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charts/chart15.xml" ContentType="application/vnd.openxmlformats-officedocument.drawingml.chart+xml"/>
  <Override PartName="/ppt/notesSlides/notesSlide20.xml" ContentType="application/vnd.openxmlformats-officedocument.presentationml.notesSlide+xml"/>
  <Override PartName="/ppt/charts/chart16.xml" ContentType="application/vnd.openxmlformats-officedocument.drawingml.chart+xml"/>
  <Override PartName="/ppt/notesSlides/notesSlide21.xml" ContentType="application/vnd.openxmlformats-officedocument.presentationml.notesSlide+xml"/>
  <Override PartName="/ppt/charts/chart17.xml" ContentType="application/vnd.openxmlformats-officedocument.drawingml.chart+xml"/>
  <Override PartName="/ppt/notesSlides/notesSlide22.xml" ContentType="application/vnd.openxmlformats-officedocument.presentationml.notesSlide+xml"/>
  <Override PartName="/ppt/charts/chart18.xml" ContentType="application/vnd.openxmlformats-officedocument.drawingml.chart+xml"/>
  <Override PartName="/ppt/notesSlides/notesSlide23.xml" ContentType="application/vnd.openxmlformats-officedocument.presentationml.notesSlide+xml"/>
  <Override PartName="/ppt/charts/chart19.xml" ContentType="application/vnd.openxmlformats-officedocument.drawingml.chart+xml"/>
  <Override PartName="/ppt/notesSlides/notesSlide24.xml" ContentType="application/vnd.openxmlformats-officedocument.presentationml.notesSlide+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drawings/drawing3.xml" ContentType="application/vnd.openxmlformats-officedocument.drawingml.chartshapes+xml"/>
  <Override PartName="/ppt/notesSlides/notesSlide26.xml" ContentType="application/vnd.openxmlformats-officedocument.presentationml.notesSlide+xml"/>
  <Override PartName="/ppt/charts/chart22.xml" ContentType="application/vnd.openxmlformats-officedocument.drawingml.chart+xml"/>
  <Override PartName="/ppt/drawings/drawing4.xml" ContentType="application/vnd.openxmlformats-officedocument.drawingml.chartshapes+xml"/>
  <Override PartName="/ppt/notesSlides/notesSlide27.xml" ContentType="application/vnd.openxmlformats-officedocument.presentationml.notesSlide+xml"/>
  <Override PartName="/ppt/charts/chart23.xml" ContentType="application/vnd.openxmlformats-officedocument.drawingml.chart+xml"/>
  <Override PartName="/ppt/drawings/drawing5.xml" ContentType="application/vnd.openxmlformats-officedocument.drawingml.chartshapes+xml"/>
  <Override PartName="/ppt/notesSlides/notesSlide28.xml" ContentType="application/vnd.openxmlformats-officedocument.presentationml.notesSlide+xml"/>
  <Override PartName="/ppt/charts/chart24.xml" ContentType="application/vnd.openxmlformats-officedocument.drawingml.chart+xml"/>
  <Override PartName="/ppt/drawings/drawing6.xml" ContentType="application/vnd.openxmlformats-officedocument.drawingml.chartshapes+xml"/>
  <Override PartName="/ppt/notesSlides/notesSlide29.xml" ContentType="application/vnd.openxmlformats-officedocument.presentationml.notesSlide+xml"/>
  <Override PartName="/ppt/charts/chart25.xml" ContentType="application/vnd.openxmlformats-officedocument.drawingml.chart+xml"/>
  <Override PartName="/ppt/notesSlides/notesSlide30.xml" ContentType="application/vnd.openxmlformats-officedocument.presentationml.notesSlide+xml"/>
  <Override PartName="/ppt/charts/chart26.xml" ContentType="application/vnd.openxmlformats-officedocument.drawingml.chart+xml"/>
  <Override PartName="/ppt/notesSlides/notesSlide31.xml" ContentType="application/vnd.openxmlformats-officedocument.presentationml.notesSlide+xml"/>
  <Override PartName="/ppt/charts/chart27.xml" ContentType="application/vnd.openxmlformats-officedocument.drawingml.chart+xml"/>
  <Override PartName="/ppt/notesSlides/notesSlide32.xml" ContentType="application/vnd.openxmlformats-officedocument.presentationml.notesSlide+xml"/>
  <Override PartName="/ppt/charts/chart28.xml" ContentType="application/vnd.openxmlformats-officedocument.drawingml.chart+xml"/>
  <Override PartName="/ppt/notesSlides/notesSlide33.xml" ContentType="application/vnd.openxmlformats-officedocument.presentationml.notesSlide+xml"/>
  <Override PartName="/ppt/charts/chart2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charts/chart30.xml" ContentType="application/vnd.openxmlformats-officedocument.drawingml.chart+xml"/>
  <Override PartName="/ppt/notesSlides/notesSlide35.xml" ContentType="application/vnd.openxmlformats-officedocument.presentationml.notesSlide+xml"/>
  <Override PartName="/ppt/charts/chart31.xml" ContentType="application/vnd.openxmlformats-officedocument.drawingml.chart+xml"/>
  <Override PartName="/ppt/notesSlides/notesSlide36.xml" ContentType="application/vnd.openxmlformats-officedocument.presentationml.notesSlide+xml"/>
  <Override PartName="/ppt/charts/chart32.xml" ContentType="application/vnd.openxmlformats-officedocument.drawingml.chart+xml"/>
  <Override PartName="/ppt/notesSlides/notesSlide37.xml" ContentType="application/vnd.openxmlformats-officedocument.presentationml.notesSlide+xml"/>
  <Override PartName="/ppt/charts/chart33.xml" ContentType="application/vnd.openxmlformats-officedocument.drawingml.chart+xml"/>
  <Override PartName="/ppt/notesSlides/notesSlide38.xml" ContentType="application/vnd.openxmlformats-officedocument.presentationml.notesSlide+xml"/>
  <Override PartName="/ppt/charts/chart34.xml" ContentType="application/vnd.openxmlformats-officedocument.drawingml.chart+xml"/>
  <Override PartName="/ppt/notesSlides/notesSlide39.xml" ContentType="application/vnd.openxmlformats-officedocument.presentationml.notesSlide+xml"/>
  <Override PartName="/ppt/charts/chart35.xml" ContentType="application/vnd.openxmlformats-officedocument.drawingml.chart+xml"/>
  <Override PartName="/ppt/notesSlides/notesSlide40.xml" ContentType="application/vnd.openxmlformats-officedocument.presentationml.notesSlide+xml"/>
  <Override PartName="/ppt/charts/chart36.xml" ContentType="application/vnd.openxmlformats-officedocument.drawingml.chart+xml"/>
  <Override PartName="/ppt/notesSlides/notesSlide41.xml" ContentType="application/vnd.openxmlformats-officedocument.presentationml.notesSlide+xml"/>
  <Override PartName="/ppt/charts/chart37.xml" ContentType="application/vnd.openxmlformats-officedocument.drawingml.chart+xml"/>
  <Override PartName="/ppt/notesSlides/notesSlide42.xml" ContentType="application/vnd.openxmlformats-officedocument.presentationml.notesSlide+xml"/>
  <Override PartName="/ppt/charts/chart38.xml" ContentType="application/vnd.openxmlformats-officedocument.drawingml.chart+xml"/>
  <Override PartName="/ppt/notesSlides/notesSlide43.xml" ContentType="application/vnd.openxmlformats-officedocument.presentationml.notesSlide+xml"/>
  <Override PartName="/ppt/charts/chart39.xml" ContentType="application/vnd.openxmlformats-officedocument.drawingml.chart+xml"/>
  <Override PartName="/ppt/notesSlides/notesSlide44.xml" ContentType="application/vnd.openxmlformats-officedocument.presentationml.notesSlide+xml"/>
  <Override PartName="/ppt/charts/chart40.xml" ContentType="application/vnd.openxmlformats-officedocument.drawingml.chart+xml"/>
  <Override PartName="/ppt/notesSlides/notesSlide45.xml" ContentType="application/vnd.openxmlformats-officedocument.presentationml.notesSlide+xml"/>
  <Override PartName="/ppt/charts/chart41.xml" ContentType="application/vnd.openxmlformats-officedocument.drawingml.chart+xml"/>
  <Override PartName="/ppt/drawings/drawing7.xml" ContentType="application/vnd.openxmlformats-officedocument.drawingml.chartshapes+xml"/>
  <Override PartName="/ppt/notesSlides/notesSlide46.xml" ContentType="application/vnd.openxmlformats-officedocument.presentationml.notesSlide+xml"/>
  <Override PartName="/ppt/charts/chart42.xml" ContentType="application/vnd.openxmlformats-officedocument.drawingml.chart+xml"/>
  <Override PartName="/ppt/drawings/drawing8.xml" ContentType="application/vnd.openxmlformats-officedocument.drawingml.chartshapes+xml"/>
  <Override PartName="/ppt/notesSlides/notesSlide47.xml" ContentType="application/vnd.openxmlformats-officedocument.presentationml.notesSlide+xml"/>
  <Override PartName="/ppt/charts/chart43.xml" ContentType="application/vnd.openxmlformats-officedocument.drawingml.chart+xml"/>
  <Override PartName="/ppt/drawings/drawing9.xml" ContentType="application/vnd.openxmlformats-officedocument.drawingml.chartshapes+xml"/>
  <Override PartName="/ppt/notesSlides/notesSlide48.xml" ContentType="application/vnd.openxmlformats-officedocument.presentationml.notesSlide+xml"/>
  <Override PartName="/ppt/charts/chart44.xml" ContentType="application/vnd.openxmlformats-officedocument.drawingml.chart+xml"/>
  <Override PartName="/ppt/drawings/drawing10.xml" ContentType="application/vnd.openxmlformats-officedocument.drawingml.chartshape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45.xml" ContentType="application/vnd.openxmlformats-officedocument.drawingml.chart+xml"/>
  <Override PartName="/ppt/notesSlides/notesSlide53.xml" ContentType="application/vnd.openxmlformats-officedocument.presentationml.notesSlide+xml"/>
  <Override PartName="/ppt/charts/chart46.xml" ContentType="application/vnd.openxmlformats-officedocument.drawingml.chart+xml"/>
  <Override PartName="/ppt/notesSlides/notesSlide54.xml" ContentType="application/vnd.openxmlformats-officedocument.presentationml.notesSlide+xml"/>
  <Override PartName="/ppt/charts/chart47.xml" ContentType="application/vnd.openxmlformats-officedocument.drawingml.chart+xml"/>
  <Override PartName="/ppt/notesSlides/notesSlide55.xml" ContentType="application/vnd.openxmlformats-officedocument.presentationml.notesSlide+xml"/>
  <Override PartName="/ppt/charts/chart48.xml" ContentType="application/vnd.openxmlformats-officedocument.drawingml.chart+xml"/>
  <Override PartName="/ppt/notesSlides/notesSlide56.xml" ContentType="application/vnd.openxmlformats-officedocument.presentationml.notesSlide+xml"/>
  <Override PartName="/ppt/charts/chart49.xml" ContentType="application/vnd.openxmlformats-officedocument.drawingml.chart+xml"/>
  <Override PartName="/ppt/notesSlides/notesSlide57.xml" ContentType="application/vnd.openxmlformats-officedocument.presentationml.notesSlide+xml"/>
  <Override PartName="/ppt/charts/chart50.xml" ContentType="application/vnd.openxmlformats-officedocument.drawingml.chart+xml"/>
  <Override PartName="/ppt/notesSlides/notesSlide58.xml" ContentType="application/vnd.openxmlformats-officedocument.presentationml.notesSlide+xml"/>
  <Override PartName="/ppt/charts/chart51.xml" ContentType="application/vnd.openxmlformats-officedocument.drawingml.chart+xml"/>
  <Override PartName="/ppt/notesSlides/notesSlide59.xml" ContentType="application/vnd.openxmlformats-officedocument.presentationml.notesSlide+xml"/>
  <Override PartName="/ppt/charts/chart52.xml" ContentType="application/vnd.openxmlformats-officedocument.drawingml.chart+xml"/>
  <Override PartName="/ppt/notesSlides/notesSlide60.xml" ContentType="application/vnd.openxmlformats-officedocument.presentationml.notesSlide+xml"/>
  <Override PartName="/ppt/charts/chart53.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54.xml" ContentType="application/vnd.openxmlformats-officedocument.drawingml.chart+xml"/>
  <Override PartName="/ppt/notesSlides/notesSlide63.xml" ContentType="application/vnd.openxmlformats-officedocument.presentationml.notesSlide+xml"/>
  <Override PartName="/ppt/charts/chart55.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56.xml" ContentType="application/vnd.openxmlformats-officedocument.drawingml.chart+xml"/>
  <Override PartName="/ppt/notesSlides/notesSlide66.xml" ContentType="application/vnd.openxmlformats-officedocument.presentationml.notesSlide+xml"/>
  <Override PartName="/ppt/charts/chart57.xml" ContentType="application/vnd.openxmlformats-officedocument.drawingml.chart+xml"/>
  <Override PartName="/ppt/notesSlides/notesSlide67.xml" ContentType="application/vnd.openxmlformats-officedocument.presentationml.notesSlide+xml"/>
  <Override PartName="/ppt/charts/chart58.xml" ContentType="application/vnd.openxmlformats-officedocument.drawingml.chart+xml"/>
  <Override PartName="/ppt/notesSlides/notesSlide68.xml" ContentType="application/vnd.openxmlformats-officedocument.presentationml.notesSlide+xml"/>
  <Override PartName="/ppt/charts/chart59.xml" ContentType="application/vnd.openxmlformats-officedocument.drawingml.chart+xml"/>
  <Override PartName="/ppt/notesSlides/notesSlide69.xml" ContentType="application/vnd.openxmlformats-officedocument.presentationml.notesSlide+xml"/>
  <Override PartName="/ppt/charts/chart60.xml" ContentType="application/vnd.openxmlformats-officedocument.drawingml.chart+xml"/>
  <Override PartName="/ppt/notesSlides/notesSlide70.xml" ContentType="application/vnd.openxmlformats-officedocument.presentationml.notesSlide+xml"/>
  <Override PartName="/ppt/charts/chart61.xml" ContentType="application/vnd.openxmlformats-officedocument.drawingml.chart+xml"/>
  <Override PartName="/ppt/notesSlides/notesSlide71.xml" ContentType="application/vnd.openxmlformats-officedocument.presentationml.notesSlide+xml"/>
  <Override PartName="/ppt/charts/chart62.xml" ContentType="application/vnd.openxmlformats-officedocument.drawingml.chart+xml"/>
  <Override PartName="/ppt/notesSlides/notesSlide72.xml" ContentType="application/vnd.openxmlformats-officedocument.presentationml.notesSlide+xml"/>
  <Override PartName="/ppt/charts/chart63.xml" ContentType="application/vnd.openxmlformats-officedocument.drawingml.chart+xml"/>
  <Override PartName="/ppt/notesSlides/notesSlide73.xml" ContentType="application/vnd.openxmlformats-officedocument.presentationml.notesSlide+xml"/>
  <Override PartName="/ppt/charts/chart64.xml" ContentType="application/vnd.openxmlformats-officedocument.drawingml.chart+xml"/>
  <Override PartName="/ppt/notesSlides/notesSlide74.xml" ContentType="application/vnd.openxmlformats-officedocument.presentationml.notesSlide+xml"/>
  <Override PartName="/ppt/charts/chart65.xml" ContentType="application/vnd.openxmlformats-officedocument.drawingml.chart+xml"/>
  <Override PartName="/ppt/notesSlides/notesSlide75.xml" ContentType="application/vnd.openxmlformats-officedocument.presentationml.notesSlide+xml"/>
  <Override PartName="/ppt/charts/chart66.xml" ContentType="application/vnd.openxmlformats-officedocument.drawingml.chart+xml"/>
  <Override PartName="/ppt/notesSlides/notesSlide76.xml" ContentType="application/vnd.openxmlformats-officedocument.presentationml.notesSlide+xml"/>
  <Override PartName="/ppt/charts/chart67.xml" ContentType="application/vnd.openxmlformats-officedocument.drawingml.chart+xml"/>
  <Override PartName="/ppt/notesSlides/notesSlide77.xml" ContentType="application/vnd.openxmlformats-officedocument.presentationml.notesSlide+xml"/>
  <Override PartName="/ppt/charts/chart68.xml" ContentType="application/vnd.openxmlformats-officedocument.drawingml.chart+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6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2.xml" ContentType="application/vnd.openxmlformats-officedocument.presentationml.notesSlide+xml"/>
  <Override PartName="/ppt/charts/chart7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3.xml" ContentType="application/vnd.openxmlformats-officedocument.presentationml.notesSlide+xml"/>
  <Override PartName="/ppt/charts/chart7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4.xml" ContentType="application/vnd.openxmlformats-officedocument.presentationml.notesSlide+xml"/>
  <Override PartName="/ppt/charts/chart7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5.xml" ContentType="application/vnd.openxmlformats-officedocument.presentationml.notesSlide+xml"/>
  <Override PartName="/ppt/charts/chart73.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1.xml" ContentType="application/vnd.openxmlformats-officedocument.drawingml.chartshapes+xml"/>
  <Override PartName="/ppt/notesSlides/notesSlide86.xml" ContentType="application/vnd.openxmlformats-officedocument.presentationml.notesSlide+xml"/>
  <Override PartName="/ppt/charts/chart7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7.xml" ContentType="application/vnd.openxmlformats-officedocument.presentationml.notesSlide+xml"/>
  <Override PartName="/ppt/charts/chart7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8.xml" ContentType="application/vnd.openxmlformats-officedocument.presentationml.notesSlide+xml"/>
  <Override PartName="/ppt/charts/chart7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9.xml" ContentType="application/vnd.openxmlformats-officedocument.presentationml.notesSlide+xml"/>
  <Override PartName="/ppt/charts/chart7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0.xml" ContentType="application/vnd.openxmlformats-officedocument.presentationml.notesSlide+xml"/>
  <Override PartName="/ppt/charts/chart78.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1.xml" ContentType="application/vnd.openxmlformats-officedocument.presentationml.notesSlide+xml"/>
  <Override PartName="/ppt/charts/chart7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2.xml" ContentType="application/vnd.openxmlformats-officedocument.presentationml.notesSlide+xml"/>
  <Override PartName="/ppt/charts/chart8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3.xml" ContentType="application/vnd.openxmlformats-officedocument.presentationml.notesSlide+xml"/>
  <Override PartName="/ppt/charts/chart8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4.xml" ContentType="application/vnd.openxmlformats-officedocument.presentationml.notesSlide+xml"/>
  <Override PartName="/ppt/charts/chart8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95.xml" ContentType="application/vnd.openxmlformats-officedocument.presentationml.notesSlide+xml"/>
  <Override PartName="/ppt/charts/chart83.xml" ContentType="application/vnd.openxmlformats-officedocument.drawingml.chart+xml"/>
  <Override PartName="/ppt/drawings/drawing12.xml" ContentType="application/vnd.openxmlformats-officedocument.drawingml.chartshapes+xml"/>
  <Override PartName="/ppt/notesSlides/notesSlide96.xml" ContentType="application/vnd.openxmlformats-officedocument.presentationml.notesSlide+xml"/>
  <Override PartName="/ppt/charts/chart84.xml" ContentType="application/vnd.openxmlformats-officedocument.drawingml.chart+xml"/>
  <Override PartName="/ppt/notesSlides/notesSlide97.xml" ContentType="application/vnd.openxmlformats-officedocument.presentationml.notesSlide+xml"/>
  <Override PartName="/ppt/charts/chart85.xml" ContentType="application/vnd.openxmlformats-officedocument.drawingml.chart+xml"/>
  <Override PartName="/ppt/notesSlides/notesSlide98.xml" ContentType="application/vnd.openxmlformats-officedocument.presentationml.notesSlide+xml"/>
  <Override PartName="/ppt/charts/chart86.xml" ContentType="application/vnd.openxmlformats-officedocument.drawingml.chart+xml"/>
  <Override PartName="/ppt/notesSlides/notesSlide99.xml" ContentType="application/vnd.openxmlformats-officedocument.presentationml.notesSlide+xml"/>
  <Override PartName="/ppt/charts/chart87.xml" ContentType="application/vnd.openxmlformats-officedocument.drawingml.chart+xml"/>
  <Override PartName="/ppt/notesSlides/notesSlide100.xml" ContentType="application/vnd.openxmlformats-officedocument.presentationml.notesSlide+xml"/>
  <Override PartName="/ppt/charts/chart88.xml" ContentType="application/vnd.openxmlformats-officedocument.drawingml.chart+xml"/>
  <Override PartName="/ppt/notesSlides/notesSlide101.xml" ContentType="application/vnd.openxmlformats-officedocument.presentationml.notesSlide+xml"/>
  <Override PartName="/ppt/charts/chart89.xml" ContentType="application/vnd.openxmlformats-officedocument.drawingml.chart+xml"/>
  <Override PartName="/ppt/notesSlides/notesSlide102.xml" ContentType="application/vnd.openxmlformats-officedocument.presentationml.notesSlide+xml"/>
  <Override PartName="/ppt/charts/chart90.xml" ContentType="application/vnd.openxmlformats-officedocument.drawingml.chart+xml"/>
  <Override PartName="/ppt/notesSlides/notesSlide103.xml" ContentType="application/vnd.openxmlformats-officedocument.presentationml.notesSlide+xml"/>
  <Override PartName="/ppt/charts/chart91.xml" ContentType="application/vnd.openxmlformats-officedocument.drawingml.chart+xml"/>
  <Override PartName="/ppt/notesSlides/notesSlide104.xml" ContentType="application/vnd.openxmlformats-officedocument.presentationml.notesSlide+xml"/>
  <Override PartName="/ppt/charts/chart92.xml" ContentType="application/vnd.openxmlformats-officedocument.drawingml.chart+xml"/>
  <Override PartName="/ppt/notesSlides/notesSlide105.xml" ContentType="application/vnd.openxmlformats-officedocument.presentationml.notesSlide+xml"/>
  <Override PartName="/ppt/charts/chart93.xml" ContentType="application/vnd.openxmlformats-officedocument.drawingml.chart+xml"/>
  <Override PartName="/ppt/notesSlides/notesSlide106.xml" ContentType="application/vnd.openxmlformats-officedocument.presentationml.notesSlide+xml"/>
  <Override PartName="/ppt/charts/chart94.xml" ContentType="application/vnd.openxmlformats-officedocument.drawingml.chart+xml"/>
  <Override PartName="/ppt/notesSlides/notesSlide107.xml" ContentType="application/vnd.openxmlformats-officedocument.presentationml.notesSlide+xml"/>
  <Override PartName="/ppt/charts/chart95.xml" ContentType="application/vnd.openxmlformats-officedocument.drawingml.chart+xml"/>
  <Override PartName="/ppt/notesSlides/notesSlide108.xml" ContentType="application/vnd.openxmlformats-officedocument.presentationml.notesSlide+xml"/>
  <Override PartName="/ppt/charts/chart96.xml" ContentType="application/vnd.openxmlformats-officedocument.drawingml.chart+xml"/>
  <Override PartName="/ppt/notesSlides/notesSlide109.xml" ContentType="application/vnd.openxmlformats-officedocument.presentationml.notesSlide+xml"/>
  <Override PartName="/ppt/charts/chart97.xml" ContentType="application/vnd.openxmlformats-officedocument.drawingml.chart+xml"/>
  <Override PartName="/ppt/notesSlides/notesSlide110.xml" ContentType="application/vnd.openxmlformats-officedocument.presentationml.notesSlide+xml"/>
  <Override PartName="/ppt/charts/chart98.xml" ContentType="application/vnd.openxmlformats-officedocument.drawingml.chart+xml"/>
  <Override PartName="/ppt/notesSlides/notesSlide111.xml" ContentType="application/vnd.openxmlformats-officedocument.presentationml.notesSlide+xml"/>
  <Override PartName="/ppt/charts/chart99.xml" ContentType="application/vnd.openxmlformats-officedocument.drawingml.chart+xml"/>
  <Override PartName="/ppt/notesSlides/notesSlide112.xml" ContentType="application/vnd.openxmlformats-officedocument.presentationml.notesSlide+xml"/>
  <Override PartName="/ppt/charts/chart100.xml" ContentType="application/vnd.openxmlformats-officedocument.drawingml.chart+xml"/>
  <Override PartName="/ppt/notesSlides/notesSlide113.xml" ContentType="application/vnd.openxmlformats-officedocument.presentationml.notesSlide+xml"/>
  <Override PartName="/ppt/charts/chart101.xml" ContentType="application/vnd.openxmlformats-officedocument.drawingml.chart+xml"/>
  <Override PartName="/ppt/notesSlides/notesSlide114.xml" ContentType="application/vnd.openxmlformats-officedocument.presentationml.notesSlide+xml"/>
  <Override PartName="/ppt/charts/chart102.xml" ContentType="application/vnd.openxmlformats-officedocument.drawingml.chart+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charts/chart103.xml" ContentType="application/vnd.openxmlformats-officedocument.drawingml.chart+xml"/>
  <Override PartName="/ppt/notesSlides/notesSlide117.xml" ContentType="application/vnd.openxmlformats-officedocument.presentationml.notesSlide+xml"/>
  <Override PartName="/ppt/charts/chart104.xml" ContentType="application/vnd.openxmlformats-officedocument.drawingml.chart+xml"/>
  <Override PartName="/ppt/notesSlides/notesSlide118.xml" ContentType="application/vnd.openxmlformats-officedocument.presentationml.notesSlide+xml"/>
  <Override PartName="/ppt/charts/chart105.xml" ContentType="application/vnd.openxmlformats-officedocument.drawingml.chart+xml"/>
  <Override PartName="/ppt/notesSlides/notesSlide119.xml" ContentType="application/vnd.openxmlformats-officedocument.presentationml.notesSlide+xml"/>
  <Override PartName="/ppt/charts/chart106.xml" ContentType="application/vnd.openxmlformats-officedocument.drawingml.chart+xml"/>
  <Override PartName="/ppt/notesSlides/notesSlide120.xml" ContentType="application/vnd.openxmlformats-officedocument.presentationml.notesSlide+xml"/>
  <Override PartName="/ppt/charts/chart107.xml" ContentType="application/vnd.openxmlformats-officedocument.drawingml.chart+xml"/>
  <Override PartName="/ppt/notesSlides/notesSlide121.xml" ContentType="application/vnd.openxmlformats-officedocument.presentationml.notesSlide+xml"/>
  <Override PartName="/ppt/charts/chart108.xml" ContentType="application/vnd.openxmlformats-officedocument.drawingml.chart+xml"/>
  <Override PartName="/ppt/notesSlides/notesSlide122.xml" ContentType="application/vnd.openxmlformats-officedocument.presentationml.notesSlide+xml"/>
  <Override PartName="/ppt/charts/chart109.xml" ContentType="application/vnd.openxmlformats-officedocument.drawingml.chart+xml"/>
  <Override PartName="/ppt/notesSlides/notesSlide123.xml" ContentType="application/vnd.openxmlformats-officedocument.presentationml.notesSlide+xml"/>
  <Override PartName="/ppt/charts/chart110.xml" ContentType="application/vnd.openxmlformats-officedocument.drawingml.chart+xml"/>
  <Override PartName="/ppt/notesSlides/notesSlide124.xml" ContentType="application/vnd.openxmlformats-officedocument.presentationml.notesSlide+xml"/>
  <Override PartName="/ppt/charts/chart111.xml" ContentType="application/vnd.openxmlformats-officedocument.drawingml.chart+xml"/>
  <Override PartName="/ppt/notesSlides/notesSlide125.xml" ContentType="application/vnd.openxmlformats-officedocument.presentationml.notesSlide+xml"/>
  <Override PartName="/ppt/charts/chart112.xml" ContentType="application/vnd.openxmlformats-officedocument.drawingml.chart+xml"/>
  <Override PartName="/ppt/notesSlides/notesSlide126.xml" ContentType="application/vnd.openxmlformats-officedocument.presentationml.notesSlide+xml"/>
  <Override PartName="/ppt/charts/chart113.xml" ContentType="application/vnd.openxmlformats-officedocument.drawingml.chart+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charts/chart114.xml" ContentType="application/vnd.openxmlformats-officedocument.drawingml.chart+xml"/>
  <Override PartName="/ppt/notesSlides/notesSlide129.xml" ContentType="application/vnd.openxmlformats-officedocument.presentationml.notesSlide+xml"/>
  <Override PartName="/ppt/charts/chart115.xml" ContentType="application/vnd.openxmlformats-officedocument.drawingml.chart+xml"/>
  <Override PartName="/ppt/notesSlides/notesSlide130.xml" ContentType="application/vnd.openxmlformats-officedocument.presentationml.notesSlide+xml"/>
  <Override PartName="/ppt/charts/chart116.xml" ContentType="application/vnd.openxmlformats-officedocument.drawingml.chart+xml"/>
  <Override PartName="/ppt/notesSlides/notesSlide131.xml" ContentType="application/vnd.openxmlformats-officedocument.presentationml.notesSlide+xml"/>
  <Override PartName="/ppt/charts/chart117.xml" ContentType="application/vnd.openxmlformats-officedocument.drawingml.chart+xml"/>
  <Override PartName="/ppt/notesSlides/notesSlide132.xml" ContentType="application/vnd.openxmlformats-officedocument.presentationml.notesSlide+xml"/>
  <Override PartName="/ppt/charts/chart118.xml" ContentType="application/vnd.openxmlformats-officedocument.drawingml.chart+xml"/>
  <Override PartName="/ppt/notesSlides/notesSlide133.xml" ContentType="application/vnd.openxmlformats-officedocument.presentationml.notesSlide+xml"/>
  <Override PartName="/ppt/charts/chart119.xml" ContentType="application/vnd.openxmlformats-officedocument.drawingml.chart+xml"/>
  <Override PartName="/ppt/notesSlides/notesSlide134.xml" ContentType="application/vnd.openxmlformats-officedocument.presentationml.notesSlide+xml"/>
  <Override PartName="/ppt/charts/chart120.xml" ContentType="application/vnd.openxmlformats-officedocument.drawingml.chart+xml"/>
  <Override PartName="/ppt/notesSlides/notesSlide135.xml" ContentType="application/vnd.openxmlformats-officedocument.presentationml.notesSlide+xml"/>
  <Override PartName="/ppt/charts/chart121.xml" ContentType="application/vnd.openxmlformats-officedocument.drawingml.chart+xml"/>
  <Override PartName="/ppt/notesSlides/notesSlide136.xml" ContentType="application/vnd.openxmlformats-officedocument.presentationml.notesSlide+xml"/>
  <Override PartName="/ppt/charts/chart122.xml" ContentType="application/vnd.openxmlformats-officedocument.drawingml.chart+xml"/>
  <Override PartName="/ppt/notesSlides/notesSlide137.xml" ContentType="application/vnd.openxmlformats-officedocument.presentationml.notesSlide+xml"/>
  <Override PartName="/ppt/charts/chart123.xml" ContentType="application/vnd.openxmlformats-officedocument.drawingml.chart+xml"/>
  <Override PartName="/ppt/notesSlides/notesSlide138.xml" ContentType="application/vnd.openxmlformats-officedocument.presentationml.notesSlide+xml"/>
  <Override PartName="/ppt/charts/chart1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7"/>
  </p:notesMasterIdLst>
  <p:sldIdLst>
    <p:sldId id="727" r:id="rId6"/>
    <p:sldId id="728" r:id="rId7"/>
    <p:sldId id="729" r:id="rId8"/>
    <p:sldId id="730" r:id="rId9"/>
    <p:sldId id="733" r:id="rId10"/>
    <p:sldId id="734" r:id="rId11"/>
    <p:sldId id="736" r:id="rId12"/>
    <p:sldId id="737" r:id="rId13"/>
    <p:sldId id="738" r:id="rId14"/>
    <p:sldId id="739" r:id="rId15"/>
    <p:sldId id="740" r:id="rId16"/>
    <p:sldId id="743" r:id="rId17"/>
    <p:sldId id="744" r:id="rId18"/>
    <p:sldId id="746" r:id="rId19"/>
    <p:sldId id="748" r:id="rId20"/>
    <p:sldId id="749" r:id="rId21"/>
    <p:sldId id="750" r:id="rId22"/>
    <p:sldId id="751" r:id="rId23"/>
    <p:sldId id="752" r:id="rId24"/>
    <p:sldId id="753" r:id="rId25"/>
    <p:sldId id="754" r:id="rId26"/>
    <p:sldId id="755" r:id="rId27"/>
    <p:sldId id="758" r:id="rId28"/>
    <p:sldId id="761" r:id="rId29"/>
    <p:sldId id="762" r:id="rId30"/>
    <p:sldId id="763" r:id="rId31"/>
    <p:sldId id="764" r:id="rId32"/>
    <p:sldId id="765" r:id="rId33"/>
    <p:sldId id="766" r:id="rId34"/>
    <p:sldId id="767" r:id="rId35"/>
    <p:sldId id="768" r:id="rId36"/>
    <p:sldId id="769" r:id="rId37"/>
    <p:sldId id="770" r:id="rId38"/>
    <p:sldId id="771" r:id="rId39"/>
    <p:sldId id="772" r:id="rId40"/>
    <p:sldId id="773" r:id="rId41"/>
    <p:sldId id="774" r:id="rId42"/>
    <p:sldId id="775" r:id="rId43"/>
    <p:sldId id="776" r:id="rId44"/>
    <p:sldId id="777" r:id="rId45"/>
    <p:sldId id="778" r:id="rId46"/>
    <p:sldId id="779" r:id="rId47"/>
    <p:sldId id="780" r:id="rId48"/>
    <p:sldId id="781" r:id="rId49"/>
    <p:sldId id="782" r:id="rId50"/>
    <p:sldId id="783" r:id="rId51"/>
    <p:sldId id="786" r:id="rId52"/>
    <p:sldId id="787" r:id="rId53"/>
    <p:sldId id="788" r:id="rId54"/>
    <p:sldId id="789" r:id="rId55"/>
    <p:sldId id="790" r:id="rId56"/>
    <p:sldId id="791" r:id="rId57"/>
    <p:sldId id="792" r:id="rId58"/>
    <p:sldId id="794" r:id="rId59"/>
    <p:sldId id="796" r:id="rId60"/>
    <p:sldId id="797" r:id="rId61"/>
    <p:sldId id="798" r:id="rId62"/>
    <p:sldId id="799" r:id="rId63"/>
    <p:sldId id="800" r:id="rId64"/>
    <p:sldId id="801" r:id="rId65"/>
    <p:sldId id="802" r:id="rId66"/>
    <p:sldId id="803" r:id="rId67"/>
    <p:sldId id="804" r:id="rId68"/>
    <p:sldId id="805" r:id="rId69"/>
    <p:sldId id="806" r:id="rId70"/>
    <p:sldId id="807" r:id="rId71"/>
    <p:sldId id="808" r:id="rId72"/>
    <p:sldId id="809" r:id="rId73"/>
    <p:sldId id="811" r:id="rId74"/>
    <p:sldId id="812" r:id="rId75"/>
    <p:sldId id="882" r:id="rId76"/>
    <p:sldId id="883" r:id="rId77"/>
    <p:sldId id="884" r:id="rId78"/>
    <p:sldId id="885" r:id="rId79"/>
    <p:sldId id="886" r:id="rId80"/>
    <p:sldId id="887" r:id="rId81"/>
    <p:sldId id="894" r:id="rId82"/>
    <p:sldId id="960" r:id="rId83"/>
    <p:sldId id="961" r:id="rId84"/>
    <p:sldId id="962" r:id="rId85"/>
    <p:sldId id="963" r:id="rId86"/>
    <p:sldId id="964" r:id="rId87"/>
    <p:sldId id="965" r:id="rId88"/>
    <p:sldId id="966" r:id="rId89"/>
    <p:sldId id="967" r:id="rId90"/>
    <p:sldId id="968" r:id="rId91"/>
    <p:sldId id="813" r:id="rId92"/>
    <p:sldId id="959" r:id="rId93"/>
    <p:sldId id="896" r:id="rId94"/>
    <p:sldId id="897" r:id="rId95"/>
    <p:sldId id="898" r:id="rId96"/>
    <p:sldId id="899" r:id="rId97"/>
    <p:sldId id="900" r:id="rId98"/>
    <p:sldId id="901" r:id="rId99"/>
    <p:sldId id="902" r:id="rId100"/>
    <p:sldId id="903" r:id="rId101"/>
    <p:sldId id="904" r:id="rId102"/>
    <p:sldId id="905" r:id="rId103"/>
    <p:sldId id="906" r:id="rId104"/>
    <p:sldId id="907" r:id="rId105"/>
    <p:sldId id="908" r:id="rId106"/>
    <p:sldId id="909" r:id="rId107"/>
    <p:sldId id="910" r:id="rId108"/>
    <p:sldId id="911" r:id="rId109"/>
    <p:sldId id="912" r:id="rId110"/>
    <p:sldId id="913" r:id="rId111"/>
    <p:sldId id="914" r:id="rId112"/>
    <p:sldId id="915" r:id="rId113"/>
    <p:sldId id="916" r:id="rId114"/>
    <p:sldId id="917" r:id="rId115"/>
    <p:sldId id="918" r:id="rId116"/>
    <p:sldId id="919" r:id="rId117"/>
    <p:sldId id="920" r:id="rId118"/>
    <p:sldId id="921" r:id="rId119"/>
    <p:sldId id="922" r:id="rId120"/>
    <p:sldId id="923" r:id="rId121"/>
    <p:sldId id="924" r:id="rId122"/>
    <p:sldId id="925" r:id="rId123"/>
    <p:sldId id="926" r:id="rId124"/>
    <p:sldId id="927" r:id="rId125"/>
    <p:sldId id="928" r:id="rId126"/>
    <p:sldId id="929" r:id="rId127"/>
    <p:sldId id="930" r:id="rId128"/>
    <p:sldId id="931" r:id="rId129"/>
    <p:sldId id="932" r:id="rId130"/>
    <p:sldId id="933" r:id="rId131"/>
    <p:sldId id="934" r:id="rId132"/>
    <p:sldId id="935" r:id="rId133"/>
    <p:sldId id="936" r:id="rId134"/>
    <p:sldId id="937" r:id="rId135"/>
    <p:sldId id="938" r:id="rId136"/>
    <p:sldId id="939" r:id="rId137"/>
    <p:sldId id="940" r:id="rId138"/>
    <p:sldId id="941" r:id="rId139"/>
    <p:sldId id="942" r:id="rId140"/>
    <p:sldId id="943" r:id="rId141"/>
    <p:sldId id="944" r:id="rId142"/>
    <p:sldId id="945" r:id="rId143"/>
    <p:sldId id="946" r:id="rId144"/>
    <p:sldId id="947" r:id="rId145"/>
    <p:sldId id="948" r:id="rId146"/>
    <p:sldId id="949" r:id="rId147"/>
    <p:sldId id="950" r:id="rId148"/>
    <p:sldId id="951" r:id="rId149"/>
    <p:sldId id="952" r:id="rId150"/>
    <p:sldId id="953" r:id="rId151"/>
    <p:sldId id="954" r:id="rId152"/>
    <p:sldId id="955" r:id="rId153"/>
    <p:sldId id="956" r:id="rId154"/>
    <p:sldId id="957" r:id="rId155"/>
    <p:sldId id="958" r:id="rId1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da Cherikh" initials="WC" lastIdx="45" clrIdx="0">
    <p:extLst>
      <p:ext uri="{19B8F6BF-5375-455C-9EA6-DF929625EA0E}">
        <p15:presenceInfo xmlns:p15="http://schemas.microsoft.com/office/powerpoint/2012/main" userId="S-1-5-21-3838001524-2532167733-2738084025-2225" providerId="AD"/>
      </p:ext>
    </p:extLst>
  </p:cmAuthor>
  <p:cmAuthor id="2" name="Anna Y. Kucheryavaya" initials="AYK" lastIdx="1" clrIdx="1">
    <p:extLst>
      <p:ext uri="{19B8F6BF-5375-455C-9EA6-DF929625EA0E}">
        <p15:presenceInfo xmlns:p15="http://schemas.microsoft.com/office/powerpoint/2012/main" userId="S-1-5-21-3838001524-2532167733-2738084025-5360" providerId="AD"/>
      </p:ext>
    </p:extLst>
  </p:cmAuthor>
  <p:cmAuthor id="3" name="Aparna Sadavarte" initials="AS" lastIdx="42" clrIdx="2">
    <p:extLst>
      <p:ext uri="{19B8F6BF-5375-455C-9EA6-DF929625EA0E}">
        <p15:presenceInfo xmlns:p15="http://schemas.microsoft.com/office/powerpoint/2012/main" userId="S-1-5-21-3838001524-2532167733-2738084025-157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FF99FF"/>
    <a:srgbClr val="CC99FF"/>
    <a:srgbClr val="00FFFF"/>
    <a:srgbClr val="009999"/>
    <a:srgbClr val="9933FF"/>
    <a:srgbClr val="FF9900"/>
    <a:srgbClr val="FF66FF"/>
    <a:srgbClr val="CC66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77059" autoAdjust="0"/>
  </p:normalViewPr>
  <p:slideViewPr>
    <p:cSldViewPr>
      <p:cViewPr varScale="1">
        <p:scale>
          <a:sx n="67" d="100"/>
          <a:sy n="67" d="100"/>
        </p:scale>
        <p:origin x="185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8" d="100"/>
        <a:sy n="108" d="100"/>
      </p:scale>
      <p:origin x="0" y="-37584"/>
    </p:cViewPr>
  </p:sorterViewPr>
  <p:notesViewPr>
    <p:cSldViewPr>
      <p:cViewPr varScale="1">
        <p:scale>
          <a:sx n="68" d="100"/>
          <a:sy n="68" d="100"/>
        </p:scale>
        <p:origin x="3224"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presProps" Target="presProp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1.xml"/><Relationship Id="rId95" Type="http://schemas.openxmlformats.org/officeDocument/2006/relationships/slide" Target="slides/slide90.xml"/><Relationship Id="rId160" Type="http://schemas.openxmlformats.org/officeDocument/2006/relationships/viewProps" Target="viewProps.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xml"/><Relationship Id="rId1" Type="http://schemas.microsoft.com/office/2011/relationships/chartStyle" Target="style3.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4.xml"/><Relationship Id="rId1" Type="http://schemas.microsoft.com/office/2011/relationships/chartStyle" Target="style4.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xml"/><Relationship Id="rId1" Type="http://schemas.microsoft.com/office/2011/relationships/chartStyle" Target="style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1.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xml"/><Relationship Id="rId1" Type="http://schemas.microsoft.com/office/2011/relationships/chartStyle" Target="style7.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8.xml"/><Relationship Id="rId1" Type="http://schemas.microsoft.com/office/2011/relationships/chartStyle" Target="style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9.xml"/><Relationship Id="rId1" Type="http://schemas.microsoft.com/office/2011/relationships/chartStyle" Target="style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10.xml"/><Relationship Id="rId1" Type="http://schemas.microsoft.com/office/2011/relationships/chartStyle" Target="style10.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11.xml"/><Relationship Id="rId1" Type="http://schemas.microsoft.com/office/2011/relationships/chartStyle" Target="style11.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12.xml"/><Relationship Id="rId1" Type="http://schemas.microsoft.com/office/2011/relationships/chartStyle" Target="style1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13.xml"/><Relationship Id="rId1" Type="http://schemas.microsoft.com/office/2011/relationships/chartStyle" Target="style13.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14.xml"/><Relationship Id="rId1" Type="http://schemas.microsoft.com/office/2011/relationships/chartStyle" Target="style14.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15.xml"/><Relationship Id="rId1" Type="http://schemas.microsoft.com/office/2011/relationships/chartStyle" Target="style15.xml"/></Relationships>
</file>

<file path=ppt/charts/_rels/chart8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81.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Single Lung</c:v>
                </c:pt>
              </c:strCache>
            </c:strRef>
          </c:tx>
          <c:spPr>
            <a:gradFill flip="none" rotWithShape="1">
              <a:gsLst>
                <a:gs pos="0">
                  <a:srgbClr val="208C03"/>
                </a:gs>
                <a:gs pos="50000">
                  <a:srgbClr val="20F703"/>
                </a:gs>
                <a:gs pos="100000">
                  <a:srgbClr val="208C03"/>
                </a:gs>
              </a:gsLst>
              <a:lin ang="10800000" scaled="1"/>
              <a:tileRect/>
            </a:gradFill>
          </c:spPr>
          <c:invertIfNegative val="0"/>
          <c:cat>
            <c:numRef>
              <c:f>Sheet1!$A$2:$A$34</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Sheet1!$B$2:$B$34</c:f>
              <c:numCache>
                <c:formatCode>General</c:formatCode>
                <c:ptCount val="30"/>
                <c:pt idx="0">
                  <c:v>33</c:v>
                </c:pt>
                <c:pt idx="1">
                  <c:v>108</c:v>
                </c:pt>
                <c:pt idx="2">
                  <c:v>233</c:v>
                </c:pt>
                <c:pt idx="3">
                  <c:v>415</c:v>
                </c:pt>
                <c:pt idx="4">
                  <c:v>550</c:v>
                </c:pt>
                <c:pt idx="5">
                  <c:v>632</c:v>
                </c:pt>
                <c:pt idx="6">
                  <c:v>659</c:v>
                </c:pt>
                <c:pt idx="7">
                  <c:v>698</c:v>
                </c:pt>
                <c:pt idx="8">
                  <c:v>688</c:v>
                </c:pt>
                <c:pt idx="9">
                  <c:v>739</c:v>
                </c:pt>
                <c:pt idx="10">
                  <c:v>762</c:v>
                </c:pt>
                <c:pt idx="11">
                  <c:v>805</c:v>
                </c:pt>
                <c:pt idx="12">
                  <c:v>817</c:v>
                </c:pt>
                <c:pt idx="13">
                  <c:v>865</c:v>
                </c:pt>
                <c:pt idx="14">
                  <c:v>857</c:v>
                </c:pt>
                <c:pt idx="15">
                  <c:v>785</c:v>
                </c:pt>
                <c:pt idx="16">
                  <c:v>818</c:v>
                </c:pt>
                <c:pt idx="17">
                  <c:v>924</c:v>
                </c:pt>
                <c:pt idx="18">
                  <c:v>922</c:v>
                </c:pt>
                <c:pt idx="19">
                  <c:v>907</c:v>
                </c:pt>
                <c:pt idx="20">
                  <c:v>887</c:v>
                </c:pt>
                <c:pt idx="21">
                  <c:v>944</c:v>
                </c:pt>
                <c:pt idx="22">
                  <c:v>932</c:v>
                </c:pt>
                <c:pt idx="23">
                  <c:v>1006</c:v>
                </c:pt>
                <c:pt idx="24">
                  <c:v>940</c:v>
                </c:pt>
                <c:pt idx="25">
                  <c:v>996</c:v>
                </c:pt>
                <c:pt idx="26">
                  <c:v>949</c:v>
                </c:pt>
                <c:pt idx="27">
                  <c:v>919</c:v>
                </c:pt>
                <c:pt idx="28">
                  <c:v>912</c:v>
                </c:pt>
                <c:pt idx="29">
                  <c:v>826</c:v>
                </c:pt>
              </c:numCache>
            </c:numRef>
          </c:val>
          <c:extLst>
            <c:ext xmlns:c16="http://schemas.microsoft.com/office/drawing/2014/chart" uri="{C3380CC4-5D6E-409C-BE32-E72D297353CC}">
              <c16:uniqueId val="{00000000-788B-400C-8BE1-CA2BA28B4F62}"/>
            </c:ext>
          </c:extLst>
        </c:ser>
        <c:ser>
          <c:idx val="1"/>
          <c:order val="1"/>
          <c:tx>
            <c:strRef>
              <c:f>Sheet1!$C$1</c:f>
              <c:strCache>
                <c:ptCount val="1"/>
                <c:pt idx="0">
                  <c:v>Bilateral/Double Lung</c:v>
                </c:pt>
              </c:strCache>
            </c:strRef>
          </c:tx>
          <c:spPr>
            <a:gradFill flip="none" rotWithShape="1">
              <a:gsLst>
                <a:gs pos="0">
                  <a:srgbClr val="7030A0"/>
                </a:gs>
                <a:gs pos="50000">
                  <a:srgbClr val="CC66FF"/>
                </a:gs>
                <a:gs pos="100000">
                  <a:srgbClr val="7030A0"/>
                </a:gs>
              </a:gsLst>
              <a:lin ang="10800000" scaled="1"/>
              <a:tileRect/>
            </a:gradFill>
          </c:spPr>
          <c:invertIfNegative val="0"/>
          <c:cat>
            <c:numRef>
              <c:f>Sheet1!$A$2:$A$34</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Sheet1!$C$2:$C$34</c:f>
              <c:numCache>
                <c:formatCode>General</c:formatCode>
                <c:ptCount val="30"/>
                <c:pt idx="0">
                  <c:v>36</c:v>
                </c:pt>
                <c:pt idx="1">
                  <c:v>52</c:v>
                </c:pt>
                <c:pt idx="2">
                  <c:v>153</c:v>
                </c:pt>
                <c:pt idx="3">
                  <c:v>249</c:v>
                </c:pt>
                <c:pt idx="4">
                  <c:v>328</c:v>
                </c:pt>
                <c:pt idx="5">
                  <c:v>424</c:v>
                </c:pt>
                <c:pt idx="6">
                  <c:v>501</c:v>
                </c:pt>
                <c:pt idx="7">
                  <c:v>599</c:v>
                </c:pt>
                <c:pt idx="8">
                  <c:v>617</c:v>
                </c:pt>
                <c:pt idx="9">
                  <c:v>678</c:v>
                </c:pt>
                <c:pt idx="10">
                  <c:v>685</c:v>
                </c:pt>
                <c:pt idx="11">
                  <c:v>691</c:v>
                </c:pt>
                <c:pt idx="12">
                  <c:v>820</c:v>
                </c:pt>
                <c:pt idx="13">
                  <c:v>853</c:v>
                </c:pt>
                <c:pt idx="14">
                  <c:v>1051</c:v>
                </c:pt>
                <c:pt idx="15">
                  <c:v>1159</c:v>
                </c:pt>
                <c:pt idx="16">
                  <c:v>1324</c:v>
                </c:pt>
                <c:pt idx="17">
                  <c:v>1562</c:v>
                </c:pt>
                <c:pt idx="18">
                  <c:v>1791</c:v>
                </c:pt>
                <c:pt idx="19">
                  <c:v>1935</c:v>
                </c:pt>
                <c:pt idx="20">
                  <c:v>2025</c:v>
                </c:pt>
                <c:pt idx="21">
                  <c:v>2242</c:v>
                </c:pt>
                <c:pt idx="22">
                  <c:v>2530</c:v>
                </c:pt>
                <c:pt idx="23">
                  <c:v>2758</c:v>
                </c:pt>
                <c:pt idx="24">
                  <c:v>2815</c:v>
                </c:pt>
                <c:pt idx="25">
                  <c:v>3051</c:v>
                </c:pt>
                <c:pt idx="26">
                  <c:v>3059</c:v>
                </c:pt>
                <c:pt idx="27">
                  <c:v>3275</c:v>
                </c:pt>
                <c:pt idx="28">
                  <c:v>3655</c:v>
                </c:pt>
                <c:pt idx="29">
                  <c:v>3626</c:v>
                </c:pt>
              </c:numCache>
            </c:numRef>
          </c:val>
          <c:extLst>
            <c:ext xmlns:c16="http://schemas.microsoft.com/office/drawing/2014/chart" uri="{C3380CC4-5D6E-409C-BE32-E72D297353CC}">
              <c16:uniqueId val="{00000001-788B-400C-8BE1-CA2BA28B4F62}"/>
            </c:ext>
          </c:extLst>
        </c:ser>
        <c:ser>
          <c:idx val="2"/>
          <c:order val="2"/>
          <c:tx>
            <c:strRef>
              <c:f>Sheet1!$D$1</c:f>
              <c:strCache>
                <c:ptCount val="1"/>
                <c:pt idx="0">
                  <c:v>Total</c:v>
                </c:pt>
              </c:strCache>
            </c:strRef>
          </c:tx>
          <c:spPr>
            <a:noFill/>
          </c:spPr>
          <c:invertIfNegative val="0"/>
          <c:dLbls>
            <c:dLbl>
              <c:idx val="7"/>
              <c:layout>
                <c:manualLayout>
                  <c:x val="2.9498525073745892E-3"/>
                  <c:y val="0.1108438089975595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88B-400C-8BE1-CA2BA28B4F62}"/>
                </c:ext>
              </c:extLst>
            </c:dLbl>
            <c:dLbl>
              <c:idx val="10"/>
              <c:layout>
                <c:manualLayout>
                  <c:x val="-1.4749262536873156E-3"/>
                  <c:y val="0.1232955748952454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88B-400C-8BE1-CA2BA28B4F62}"/>
                </c:ext>
              </c:extLst>
            </c:dLbl>
            <c:dLbl>
              <c:idx val="23"/>
              <c:layout>
                <c:manualLayout>
                  <c:x val="1.769911504423697E-4"/>
                  <c:y val="0.2093852742091449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88B-400C-8BE1-CA2BA28B4F62}"/>
                </c:ext>
              </c:extLst>
            </c:dLbl>
            <c:dLbl>
              <c:idx val="24"/>
              <c:layout>
                <c:manualLayout>
                  <c:x val="1.9744268692076126E-3"/>
                  <c:y val="0.1913111847861122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1651917404129796E-2"/>
                      <c:h val="4.5321637426900582E-2"/>
                    </c:manualLayout>
                  </c15:layout>
                </c:ext>
                <c:ext xmlns:c16="http://schemas.microsoft.com/office/drawing/2014/chart" uri="{C3380CC4-5D6E-409C-BE32-E72D297353CC}">
                  <c16:uniqueId val="{00000005-788B-400C-8BE1-CA2BA28B4F62}"/>
                </c:ext>
              </c:extLst>
            </c:dLbl>
            <c:dLbl>
              <c:idx val="25"/>
              <c:layout>
                <c:manualLayout>
                  <c:x val="-6.9229786542168957E-3"/>
                  <c:y val="0.1383232030206750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88B-400C-8BE1-CA2BA28B4F62}"/>
                </c:ext>
              </c:extLst>
            </c:dLbl>
            <c:numFmt formatCode="General" sourceLinked="0"/>
            <c:spPr>
              <a:noFill/>
              <a:ln>
                <a:noFill/>
              </a:ln>
              <a:effectLst/>
            </c:spPr>
            <c:txPr>
              <a:bodyPr/>
              <a:lstStyle/>
              <a:p>
                <a:pPr>
                  <a:defRPr sz="1000" b="1">
                    <a:solidFill>
                      <a:schemeClr val="bg2"/>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Sheet1!$A$2:$A$34</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Sheet1!$D$2:$D$34</c:f>
              <c:numCache>
                <c:formatCode>General</c:formatCode>
                <c:ptCount val="30"/>
                <c:pt idx="0">
                  <c:v>69</c:v>
                </c:pt>
                <c:pt idx="1">
                  <c:v>160</c:v>
                </c:pt>
                <c:pt idx="2">
                  <c:v>386</c:v>
                </c:pt>
                <c:pt idx="3">
                  <c:v>664</c:v>
                </c:pt>
                <c:pt idx="4">
                  <c:v>878</c:v>
                </c:pt>
                <c:pt idx="5">
                  <c:v>1056</c:v>
                </c:pt>
                <c:pt idx="6">
                  <c:v>1160</c:v>
                </c:pt>
                <c:pt idx="7">
                  <c:v>1297</c:v>
                </c:pt>
                <c:pt idx="8">
                  <c:v>1305</c:v>
                </c:pt>
                <c:pt idx="9">
                  <c:v>1417</c:v>
                </c:pt>
                <c:pt idx="10">
                  <c:v>1447</c:v>
                </c:pt>
                <c:pt idx="11">
                  <c:v>1496</c:v>
                </c:pt>
                <c:pt idx="12">
                  <c:v>1637</c:v>
                </c:pt>
                <c:pt idx="13">
                  <c:v>1718</c:v>
                </c:pt>
                <c:pt idx="14">
                  <c:v>1908</c:v>
                </c:pt>
                <c:pt idx="15">
                  <c:v>1944</c:v>
                </c:pt>
                <c:pt idx="16">
                  <c:v>2142</c:v>
                </c:pt>
                <c:pt idx="17">
                  <c:v>2486</c:v>
                </c:pt>
                <c:pt idx="18">
                  <c:v>2713</c:v>
                </c:pt>
                <c:pt idx="19">
                  <c:v>2842</c:v>
                </c:pt>
                <c:pt idx="20">
                  <c:v>2912</c:v>
                </c:pt>
                <c:pt idx="21">
                  <c:v>3186</c:v>
                </c:pt>
                <c:pt idx="22">
                  <c:v>3462</c:v>
                </c:pt>
                <c:pt idx="23">
                  <c:v>3764</c:v>
                </c:pt>
                <c:pt idx="24">
                  <c:v>3755</c:v>
                </c:pt>
                <c:pt idx="25">
                  <c:v>4047</c:v>
                </c:pt>
                <c:pt idx="26">
                  <c:v>4008</c:v>
                </c:pt>
                <c:pt idx="27">
                  <c:v>4194</c:v>
                </c:pt>
                <c:pt idx="28">
                  <c:v>4567</c:v>
                </c:pt>
                <c:pt idx="29">
                  <c:v>4452</c:v>
                </c:pt>
              </c:numCache>
            </c:numRef>
          </c:val>
          <c:extLst>
            <c:ext xmlns:c16="http://schemas.microsoft.com/office/drawing/2014/chart" uri="{C3380CC4-5D6E-409C-BE32-E72D297353CC}">
              <c16:uniqueId val="{00000007-788B-400C-8BE1-CA2BA28B4F62}"/>
            </c:ext>
          </c:extLst>
        </c:ser>
        <c:dLbls>
          <c:showLegendKey val="0"/>
          <c:showVal val="0"/>
          <c:showCatName val="0"/>
          <c:showSerName val="0"/>
          <c:showPercent val="0"/>
          <c:showBubbleSize val="0"/>
        </c:dLbls>
        <c:gapWidth val="35"/>
        <c:overlap val="100"/>
        <c:axId val="353563440"/>
        <c:axId val="353563832"/>
      </c:barChart>
      <c:catAx>
        <c:axId val="353563440"/>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353563832"/>
        <c:crosses val="autoZero"/>
        <c:auto val="1"/>
        <c:lblAlgn val="ctr"/>
        <c:lblOffset val="100"/>
        <c:tickLblSkip val="1"/>
        <c:noMultiLvlLbl val="0"/>
      </c:catAx>
      <c:valAx>
        <c:axId val="353563832"/>
        <c:scaling>
          <c:orientation val="minMax"/>
          <c:max val="50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353563440"/>
        <c:crosses val="autoZero"/>
        <c:crossBetween val="between"/>
        <c:majorUnit val="500"/>
      </c:valAx>
      <c:spPr>
        <a:noFill/>
        <a:ln>
          <a:solidFill>
            <a:schemeClr val="bg2"/>
          </a:solidFill>
        </a:ln>
      </c:spPr>
    </c:plotArea>
    <c:legend>
      <c:legendPos val="l"/>
      <c:legendEntry>
        <c:idx val="0"/>
        <c:delete val="1"/>
      </c:legendEntry>
      <c:layout>
        <c:manualLayout>
          <c:xMode val="edge"/>
          <c:yMode val="edge"/>
          <c:x val="0.1415929203539823"/>
          <c:y val="8.7985679421651239E-2"/>
          <c:w val="0.26414303300583003"/>
          <c:h val="0.19817792512778018"/>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0.11061492313460818"/>
          <c:w val="0.89827073606950636"/>
          <c:h val="0.76353143357080555"/>
        </c:manualLayout>
      </c:layout>
      <c:scatterChart>
        <c:scatterStyle val="lineMarker"/>
        <c:varyColors val="0"/>
        <c:ser>
          <c:idx val="0"/>
          <c:order val="0"/>
          <c:tx>
            <c:strRef>
              <c:f>Sheet1!$B$1</c:f>
              <c:strCache>
                <c:ptCount val="1"/>
                <c:pt idx="0">
                  <c:v>Primary 1992-2001 (N=9,585)</c:v>
                </c:pt>
              </c:strCache>
            </c:strRef>
          </c:tx>
          <c:spPr>
            <a:ln w="41275">
              <a:solidFill>
                <a:srgbClr val="00B0F0"/>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Sheet1!$B$2:$B$28</c:f>
              <c:numCache>
                <c:formatCode>General</c:formatCode>
                <c:ptCount val="27"/>
                <c:pt idx="0">
                  <c:v>100</c:v>
                </c:pt>
                <c:pt idx="1">
                  <c:v>100</c:v>
                </c:pt>
                <c:pt idx="2">
                  <c:v>88.831000000000003</c:v>
                </c:pt>
                <c:pt idx="3">
                  <c:v>79.582999999999998</c:v>
                </c:pt>
                <c:pt idx="4">
                  <c:v>71.974000000000004</c:v>
                </c:pt>
                <c:pt idx="5">
                  <c:v>64.980999999999995</c:v>
                </c:pt>
                <c:pt idx="6">
                  <c:v>58.701000000000001</c:v>
                </c:pt>
                <c:pt idx="7">
                  <c:v>52.886000000000003</c:v>
                </c:pt>
                <c:pt idx="8">
                  <c:v>47.195999999999998</c:v>
                </c:pt>
                <c:pt idx="9">
                  <c:v>42.173000000000002</c:v>
                </c:pt>
                <c:pt idx="10">
                  <c:v>37.493000000000002</c:v>
                </c:pt>
                <c:pt idx="11">
                  <c:v>33.414999999999999</c:v>
                </c:pt>
                <c:pt idx="12">
                  <c:v>30.001000000000001</c:v>
                </c:pt>
                <c:pt idx="13">
                  <c:v>26.734999999999999</c:v>
                </c:pt>
                <c:pt idx="14">
                  <c:v>24.143999999999998</c:v>
                </c:pt>
                <c:pt idx="15">
                  <c:v>21.853999999999999</c:v>
                </c:pt>
                <c:pt idx="16">
                  <c:v>19.576000000000001</c:v>
                </c:pt>
                <c:pt idx="17">
                  <c:v>17.594000000000001</c:v>
                </c:pt>
                <c:pt idx="18">
                  <c:v>15.693</c:v>
                </c:pt>
                <c:pt idx="19">
                  <c:v>14.339</c:v>
                </c:pt>
                <c:pt idx="20">
                  <c:v>13.016</c:v>
                </c:pt>
                <c:pt idx="21">
                  <c:v>11.888</c:v>
                </c:pt>
                <c:pt idx="22">
                  <c:v>10.461</c:v>
                </c:pt>
                <c:pt idx="23">
                  <c:v>9.6470000000000002</c:v>
                </c:pt>
                <c:pt idx="24">
                  <c:v>8.7439999999999998</c:v>
                </c:pt>
                <c:pt idx="25">
                  <c:v>8.4109999999999996</c:v>
                </c:pt>
              </c:numCache>
            </c:numRef>
          </c:yVal>
          <c:smooth val="0"/>
          <c:extLst>
            <c:ext xmlns:c16="http://schemas.microsoft.com/office/drawing/2014/chart" uri="{C3380CC4-5D6E-409C-BE32-E72D297353CC}">
              <c16:uniqueId val="{00000000-BF2D-461D-B7F5-3115033E7180}"/>
            </c:ext>
          </c:extLst>
        </c:ser>
        <c:ser>
          <c:idx val="1"/>
          <c:order val="1"/>
          <c:tx>
            <c:strRef>
              <c:f>Sheet1!$C$1</c:f>
              <c:strCache>
                <c:ptCount val="1"/>
                <c:pt idx="0">
                  <c:v>First Retx 1992-2001 (N=232)</c:v>
                </c:pt>
              </c:strCache>
            </c:strRef>
          </c:tx>
          <c:spPr>
            <a:ln w="41275">
              <a:solidFill>
                <a:srgbClr val="00B050"/>
              </a:solidFill>
              <a:prstDash val="solid"/>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Sheet1!$C$2:$C$28</c:f>
              <c:numCache>
                <c:formatCode>General</c:formatCode>
                <c:ptCount val="27"/>
                <c:pt idx="0">
                  <c:v>100</c:v>
                </c:pt>
                <c:pt idx="1">
                  <c:v>100</c:v>
                </c:pt>
                <c:pt idx="2">
                  <c:v>86.921999999999997</c:v>
                </c:pt>
                <c:pt idx="3">
                  <c:v>75.671000000000006</c:v>
                </c:pt>
                <c:pt idx="4">
                  <c:v>68.292000000000002</c:v>
                </c:pt>
                <c:pt idx="5">
                  <c:v>63.517000000000003</c:v>
                </c:pt>
                <c:pt idx="6">
                  <c:v>56.075000000000003</c:v>
                </c:pt>
                <c:pt idx="7">
                  <c:v>49.326000000000001</c:v>
                </c:pt>
                <c:pt idx="8">
                  <c:v>44.573</c:v>
                </c:pt>
                <c:pt idx="9">
                  <c:v>41.881</c:v>
                </c:pt>
                <c:pt idx="10">
                  <c:v>33.982999999999997</c:v>
                </c:pt>
                <c:pt idx="11">
                  <c:v>31.638999999999999</c:v>
                </c:pt>
                <c:pt idx="12">
                  <c:v>30.445</c:v>
                </c:pt>
                <c:pt idx="13">
                  <c:v>26.765000000000001</c:v>
                </c:pt>
                <c:pt idx="14">
                  <c:v>25.442</c:v>
                </c:pt>
                <c:pt idx="15">
                  <c:v>22.725999999999999</c:v>
                </c:pt>
                <c:pt idx="16">
                  <c:v>20.547999999999998</c:v>
                </c:pt>
                <c:pt idx="17">
                  <c:v>18.010999999999999</c:v>
                </c:pt>
                <c:pt idx="18">
                  <c:v>15.946999999999999</c:v>
                </c:pt>
                <c:pt idx="19">
                  <c:v>14.808</c:v>
                </c:pt>
                <c:pt idx="20">
                  <c:v>13.574</c:v>
                </c:pt>
              </c:numCache>
            </c:numRef>
          </c:yVal>
          <c:smooth val="0"/>
          <c:extLst>
            <c:ext xmlns:c16="http://schemas.microsoft.com/office/drawing/2014/chart" uri="{C3380CC4-5D6E-409C-BE32-E72D297353CC}">
              <c16:uniqueId val="{00000001-BF2D-461D-B7F5-3115033E7180}"/>
            </c:ext>
          </c:extLst>
        </c:ser>
        <c:ser>
          <c:idx val="2"/>
          <c:order val="2"/>
          <c:tx>
            <c:strRef>
              <c:f>Sheet1!$D$1</c:f>
              <c:strCache>
                <c:ptCount val="1"/>
                <c:pt idx="0">
                  <c:v>Primary 2002-2009 (N=15,413)</c:v>
                </c:pt>
              </c:strCache>
            </c:strRef>
          </c:tx>
          <c:spPr>
            <a:ln w="41275">
              <a:solidFill>
                <a:srgbClr val="FF0000"/>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Sheet1!$D$2:$D$28</c:f>
              <c:numCache>
                <c:formatCode>General</c:formatCode>
                <c:ptCount val="27"/>
                <c:pt idx="0">
                  <c:v>100</c:v>
                </c:pt>
                <c:pt idx="1">
                  <c:v>100</c:v>
                </c:pt>
                <c:pt idx="2">
                  <c:v>90.587000000000003</c:v>
                </c:pt>
                <c:pt idx="3">
                  <c:v>83.067999999999998</c:v>
                </c:pt>
                <c:pt idx="4">
                  <c:v>76.305000000000007</c:v>
                </c:pt>
                <c:pt idx="5">
                  <c:v>70.322999999999993</c:v>
                </c:pt>
                <c:pt idx="6">
                  <c:v>64.688000000000002</c:v>
                </c:pt>
                <c:pt idx="7">
                  <c:v>59.262999999999998</c:v>
                </c:pt>
                <c:pt idx="8">
                  <c:v>54.334000000000003</c:v>
                </c:pt>
                <c:pt idx="9">
                  <c:v>49.707000000000001</c:v>
                </c:pt>
                <c:pt idx="10">
                  <c:v>44.887999999999998</c:v>
                </c:pt>
                <c:pt idx="11">
                  <c:v>40.509</c:v>
                </c:pt>
                <c:pt idx="12">
                  <c:v>36.204000000000001</c:v>
                </c:pt>
                <c:pt idx="13">
                  <c:v>32.61</c:v>
                </c:pt>
                <c:pt idx="14">
                  <c:v>29.393999999999998</c:v>
                </c:pt>
                <c:pt idx="15">
                  <c:v>25.733000000000001</c:v>
                </c:pt>
              </c:numCache>
            </c:numRef>
          </c:yVal>
          <c:smooth val="0"/>
          <c:extLst>
            <c:ext xmlns:c16="http://schemas.microsoft.com/office/drawing/2014/chart" uri="{C3380CC4-5D6E-409C-BE32-E72D297353CC}">
              <c16:uniqueId val="{00000002-BF2D-461D-B7F5-3115033E7180}"/>
            </c:ext>
          </c:extLst>
        </c:ser>
        <c:ser>
          <c:idx val="3"/>
          <c:order val="3"/>
          <c:tx>
            <c:strRef>
              <c:f>Sheet1!$E$1</c:f>
              <c:strCache>
                <c:ptCount val="1"/>
                <c:pt idx="0">
                  <c:v>First Retx 2002-2009 (N=539)</c:v>
                </c:pt>
              </c:strCache>
            </c:strRef>
          </c:tx>
          <c:spPr>
            <a:ln w="41275">
              <a:solidFill>
                <a:srgbClr val="9933FF"/>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Sheet1!$E$2:$E$28</c:f>
              <c:numCache>
                <c:formatCode>General</c:formatCode>
                <c:ptCount val="27"/>
                <c:pt idx="0">
                  <c:v>100</c:v>
                </c:pt>
                <c:pt idx="1">
                  <c:v>100</c:v>
                </c:pt>
                <c:pt idx="2">
                  <c:v>84.400999999999996</c:v>
                </c:pt>
                <c:pt idx="3">
                  <c:v>76.268000000000001</c:v>
                </c:pt>
                <c:pt idx="4">
                  <c:v>67.884</c:v>
                </c:pt>
                <c:pt idx="5">
                  <c:v>61.281999999999996</c:v>
                </c:pt>
                <c:pt idx="6">
                  <c:v>55.064999999999998</c:v>
                </c:pt>
                <c:pt idx="7">
                  <c:v>48.545999999999999</c:v>
                </c:pt>
                <c:pt idx="8">
                  <c:v>42.393999999999998</c:v>
                </c:pt>
                <c:pt idx="9">
                  <c:v>37.762999999999998</c:v>
                </c:pt>
                <c:pt idx="10">
                  <c:v>33.411000000000001</c:v>
                </c:pt>
                <c:pt idx="11">
                  <c:v>29.452000000000002</c:v>
                </c:pt>
                <c:pt idx="12">
                  <c:v>25.594000000000001</c:v>
                </c:pt>
                <c:pt idx="13">
                  <c:v>22.806999999999999</c:v>
                </c:pt>
              </c:numCache>
            </c:numRef>
          </c:yVal>
          <c:smooth val="0"/>
          <c:extLst>
            <c:ext xmlns:c16="http://schemas.microsoft.com/office/drawing/2014/chart" uri="{C3380CC4-5D6E-409C-BE32-E72D297353CC}">
              <c16:uniqueId val="{00000003-BF2D-461D-B7F5-3115033E7180}"/>
            </c:ext>
          </c:extLst>
        </c:ser>
        <c:ser>
          <c:idx val="4"/>
          <c:order val="4"/>
          <c:tx>
            <c:strRef>
              <c:f>Sheet1!$F$1</c:f>
              <c:strCache>
                <c:ptCount val="1"/>
                <c:pt idx="0">
                  <c:v>Primary 2010-6/2017 (N=21,868)</c:v>
                </c:pt>
              </c:strCache>
            </c:strRef>
          </c:tx>
          <c:spPr>
            <a:ln w="41275">
              <a:solidFill>
                <a:srgbClr val="FF66FF"/>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Sheet1!$F$2:$F$28</c:f>
              <c:numCache>
                <c:formatCode>General</c:formatCode>
                <c:ptCount val="27"/>
                <c:pt idx="0">
                  <c:v>100</c:v>
                </c:pt>
                <c:pt idx="1">
                  <c:v>100</c:v>
                </c:pt>
                <c:pt idx="2">
                  <c:v>91.141000000000005</c:v>
                </c:pt>
                <c:pt idx="3">
                  <c:v>83.254000000000005</c:v>
                </c:pt>
                <c:pt idx="4">
                  <c:v>76.384</c:v>
                </c:pt>
                <c:pt idx="5">
                  <c:v>69.647000000000006</c:v>
                </c:pt>
                <c:pt idx="6">
                  <c:v>63.948999999999998</c:v>
                </c:pt>
                <c:pt idx="7">
                  <c:v>57.878</c:v>
                </c:pt>
              </c:numCache>
            </c:numRef>
          </c:yVal>
          <c:smooth val="0"/>
          <c:extLst>
            <c:ext xmlns:c16="http://schemas.microsoft.com/office/drawing/2014/chart" uri="{C3380CC4-5D6E-409C-BE32-E72D297353CC}">
              <c16:uniqueId val="{00000004-BF2D-461D-B7F5-3115033E7180}"/>
            </c:ext>
          </c:extLst>
        </c:ser>
        <c:ser>
          <c:idx val="5"/>
          <c:order val="5"/>
          <c:tx>
            <c:strRef>
              <c:f>Sheet1!$G$1</c:f>
              <c:strCache>
                <c:ptCount val="1"/>
                <c:pt idx="0">
                  <c:v>First Retx 2010-6/2017 (N=801)</c:v>
                </c:pt>
              </c:strCache>
            </c:strRef>
          </c:tx>
          <c:spPr>
            <a:ln w="41275">
              <a:solidFill>
                <a:srgbClr val="FF9900"/>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Sheet1!$G$2:$G$28</c:f>
              <c:numCache>
                <c:formatCode>General</c:formatCode>
                <c:ptCount val="27"/>
                <c:pt idx="0">
                  <c:v>100</c:v>
                </c:pt>
                <c:pt idx="1">
                  <c:v>100</c:v>
                </c:pt>
                <c:pt idx="2">
                  <c:v>86.751000000000005</c:v>
                </c:pt>
                <c:pt idx="3">
                  <c:v>72.38</c:v>
                </c:pt>
                <c:pt idx="4">
                  <c:v>64.260999999999996</c:v>
                </c:pt>
                <c:pt idx="5">
                  <c:v>57.136000000000003</c:v>
                </c:pt>
                <c:pt idx="6">
                  <c:v>50.334000000000003</c:v>
                </c:pt>
                <c:pt idx="7">
                  <c:v>45.389000000000003</c:v>
                </c:pt>
              </c:numCache>
            </c:numRef>
          </c:yVal>
          <c:smooth val="0"/>
          <c:extLst>
            <c:ext xmlns:c16="http://schemas.microsoft.com/office/drawing/2014/chart" uri="{C3380CC4-5D6E-409C-BE32-E72D297353CC}">
              <c16:uniqueId val="{00000005-BF2D-461D-B7F5-3115033E7180}"/>
            </c:ext>
          </c:extLst>
        </c:ser>
        <c:dLbls>
          <c:showLegendKey val="0"/>
          <c:showVal val="0"/>
          <c:showCatName val="0"/>
          <c:showSerName val="0"/>
          <c:showPercent val="0"/>
          <c:showBubbleSize val="0"/>
        </c:dLbls>
        <c:axId val="570375184"/>
        <c:axId val="570375576"/>
      </c:scatterChart>
      <c:valAx>
        <c:axId val="570375184"/>
        <c:scaling>
          <c:orientation val="minMax"/>
          <c:max val="20"/>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0375576"/>
        <c:crosses val="autoZero"/>
        <c:crossBetween val="midCat"/>
        <c:majorUnit val="1"/>
      </c:valAx>
      <c:valAx>
        <c:axId val="57037557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375184"/>
        <c:crosses val="autoZero"/>
        <c:crossBetween val="midCat"/>
        <c:majorUnit val="25"/>
      </c:valAx>
      <c:spPr>
        <a:noFill/>
        <a:ln>
          <a:solidFill>
            <a:schemeClr val="bg2"/>
          </a:solidFill>
        </a:ln>
      </c:spPr>
    </c:plotArea>
    <c:legend>
      <c:legendPos val="r"/>
      <c:layout>
        <c:manualLayout>
          <c:xMode val="edge"/>
          <c:yMode val="edge"/>
          <c:x val="0.18436578171091444"/>
          <c:y val="3.0730390258594725E-2"/>
          <c:w val="0.80426346596056031"/>
          <c:h val="0.1449827104945215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2.7769601981487639E-2"/>
          <c:w val="0.8887554119837584"/>
          <c:h val="0.84483871234709818"/>
        </c:manualLayout>
      </c:layout>
      <c:scatterChart>
        <c:scatterStyle val="lineMarker"/>
        <c:varyColors val="0"/>
        <c:ser>
          <c:idx val="0"/>
          <c:order val="0"/>
          <c:tx>
            <c:strRef>
              <c:f>Sheet1!$B$1</c:f>
              <c:strCache>
                <c:ptCount val="1"/>
                <c:pt idx="0">
                  <c:v>&lt;-15 cm (N=382)</c:v>
                </c:pt>
              </c:strCache>
            </c:strRef>
          </c:tx>
          <c:spPr>
            <a:ln w="41275">
              <a:solidFill>
                <a:srgbClr val="003296"/>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Sheet1!$B$2:$B$66</c:f>
              <c:numCache>
                <c:formatCode>General</c:formatCode>
                <c:ptCount val="65"/>
                <c:pt idx="0">
                  <c:v>100</c:v>
                </c:pt>
                <c:pt idx="1">
                  <c:v>97.897000000000006</c:v>
                </c:pt>
                <c:pt idx="2">
                  <c:v>96.05</c:v>
                </c:pt>
                <c:pt idx="3">
                  <c:v>95.786000000000001</c:v>
                </c:pt>
                <c:pt idx="4">
                  <c:v>94.191000000000003</c:v>
                </c:pt>
                <c:pt idx="5">
                  <c:v>92.856999999999999</c:v>
                </c:pt>
                <c:pt idx="6">
                  <c:v>91.789000000000001</c:v>
                </c:pt>
                <c:pt idx="7">
                  <c:v>90.989000000000004</c:v>
                </c:pt>
                <c:pt idx="8">
                  <c:v>89.921000000000006</c:v>
                </c:pt>
                <c:pt idx="9">
                  <c:v>89.120999999999995</c:v>
                </c:pt>
                <c:pt idx="10">
                  <c:v>88.853999999999999</c:v>
                </c:pt>
                <c:pt idx="11">
                  <c:v>88.853999999999999</c:v>
                </c:pt>
                <c:pt idx="12">
                  <c:v>88.32</c:v>
                </c:pt>
                <c:pt idx="13">
                  <c:v>88.052999999999997</c:v>
                </c:pt>
                <c:pt idx="14">
                  <c:v>86.981999999999999</c:v>
                </c:pt>
                <c:pt idx="15">
                  <c:v>86.715000000000003</c:v>
                </c:pt>
                <c:pt idx="16">
                  <c:v>86.179000000000002</c:v>
                </c:pt>
                <c:pt idx="17">
                  <c:v>85.641000000000005</c:v>
                </c:pt>
                <c:pt idx="18">
                  <c:v>85.370999999999995</c:v>
                </c:pt>
                <c:pt idx="19">
                  <c:v>84.563000000000002</c:v>
                </c:pt>
                <c:pt idx="20">
                  <c:v>84.025000000000006</c:v>
                </c:pt>
                <c:pt idx="21">
                  <c:v>83.216999999999999</c:v>
                </c:pt>
                <c:pt idx="22">
                  <c:v>82.947999999999993</c:v>
                </c:pt>
                <c:pt idx="23">
                  <c:v>82.677999999999997</c:v>
                </c:pt>
                <c:pt idx="24">
                  <c:v>82.677999999999997</c:v>
                </c:pt>
                <c:pt idx="25">
                  <c:v>81.87</c:v>
                </c:pt>
                <c:pt idx="26">
                  <c:v>81.87</c:v>
                </c:pt>
                <c:pt idx="27">
                  <c:v>81.87</c:v>
                </c:pt>
                <c:pt idx="28">
                  <c:v>81.331000000000003</c:v>
                </c:pt>
                <c:pt idx="29">
                  <c:v>81.331000000000003</c:v>
                </c:pt>
                <c:pt idx="30">
                  <c:v>81.061000000000007</c:v>
                </c:pt>
                <c:pt idx="31">
                  <c:v>80.790000000000006</c:v>
                </c:pt>
                <c:pt idx="32">
                  <c:v>80.790000000000006</c:v>
                </c:pt>
                <c:pt idx="33">
                  <c:v>80.25</c:v>
                </c:pt>
                <c:pt idx="34">
                  <c:v>80.25</c:v>
                </c:pt>
                <c:pt idx="35">
                  <c:v>79.98</c:v>
                </c:pt>
                <c:pt idx="36">
                  <c:v>79.98</c:v>
                </c:pt>
                <c:pt idx="37">
                  <c:v>79.98</c:v>
                </c:pt>
                <c:pt idx="38">
                  <c:v>79.709999999999994</c:v>
                </c:pt>
                <c:pt idx="39">
                  <c:v>79.709999999999994</c:v>
                </c:pt>
                <c:pt idx="40">
                  <c:v>79.709999999999994</c:v>
                </c:pt>
                <c:pt idx="41">
                  <c:v>79.709999999999994</c:v>
                </c:pt>
                <c:pt idx="42">
                  <c:v>79.709999999999994</c:v>
                </c:pt>
                <c:pt idx="43">
                  <c:v>79.438999999999993</c:v>
                </c:pt>
                <c:pt idx="44">
                  <c:v>79.168999999999997</c:v>
                </c:pt>
                <c:pt idx="45">
                  <c:v>79.168999999999997</c:v>
                </c:pt>
                <c:pt idx="46">
                  <c:v>79.168999999999997</c:v>
                </c:pt>
                <c:pt idx="47">
                  <c:v>78.897999999999996</c:v>
                </c:pt>
                <c:pt idx="48">
                  <c:v>78.897999999999996</c:v>
                </c:pt>
                <c:pt idx="49">
                  <c:v>76.177000000000007</c:v>
                </c:pt>
                <c:pt idx="50">
                  <c:v>73.72</c:v>
                </c:pt>
                <c:pt idx="51">
                  <c:v>73.173000000000002</c:v>
                </c:pt>
                <c:pt idx="52">
                  <c:v>71.787000000000006</c:v>
                </c:pt>
                <c:pt idx="53">
                  <c:v>69.838999999999999</c:v>
                </c:pt>
                <c:pt idx="54">
                  <c:v>69.004999999999995</c:v>
                </c:pt>
                <c:pt idx="55">
                  <c:v>68.447999999999993</c:v>
                </c:pt>
                <c:pt idx="56">
                  <c:v>67.331000000000003</c:v>
                </c:pt>
                <c:pt idx="57">
                  <c:v>67.049000000000007</c:v>
                </c:pt>
                <c:pt idx="58">
                  <c:v>65.915000000000006</c:v>
                </c:pt>
                <c:pt idx="59">
                  <c:v>65.631</c:v>
                </c:pt>
                <c:pt idx="60">
                  <c:v>64.481999999999999</c:v>
                </c:pt>
                <c:pt idx="61">
                  <c:v>63.042999999999999</c:v>
                </c:pt>
                <c:pt idx="62">
                  <c:v>61.887999999999998</c:v>
                </c:pt>
                <c:pt idx="63">
                  <c:v>60.139000000000003</c:v>
                </c:pt>
                <c:pt idx="64">
                  <c:v>58.938000000000002</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(N=1,387)</c:v>
                </c:pt>
              </c:strCache>
            </c:strRef>
          </c:tx>
          <c:spPr>
            <a:ln w="41275">
              <a:solidFill>
                <a:srgbClr val="0070C0"/>
              </a:solidFill>
              <a:prstDash val="solid"/>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Sheet1!$C$2:$C$66</c:f>
              <c:numCache>
                <c:formatCode>General</c:formatCode>
                <c:ptCount val="65"/>
                <c:pt idx="0">
                  <c:v>100</c:v>
                </c:pt>
                <c:pt idx="1">
                  <c:v>97.765000000000001</c:v>
                </c:pt>
                <c:pt idx="2">
                  <c:v>96.248999999999995</c:v>
                </c:pt>
                <c:pt idx="3">
                  <c:v>95.021000000000001</c:v>
                </c:pt>
                <c:pt idx="4">
                  <c:v>93.936999999999998</c:v>
                </c:pt>
                <c:pt idx="5">
                  <c:v>93.284000000000006</c:v>
                </c:pt>
                <c:pt idx="6">
                  <c:v>92.412999999999997</c:v>
                </c:pt>
                <c:pt idx="7">
                  <c:v>91.831000000000003</c:v>
                </c:pt>
                <c:pt idx="8">
                  <c:v>91.248999999999995</c:v>
                </c:pt>
                <c:pt idx="9">
                  <c:v>90.594999999999999</c:v>
                </c:pt>
                <c:pt idx="10">
                  <c:v>89.867000000000004</c:v>
                </c:pt>
                <c:pt idx="11">
                  <c:v>89.575999999999993</c:v>
                </c:pt>
                <c:pt idx="12">
                  <c:v>89.212000000000003</c:v>
                </c:pt>
                <c:pt idx="13">
                  <c:v>88.775000000000006</c:v>
                </c:pt>
                <c:pt idx="14">
                  <c:v>88.411000000000001</c:v>
                </c:pt>
                <c:pt idx="15">
                  <c:v>87.972999999999999</c:v>
                </c:pt>
                <c:pt idx="16">
                  <c:v>87.680999999999997</c:v>
                </c:pt>
                <c:pt idx="17">
                  <c:v>87.462000000000003</c:v>
                </c:pt>
                <c:pt idx="18">
                  <c:v>87.024000000000001</c:v>
                </c:pt>
                <c:pt idx="19">
                  <c:v>86.731999999999999</c:v>
                </c:pt>
                <c:pt idx="20">
                  <c:v>86.513000000000005</c:v>
                </c:pt>
                <c:pt idx="21">
                  <c:v>86.22</c:v>
                </c:pt>
                <c:pt idx="22">
                  <c:v>85.709000000000003</c:v>
                </c:pt>
                <c:pt idx="23">
                  <c:v>85.123000000000005</c:v>
                </c:pt>
                <c:pt idx="24">
                  <c:v>84.831000000000003</c:v>
                </c:pt>
                <c:pt idx="25">
                  <c:v>84.611000000000004</c:v>
                </c:pt>
                <c:pt idx="26">
                  <c:v>84.317999999999998</c:v>
                </c:pt>
                <c:pt idx="27">
                  <c:v>84.025000000000006</c:v>
                </c:pt>
                <c:pt idx="28">
                  <c:v>83.733000000000004</c:v>
                </c:pt>
                <c:pt idx="29">
                  <c:v>83.513000000000005</c:v>
                </c:pt>
                <c:pt idx="30">
                  <c:v>83.367000000000004</c:v>
                </c:pt>
                <c:pt idx="31">
                  <c:v>83.147000000000006</c:v>
                </c:pt>
                <c:pt idx="32">
                  <c:v>82.927000000000007</c:v>
                </c:pt>
                <c:pt idx="33">
                  <c:v>82.707999999999998</c:v>
                </c:pt>
                <c:pt idx="34">
                  <c:v>82.707999999999998</c:v>
                </c:pt>
                <c:pt idx="35">
                  <c:v>82.415000000000006</c:v>
                </c:pt>
                <c:pt idx="36">
                  <c:v>82.415000000000006</c:v>
                </c:pt>
                <c:pt idx="37">
                  <c:v>82.195999999999998</c:v>
                </c:pt>
                <c:pt idx="38">
                  <c:v>81.83</c:v>
                </c:pt>
                <c:pt idx="39">
                  <c:v>81.61</c:v>
                </c:pt>
                <c:pt idx="40">
                  <c:v>81.462999999999994</c:v>
                </c:pt>
                <c:pt idx="41">
                  <c:v>81.39</c:v>
                </c:pt>
                <c:pt idx="42">
                  <c:v>81.244</c:v>
                </c:pt>
                <c:pt idx="43">
                  <c:v>81.096999999999994</c:v>
                </c:pt>
                <c:pt idx="44">
                  <c:v>80.95</c:v>
                </c:pt>
                <c:pt idx="45">
                  <c:v>80.656999999999996</c:v>
                </c:pt>
                <c:pt idx="46">
                  <c:v>80.510000000000005</c:v>
                </c:pt>
                <c:pt idx="47">
                  <c:v>80.363</c:v>
                </c:pt>
                <c:pt idx="48">
                  <c:v>80.215999999999994</c:v>
                </c:pt>
                <c:pt idx="49">
                  <c:v>78.218000000000004</c:v>
                </c:pt>
                <c:pt idx="50">
                  <c:v>76.287999999999997</c:v>
                </c:pt>
                <c:pt idx="51">
                  <c:v>74.947999999999993</c:v>
                </c:pt>
                <c:pt idx="52">
                  <c:v>73.379000000000005</c:v>
                </c:pt>
                <c:pt idx="53">
                  <c:v>71.872</c:v>
                </c:pt>
                <c:pt idx="54">
                  <c:v>69.963999999999999</c:v>
                </c:pt>
                <c:pt idx="55">
                  <c:v>69.120999999999995</c:v>
                </c:pt>
                <c:pt idx="56">
                  <c:v>67.429000000000002</c:v>
                </c:pt>
                <c:pt idx="57">
                  <c:v>65.492999999999995</c:v>
                </c:pt>
                <c:pt idx="58">
                  <c:v>64.637</c:v>
                </c:pt>
                <c:pt idx="59">
                  <c:v>63.23</c:v>
                </c:pt>
                <c:pt idx="60">
                  <c:v>62.442</c:v>
                </c:pt>
                <c:pt idx="61">
                  <c:v>61.48</c:v>
                </c:pt>
                <c:pt idx="62">
                  <c:v>60.593000000000004</c:v>
                </c:pt>
                <c:pt idx="63">
                  <c:v>59.368000000000002</c:v>
                </c:pt>
                <c:pt idx="64">
                  <c:v>57.866</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(N=2,105)</c:v>
                </c:pt>
              </c:strCache>
            </c:strRef>
          </c:tx>
          <c:spPr>
            <a:ln w="41275">
              <a:solidFill>
                <a:srgbClr val="00B0F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Sheet1!$D$2:$D$66</c:f>
              <c:numCache>
                <c:formatCode>General</c:formatCode>
                <c:ptCount val="65"/>
                <c:pt idx="0">
                  <c:v>100</c:v>
                </c:pt>
                <c:pt idx="1">
                  <c:v>97.623999999999995</c:v>
                </c:pt>
                <c:pt idx="2">
                  <c:v>95.817999999999998</c:v>
                </c:pt>
                <c:pt idx="3">
                  <c:v>94.484999999999999</c:v>
                </c:pt>
                <c:pt idx="4">
                  <c:v>93.152000000000001</c:v>
                </c:pt>
                <c:pt idx="5">
                  <c:v>92.578999999999994</c:v>
                </c:pt>
                <c:pt idx="6">
                  <c:v>91.91</c:v>
                </c:pt>
                <c:pt idx="7">
                  <c:v>91.384</c:v>
                </c:pt>
                <c:pt idx="8">
                  <c:v>91.096999999999994</c:v>
                </c:pt>
                <c:pt idx="9">
                  <c:v>90.379000000000005</c:v>
                </c:pt>
                <c:pt idx="10">
                  <c:v>90.234999999999999</c:v>
                </c:pt>
                <c:pt idx="11">
                  <c:v>89.707999999999998</c:v>
                </c:pt>
                <c:pt idx="12">
                  <c:v>89.180999999999997</c:v>
                </c:pt>
                <c:pt idx="13">
                  <c:v>88.846000000000004</c:v>
                </c:pt>
                <c:pt idx="14">
                  <c:v>88.558000000000007</c:v>
                </c:pt>
                <c:pt idx="15">
                  <c:v>88.27</c:v>
                </c:pt>
                <c:pt idx="16">
                  <c:v>87.983000000000004</c:v>
                </c:pt>
                <c:pt idx="17">
                  <c:v>87.742999999999995</c:v>
                </c:pt>
                <c:pt idx="18">
                  <c:v>87.599000000000004</c:v>
                </c:pt>
                <c:pt idx="19">
                  <c:v>87.213999999999999</c:v>
                </c:pt>
                <c:pt idx="20">
                  <c:v>86.83</c:v>
                </c:pt>
                <c:pt idx="21">
                  <c:v>86.542000000000002</c:v>
                </c:pt>
                <c:pt idx="22">
                  <c:v>86.156999999999996</c:v>
                </c:pt>
                <c:pt idx="23">
                  <c:v>85.917000000000002</c:v>
                </c:pt>
                <c:pt idx="24">
                  <c:v>85.82</c:v>
                </c:pt>
                <c:pt idx="25">
                  <c:v>85.578999999999994</c:v>
                </c:pt>
                <c:pt idx="26">
                  <c:v>85.387</c:v>
                </c:pt>
                <c:pt idx="27">
                  <c:v>85.144999999999996</c:v>
                </c:pt>
                <c:pt idx="28">
                  <c:v>84.951999999999998</c:v>
                </c:pt>
                <c:pt idx="29">
                  <c:v>84.808000000000007</c:v>
                </c:pt>
                <c:pt idx="30">
                  <c:v>84.518000000000001</c:v>
                </c:pt>
                <c:pt idx="31">
                  <c:v>84.227999999999994</c:v>
                </c:pt>
                <c:pt idx="32">
                  <c:v>84.034999999999997</c:v>
                </c:pt>
                <c:pt idx="33">
                  <c:v>83.841999999999999</c:v>
                </c:pt>
                <c:pt idx="34">
                  <c:v>83.745999999999995</c:v>
                </c:pt>
                <c:pt idx="35">
                  <c:v>83.504000000000005</c:v>
                </c:pt>
                <c:pt idx="36">
                  <c:v>83.358999999999995</c:v>
                </c:pt>
                <c:pt idx="37">
                  <c:v>83.213999999999999</c:v>
                </c:pt>
                <c:pt idx="38">
                  <c:v>83.021000000000001</c:v>
                </c:pt>
                <c:pt idx="39">
                  <c:v>82.924000000000007</c:v>
                </c:pt>
                <c:pt idx="40">
                  <c:v>82.634</c:v>
                </c:pt>
                <c:pt idx="41">
                  <c:v>82.537999999999997</c:v>
                </c:pt>
                <c:pt idx="42">
                  <c:v>82.296000000000006</c:v>
                </c:pt>
                <c:pt idx="43">
                  <c:v>82.150999999999996</c:v>
                </c:pt>
                <c:pt idx="44">
                  <c:v>81.909000000000006</c:v>
                </c:pt>
                <c:pt idx="45">
                  <c:v>81.521000000000001</c:v>
                </c:pt>
                <c:pt idx="46">
                  <c:v>81.376000000000005</c:v>
                </c:pt>
                <c:pt idx="47">
                  <c:v>81.230999999999995</c:v>
                </c:pt>
                <c:pt idx="48">
                  <c:v>81.134</c:v>
                </c:pt>
                <c:pt idx="49">
                  <c:v>79.239999999999995</c:v>
                </c:pt>
                <c:pt idx="50">
                  <c:v>77.730999999999995</c:v>
                </c:pt>
                <c:pt idx="51">
                  <c:v>76.265000000000001</c:v>
                </c:pt>
                <c:pt idx="52">
                  <c:v>74.941000000000003</c:v>
                </c:pt>
                <c:pt idx="53">
                  <c:v>73.308999999999997</c:v>
                </c:pt>
                <c:pt idx="54">
                  <c:v>71.87</c:v>
                </c:pt>
                <c:pt idx="55">
                  <c:v>70.227000000000004</c:v>
                </c:pt>
                <c:pt idx="56">
                  <c:v>68.724999999999994</c:v>
                </c:pt>
                <c:pt idx="57">
                  <c:v>67.162000000000006</c:v>
                </c:pt>
                <c:pt idx="58">
                  <c:v>65.691999999999993</c:v>
                </c:pt>
                <c:pt idx="59">
                  <c:v>64.366</c:v>
                </c:pt>
                <c:pt idx="60">
                  <c:v>63.286999999999999</c:v>
                </c:pt>
                <c:pt idx="61">
                  <c:v>61.886000000000003</c:v>
                </c:pt>
                <c:pt idx="62">
                  <c:v>60.688000000000002</c:v>
                </c:pt>
                <c:pt idx="63">
                  <c:v>59.634</c:v>
                </c:pt>
                <c:pt idx="64">
                  <c:v>58.597000000000001</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(N=918)</c:v>
                </c:pt>
              </c:strCache>
            </c:strRef>
          </c:tx>
          <c:spPr>
            <a:ln w="41275">
              <a:solidFill>
                <a:schemeClr val="accent5">
                  <a:lumMod val="50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Sheet1!$E$2:$E$66</c:f>
              <c:numCache>
                <c:formatCode>General</c:formatCode>
                <c:ptCount val="65"/>
                <c:pt idx="0">
                  <c:v>100</c:v>
                </c:pt>
                <c:pt idx="1">
                  <c:v>96.727999999999994</c:v>
                </c:pt>
                <c:pt idx="2">
                  <c:v>94.87</c:v>
                </c:pt>
                <c:pt idx="3">
                  <c:v>94.105000000000004</c:v>
                </c:pt>
                <c:pt idx="4">
                  <c:v>92.793000000000006</c:v>
                </c:pt>
                <c:pt idx="5">
                  <c:v>91.698999999999998</c:v>
                </c:pt>
                <c:pt idx="6">
                  <c:v>91.043000000000006</c:v>
                </c:pt>
                <c:pt idx="7">
                  <c:v>90.495999999999995</c:v>
                </c:pt>
                <c:pt idx="8">
                  <c:v>89.73</c:v>
                </c:pt>
                <c:pt idx="9">
                  <c:v>89.182000000000002</c:v>
                </c:pt>
                <c:pt idx="10">
                  <c:v>88.525999999999996</c:v>
                </c:pt>
                <c:pt idx="11">
                  <c:v>88.087000000000003</c:v>
                </c:pt>
                <c:pt idx="12">
                  <c:v>87.647999999999996</c:v>
                </c:pt>
                <c:pt idx="13">
                  <c:v>87.429000000000002</c:v>
                </c:pt>
                <c:pt idx="14">
                  <c:v>87.319000000000003</c:v>
                </c:pt>
                <c:pt idx="15">
                  <c:v>87.319000000000003</c:v>
                </c:pt>
                <c:pt idx="16">
                  <c:v>86.989000000000004</c:v>
                </c:pt>
                <c:pt idx="17">
                  <c:v>86.438999999999993</c:v>
                </c:pt>
                <c:pt idx="18">
                  <c:v>86.108999999999995</c:v>
                </c:pt>
                <c:pt idx="19">
                  <c:v>85.778999999999996</c:v>
                </c:pt>
                <c:pt idx="20">
                  <c:v>85.338999999999999</c:v>
                </c:pt>
                <c:pt idx="21">
                  <c:v>85.228999999999999</c:v>
                </c:pt>
                <c:pt idx="22">
                  <c:v>85.228999999999999</c:v>
                </c:pt>
                <c:pt idx="23">
                  <c:v>85.119</c:v>
                </c:pt>
                <c:pt idx="24">
                  <c:v>85.119</c:v>
                </c:pt>
                <c:pt idx="25">
                  <c:v>85.119</c:v>
                </c:pt>
                <c:pt idx="26">
                  <c:v>85.119</c:v>
                </c:pt>
                <c:pt idx="27">
                  <c:v>85.007999999999996</c:v>
                </c:pt>
                <c:pt idx="28">
                  <c:v>84.677000000000007</c:v>
                </c:pt>
                <c:pt idx="29">
                  <c:v>84.456000000000003</c:v>
                </c:pt>
                <c:pt idx="30">
                  <c:v>84.456000000000003</c:v>
                </c:pt>
                <c:pt idx="31">
                  <c:v>84.346000000000004</c:v>
                </c:pt>
                <c:pt idx="32">
                  <c:v>84.234999999999999</c:v>
                </c:pt>
                <c:pt idx="33">
                  <c:v>84.015000000000001</c:v>
                </c:pt>
                <c:pt idx="34">
                  <c:v>84.015000000000001</c:v>
                </c:pt>
                <c:pt idx="35">
                  <c:v>83.683000000000007</c:v>
                </c:pt>
                <c:pt idx="36">
                  <c:v>83.350999999999999</c:v>
                </c:pt>
                <c:pt idx="37">
                  <c:v>82.796999999999997</c:v>
                </c:pt>
                <c:pt idx="38">
                  <c:v>82.575000000000003</c:v>
                </c:pt>
                <c:pt idx="39">
                  <c:v>82.352999999999994</c:v>
                </c:pt>
                <c:pt idx="40">
                  <c:v>82.242000000000004</c:v>
                </c:pt>
                <c:pt idx="41">
                  <c:v>82.131</c:v>
                </c:pt>
                <c:pt idx="42">
                  <c:v>81.908000000000001</c:v>
                </c:pt>
                <c:pt idx="43">
                  <c:v>81.796999999999997</c:v>
                </c:pt>
                <c:pt idx="44">
                  <c:v>81.686000000000007</c:v>
                </c:pt>
                <c:pt idx="45">
                  <c:v>81.575000000000003</c:v>
                </c:pt>
                <c:pt idx="46">
                  <c:v>81.352000000000004</c:v>
                </c:pt>
                <c:pt idx="47">
                  <c:v>81.241</c:v>
                </c:pt>
                <c:pt idx="48">
                  <c:v>80.906999999999996</c:v>
                </c:pt>
                <c:pt idx="49">
                  <c:v>79.233000000000004</c:v>
                </c:pt>
                <c:pt idx="50">
                  <c:v>77.216999999999999</c:v>
                </c:pt>
                <c:pt idx="51">
                  <c:v>75.869</c:v>
                </c:pt>
                <c:pt idx="52">
                  <c:v>74.177999999999997</c:v>
                </c:pt>
                <c:pt idx="53">
                  <c:v>73.045000000000002</c:v>
                </c:pt>
                <c:pt idx="54">
                  <c:v>71.795000000000002</c:v>
                </c:pt>
                <c:pt idx="55">
                  <c:v>69.405000000000001</c:v>
                </c:pt>
                <c:pt idx="56">
                  <c:v>68.260999999999996</c:v>
                </c:pt>
                <c:pt idx="57">
                  <c:v>66.298000000000002</c:v>
                </c:pt>
                <c:pt idx="58">
                  <c:v>65.141999999999996</c:v>
                </c:pt>
                <c:pt idx="59">
                  <c:v>63.753</c:v>
                </c:pt>
                <c:pt idx="60">
                  <c:v>62.468000000000004</c:v>
                </c:pt>
                <c:pt idx="61">
                  <c:v>61.281999999999996</c:v>
                </c:pt>
                <c:pt idx="62">
                  <c:v>60.923000000000002</c:v>
                </c:pt>
                <c:pt idx="63">
                  <c:v>60.561</c:v>
                </c:pt>
                <c:pt idx="64">
                  <c:v>58.713999999999999</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(N=162)</c:v>
                </c:pt>
              </c:strCache>
            </c:strRef>
          </c:tx>
          <c:spPr>
            <a:ln w="41275">
              <a:solidFill>
                <a:schemeClr val="accent5">
                  <a:lumMod val="25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Sheet1!$F$2:$F$66</c:f>
              <c:numCache>
                <c:formatCode>General</c:formatCode>
                <c:ptCount val="65"/>
                <c:pt idx="0">
                  <c:v>100</c:v>
                </c:pt>
                <c:pt idx="1">
                  <c:v>96.272999999999996</c:v>
                </c:pt>
                <c:pt idx="2">
                  <c:v>93.147000000000006</c:v>
                </c:pt>
                <c:pt idx="3">
                  <c:v>91.897000000000006</c:v>
                </c:pt>
                <c:pt idx="4">
                  <c:v>91.897000000000006</c:v>
                </c:pt>
                <c:pt idx="5">
                  <c:v>90.007999999999996</c:v>
                </c:pt>
                <c:pt idx="6">
                  <c:v>88.75</c:v>
                </c:pt>
                <c:pt idx="7">
                  <c:v>88.12</c:v>
                </c:pt>
                <c:pt idx="8">
                  <c:v>88.12</c:v>
                </c:pt>
                <c:pt idx="9">
                  <c:v>88.12</c:v>
                </c:pt>
                <c:pt idx="10">
                  <c:v>87.491</c:v>
                </c:pt>
                <c:pt idx="11">
                  <c:v>86.231999999999999</c:v>
                </c:pt>
                <c:pt idx="12">
                  <c:v>86.231999999999999</c:v>
                </c:pt>
                <c:pt idx="13">
                  <c:v>85.602000000000004</c:v>
                </c:pt>
                <c:pt idx="14">
                  <c:v>84.972999999999999</c:v>
                </c:pt>
                <c:pt idx="15">
                  <c:v>84.343999999999994</c:v>
                </c:pt>
                <c:pt idx="16">
                  <c:v>84.343999999999994</c:v>
                </c:pt>
                <c:pt idx="17">
                  <c:v>83.713999999999999</c:v>
                </c:pt>
                <c:pt idx="18">
                  <c:v>83.713999999999999</c:v>
                </c:pt>
                <c:pt idx="19">
                  <c:v>82.454999999999998</c:v>
                </c:pt>
                <c:pt idx="20">
                  <c:v>81.825999999999993</c:v>
                </c:pt>
                <c:pt idx="21">
                  <c:v>81.195999999999998</c:v>
                </c:pt>
                <c:pt idx="22">
                  <c:v>80.566999999999993</c:v>
                </c:pt>
                <c:pt idx="23">
                  <c:v>79.938000000000002</c:v>
                </c:pt>
                <c:pt idx="24">
                  <c:v>79.938000000000002</c:v>
                </c:pt>
                <c:pt idx="25">
                  <c:v>79.308000000000007</c:v>
                </c:pt>
                <c:pt idx="26">
                  <c:v>79.308000000000007</c:v>
                </c:pt>
                <c:pt idx="27">
                  <c:v>79.308000000000007</c:v>
                </c:pt>
                <c:pt idx="28">
                  <c:v>79.308000000000007</c:v>
                </c:pt>
                <c:pt idx="29">
                  <c:v>79.308000000000007</c:v>
                </c:pt>
                <c:pt idx="30">
                  <c:v>78.679000000000002</c:v>
                </c:pt>
                <c:pt idx="31">
                  <c:v>78.049000000000007</c:v>
                </c:pt>
                <c:pt idx="32">
                  <c:v>77.42</c:v>
                </c:pt>
                <c:pt idx="33">
                  <c:v>76.790000000000006</c:v>
                </c:pt>
                <c:pt idx="34">
                  <c:v>76.790000000000006</c:v>
                </c:pt>
                <c:pt idx="35">
                  <c:v>76.161000000000001</c:v>
                </c:pt>
                <c:pt idx="36">
                  <c:v>76.161000000000001</c:v>
                </c:pt>
                <c:pt idx="37">
                  <c:v>76.161000000000001</c:v>
                </c:pt>
                <c:pt idx="38">
                  <c:v>76.161000000000001</c:v>
                </c:pt>
                <c:pt idx="39">
                  <c:v>76.161000000000001</c:v>
                </c:pt>
                <c:pt idx="40">
                  <c:v>76.161000000000001</c:v>
                </c:pt>
                <c:pt idx="41">
                  <c:v>76.161000000000001</c:v>
                </c:pt>
                <c:pt idx="42">
                  <c:v>76.161000000000001</c:v>
                </c:pt>
                <c:pt idx="43">
                  <c:v>76.161000000000001</c:v>
                </c:pt>
                <c:pt idx="44">
                  <c:v>76.161000000000001</c:v>
                </c:pt>
                <c:pt idx="45">
                  <c:v>75.525999999999996</c:v>
                </c:pt>
                <c:pt idx="46">
                  <c:v>75.525999999999996</c:v>
                </c:pt>
                <c:pt idx="47">
                  <c:v>75.525999999999996</c:v>
                </c:pt>
                <c:pt idx="48">
                  <c:v>75.525999999999996</c:v>
                </c:pt>
                <c:pt idx="49">
                  <c:v>72.981999999999999</c:v>
                </c:pt>
                <c:pt idx="50">
                  <c:v>72.341999999999999</c:v>
                </c:pt>
                <c:pt idx="51">
                  <c:v>69.111999999999995</c:v>
                </c:pt>
                <c:pt idx="52">
                  <c:v>66.528999999999996</c:v>
                </c:pt>
                <c:pt idx="53">
                  <c:v>65.876000000000005</c:v>
                </c:pt>
                <c:pt idx="54">
                  <c:v>63.267000000000003</c:v>
                </c:pt>
                <c:pt idx="55">
                  <c:v>61.29</c:v>
                </c:pt>
                <c:pt idx="56">
                  <c:v>59.313000000000002</c:v>
                </c:pt>
                <c:pt idx="57">
                  <c:v>58.654000000000003</c:v>
                </c:pt>
                <c:pt idx="58">
                  <c:v>57.335999999999999</c:v>
                </c:pt>
                <c:pt idx="59">
                  <c:v>56.677</c:v>
                </c:pt>
                <c:pt idx="60">
                  <c:v>56.018000000000001</c:v>
                </c:pt>
                <c:pt idx="61">
                  <c:v>55.359000000000002</c:v>
                </c:pt>
                <c:pt idx="62">
                  <c:v>55.359000000000002</c:v>
                </c:pt>
                <c:pt idx="63">
                  <c:v>54.7</c:v>
                </c:pt>
                <c:pt idx="64">
                  <c:v>53.332000000000001</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69505916175959737"/>
          <c:w val="0.79676735451172043"/>
          <c:h val="0.14608229870900699"/>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2.2507977382471078E-2"/>
          <c:w val="0.8887554119837584"/>
          <c:h val="0.85551864829471824"/>
        </c:manualLayout>
      </c:layout>
      <c:scatterChart>
        <c:scatterStyle val="lineMarker"/>
        <c:varyColors val="0"/>
        <c:ser>
          <c:idx val="0"/>
          <c:order val="0"/>
          <c:tx>
            <c:strRef>
              <c:f>Sheet1!$B$1</c:f>
              <c:strCache>
                <c:ptCount val="1"/>
                <c:pt idx="0">
                  <c:v>&lt;-15 cm (N=143)</c:v>
                </c:pt>
              </c:strCache>
            </c:strRef>
          </c:tx>
          <c:spPr>
            <a:ln w="41275">
              <a:solidFill>
                <a:srgbClr val="003296"/>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Sheet1!$B$2:$B$66</c:f>
              <c:numCache>
                <c:formatCode>General</c:formatCode>
                <c:ptCount val="65"/>
                <c:pt idx="0">
                  <c:v>100</c:v>
                </c:pt>
                <c:pt idx="1">
                  <c:v>95.105000000000004</c:v>
                </c:pt>
                <c:pt idx="2">
                  <c:v>92.308000000000007</c:v>
                </c:pt>
                <c:pt idx="3">
                  <c:v>91.608000000000004</c:v>
                </c:pt>
                <c:pt idx="4">
                  <c:v>90.21</c:v>
                </c:pt>
                <c:pt idx="5">
                  <c:v>89.51</c:v>
                </c:pt>
                <c:pt idx="6">
                  <c:v>89.51</c:v>
                </c:pt>
                <c:pt idx="7">
                  <c:v>88.811000000000007</c:v>
                </c:pt>
                <c:pt idx="8">
                  <c:v>88.811000000000007</c:v>
                </c:pt>
                <c:pt idx="9">
                  <c:v>88.111999999999995</c:v>
                </c:pt>
                <c:pt idx="10">
                  <c:v>87.412999999999997</c:v>
                </c:pt>
                <c:pt idx="11">
                  <c:v>86.712999999999994</c:v>
                </c:pt>
                <c:pt idx="12">
                  <c:v>85.302999999999997</c:v>
                </c:pt>
                <c:pt idx="13">
                  <c:v>84.597999999999999</c:v>
                </c:pt>
                <c:pt idx="14">
                  <c:v>82.483000000000004</c:v>
                </c:pt>
                <c:pt idx="15">
                  <c:v>82.483000000000004</c:v>
                </c:pt>
                <c:pt idx="16">
                  <c:v>82.483000000000004</c:v>
                </c:pt>
                <c:pt idx="17">
                  <c:v>81.778000000000006</c:v>
                </c:pt>
                <c:pt idx="18">
                  <c:v>81.072999999999993</c:v>
                </c:pt>
                <c:pt idx="19">
                  <c:v>81.072999999999993</c:v>
                </c:pt>
                <c:pt idx="20">
                  <c:v>80.367999999999995</c:v>
                </c:pt>
                <c:pt idx="21">
                  <c:v>80.367999999999995</c:v>
                </c:pt>
                <c:pt idx="22">
                  <c:v>80.367999999999995</c:v>
                </c:pt>
                <c:pt idx="23">
                  <c:v>78.957999999999998</c:v>
                </c:pt>
                <c:pt idx="24">
                  <c:v>78.253</c:v>
                </c:pt>
                <c:pt idx="25">
                  <c:v>78.253</c:v>
                </c:pt>
                <c:pt idx="26">
                  <c:v>76.843000000000004</c:v>
                </c:pt>
                <c:pt idx="27">
                  <c:v>76.138000000000005</c:v>
                </c:pt>
                <c:pt idx="28">
                  <c:v>76.138000000000005</c:v>
                </c:pt>
                <c:pt idx="29">
                  <c:v>76.138000000000005</c:v>
                </c:pt>
                <c:pt idx="30">
                  <c:v>76.138000000000005</c:v>
                </c:pt>
                <c:pt idx="31">
                  <c:v>75.433000000000007</c:v>
                </c:pt>
                <c:pt idx="32">
                  <c:v>75.433000000000007</c:v>
                </c:pt>
                <c:pt idx="33">
                  <c:v>75.433000000000007</c:v>
                </c:pt>
                <c:pt idx="34">
                  <c:v>75.433000000000007</c:v>
                </c:pt>
                <c:pt idx="35">
                  <c:v>75.433000000000007</c:v>
                </c:pt>
                <c:pt idx="36">
                  <c:v>75.433000000000007</c:v>
                </c:pt>
                <c:pt idx="37">
                  <c:v>75.433000000000007</c:v>
                </c:pt>
                <c:pt idx="38">
                  <c:v>75.433000000000007</c:v>
                </c:pt>
                <c:pt idx="39">
                  <c:v>75.433000000000007</c:v>
                </c:pt>
                <c:pt idx="40">
                  <c:v>75.433000000000007</c:v>
                </c:pt>
                <c:pt idx="41">
                  <c:v>74.022999999999996</c:v>
                </c:pt>
                <c:pt idx="42">
                  <c:v>74.022999999999996</c:v>
                </c:pt>
                <c:pt idx="43">
                  <c:v>74.022999999999996</c:v>
                </c:pt>
                <c:pt idx="44">
                  <c:v>74.022999999999996</c:v>
                </c:pt>
                <c:pt idx="45">
                  <c:v>74.022999999999996</c:v>
                </c:pt>
                <c:pt idx="46">
                  <c:v>74.022999999999996</c:v>
                </c:pt>
                <c:pt idx="47">
                  <c:v>74.022999999999996</c:v>
                </c:pt>
                <c:pt idx="48">
                  <c:v>74.022999999999996</c:v>
                </c:pt>
                <c:pt idx="49">
                  <c:v>70.402000000000001</c:v>
                </c:pt>
                <c:pt idx="50">
                  <c:v>65.268000000000001</c:v>
                </c:pt>
                <c:pt idx="51">
                  <c:v>63.067999999999998</c:v>
                </c:pt>
                <c:pt idx="52">
                  <c:v>60.832999999999998</c:v>
                </c:pt>
                <c:pt idx="53">
                  <c:v>60.832999999999998</c:v>
                </c:pt>
                <c:pt idx="54">
                  <c:v>58.552</c:v>
                </c:pt>
                <c:pt idx="55">
                  <c:v>57.792000000000002</c:v>
                </c:pt>
                <c:pt idx="56">
                  <c:v>56.271000000000001</c:v>
                </c:pt>
                <c:pt idx="57">
                  <c:v>53.988999999999997</c:v>
                </c:pt>
                <c:pt idx="58">
                  <c:v>52.469000000000001</c:v>
                </c:pt>
                <c:pt idx="59">
                  <c:v>47.905999999999999</c:v>
                </c:pt>
                <c:pt idx="60">
                  <c:v>47.905999999999999</c:v>
                </c:pt>
                <c:pt idx="61">
                  <c:v>45.55</c:v>
                </c:pt>
                <c:pt idx="62">
                  <c:v>45.55</c:v>
                </c:pt>
                <c:pt idx="63">
                  <c:v>45.55</c:v>
                </c:pt>
                <c:pt idx="64">
                  <c:v>43.951000000000001</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(N=843)</c:v>
                </c:pt>
              </c:strCache>
            </c:strRef>
          </c:tx>
          <c:spPr>
            <a:ln w="41275">
              <a:solidFill>
                <a:srgbClr val="0070C0"/>
              </a:solidFill>
              <a:prstDash val="solid"/>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Sheet1!$C$2:$C$66</c:f>
              <c:numCache>
                <c:formatCode>General</c:formatCode>
                <c:ptCount val="65"/>
                <c:pt idx="0">
                  <c:v>100</c:v>
                </c:pt>
                <c:pt idx="1">
                  <c:v>95.134</c:v>
                </c:pt>
                <c:pt idx="2">
                  <c:v>92.521000000000001</c:v>
                </c:pt>
                <c:pt idx="3">
                  <c:v>91.451999999999998</c:v>
                </c:pt>
                <c:pt idx="4">
                  <c:v>90.263000000000005</c:v>
                </c:pt>
                <c:pt idx="5">
                  <c:v>89.073999999999998</c:v>
                </c:pt>
                <c:pt idx="6">
                  <c:v>88.241</c:v>
                </c:pt>
                <c:pt idx="7">
                  <c:v>87.527000000000001</c:v>
                </c:pt>
                <c:pt idx="8">
                  <c:v>87.408000000000001</c:v>
                </c:pt>
                <c:pt idx="9">
                  <c:v>86.572999999999993</c:v>
                </c:pt>
                <c:pt idx="10">
                  <c:v>85.5</c:v>
                </c:pt>
                <c:pt idx="11">
                  <c:v>85.38</c:v>
                </c:pt>
                <c:pt idx="12">
                  <c:v>84.903999999999996</c:v>
                </c:pt>
                <c:pt idx="13">
                  <c:v>84.546000000000006</c:v>
                </c:pt>
                <c:pt idx="14">
                  <c:v>84.307000000000002</c:v>
                </c:pt>
                <c:pt idx="15">
                  <c:v>84.069000000000003</c:v>
                </c:pt>
                <c:pt idx="16">
                  <c:v>83.83</c:v>
                </c:pt>
                <c:pt idx="17">
                  <c:v>83.472999999999999</c:v>
                </c:pt>
                <c:pt idx="18">
                  <c:v>83.352999999999994</c:v>
                </c:pt>
                <c:pt idx="19">
                  <c:v>82.519000000000005</c:v>
                </c:pt>
                <c:pt idx="20">
                  <c:v>82.399000000000001</c:v>
                </c:pt>
                <c:pt idx="21">
                  <c:v>82.042000000000002</c:v>
                </c:pt>
                <c:pt idx="22">
                  <c:v>81.325999999999993</c:v>
                </c:pt>
                <c:pt idx="23">
                  <c:v>81.206999999999994</c:v>
                </c:pt>
                <c:pt idx="24">
                  <c:v>80.847999999999999</c:v>
                </c:pt>
                <c:pt idx="25">
                  <c:v>80.489999999999995</c:v>
                </c:pt>
                <c:pt idx="26">
                  <c:v>79.893000000000001</c:v>
                </c:pt>
                <c:pt idx="27">
                  <c:v>79.653999999999996</c:v>
                </c:pt>
                <c:pt idx="28">
                  <c:v>79.534999999999997</c:v>
                </c:pt>
                <c:pt idx="29">
                  <c:v>79.534999999999997</c:v>
                </c:pt>
                <c:pt idx="30">
                  <c:v>79.415000000000006</c:v>
                </c:pt>
                <c:pt idx="31">
                  <c:v>79.296000000000006</c:v>
                </c:pt>
                <c:pt idx="32">
                  <c:v>79.055999999999997</c:v>
                </c:pt>
                <c:pt idx="33">
                  <c:v>78.697000000000003</c:v>
                </c:pt>
                <c:pt idx="34">
                  <c:v>78.576999999999998</c:v>
                </c:pt>
                <c:pt idx="35">
                  <c:v>78.576999999999998</c:v>
                </c:pt>
                <c:pt idx="36">
                  <c:v>78.337000000000003</c:v>
                </c:pt>
                <c:pt idx="37">
                  <c:v>78.216999999999999</c:v>
                </c:pt>
                <c:pt idx="38">
                  <c:v>77.977000000000004</c:v>
                </c:pt>
                <c:pt idx="39">
                  <c:v>77.736999999999995</c:v>
                </c:pt>
                <c:pt idx="40">
                  <c:v>77.376999999999995</c:v>
                </c:pt>
                <c:pt idx="41">
                  <c:v>77.257000000000005</c:v>
                </c:pt>
                <c:pt idx="42">
                  <c:v>77.137</c:v>
                </c:pt>
                <c:pt idx="43">
                  <c:v>76.897000000000006</c:v>
                </c:pt>
                <c:pt idx="44">
                  <c:v>76.656999999999996</c:v>
                </c:pt>
                <c:pt idx="45">
                  <c:v>76.537000000000006</c:v>
                </c:pt>
                <c:pt idx="46">
                  <c:v>76.055999999999997</c:v>
                </c:pt>
                <c:pt idx="47">
                  <c:v>75.935000000000002</c:v>
                </c:pt>
                <c:pt idx="48">
                  <c:v>75.935000000000002</c:v>
                </c:pt>
                <c:pt idx="49">
                  <c:v>73.637</c:v>
                </c:pt>
                <c:pt idx="50">
                  <c:v>71.201999999999998</c:v>
                </c:pt>
                <c:pt idx="51">
                  <c:v>69.616</c:v>
                </c:pt>
                <c:pt idx="52">
                  <c:v>67.533000000000001</c:v>
                </c:pt>
                <c:pt idx="53">
                  <c:v>66.051000000000002</c:v>
                </c:pt>
                <c:pt idx="54">
                  <c:v>64.44</c:v>
                </c:pt>
                <c:pt idx="55">
                  <c:v>63.695999999999998</c:v>
                </c:pt>
                <c:pt idx="56">
                  <c:v>62.079000000000001</c:v>
                </c:pt>
                <c:pt idx="57">
                  <c:v>61.195</c:v>
                </c:pt>
                <c:pt idx="58">
                  <c:v>59.527000000000001</c:v>
                </c:pt>
                <c:pt idx="59">
                  <c:v>58.109000000000002</c:v>
                </c:pt>
                <c:pt idx="60">
                  <c:v>57.331000000000003</c:v>
                </c:pt>
                <c:pt idx="61">
                  <c:v>56.667999999999999</c:v>
                </c:pt>
                <c:pt idx="62">
                  <c:v>55.334000000000003</c:v>
                </c:pt>
                <c:pt idx="63">
                  <c:v>53.988999999999997</c:v>
                </c:pt>
                <c:pt idx="64">
                  <c:v>53.292000000000002</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(N=2,031)</c:v>
                </c:pt>
              </c:strCache>
            </c:strRef>
          </c:tx>
          <c:spPr>
            <a:ln w="41275">
              <a:solidFill>
                <a:srgbClr val="00B0F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Sheet1!$D$2:$D$66</c:f>
              <c:numCache>
                <c:formatCode>General</c:formatCode>
                <c:ptCount val="65"/>
                <c:pt idx="0">
                  <c:v>100</c:v>
                </c:pt>
                <c:pt idx="1">
                  <c:v>95.266000000000005</c:v>
                </c:pt>
                <c:pt idx="2">
                  <c:v>92.841999999999999</c:v>
                </c:pt>
                <c:pt idx="3">
                  <c:v>91.503</c:v>
                </c:pt>
                <c:pt idx="4">
                  <c:v>90.016000000000005</c:v>
                </c:pt>
                <c:pt idx="5">
                  <c:v>88.974000000000004</c:v>
                </c:pt>
                <c:pt idx="6">
                  <c:v>88.378</c:v>
                </c:pt>
                <c:pt idx="7">
                  <c:v>87.683000000000007</c:v>
                </c:pt>
                <c:pt idx="8">
                  <c:v>87.037999999999997</c:v>
                </c:pt>
                <c:pt idx="9">
                  <c:v>86.540999999999997</c:v>
                </c:pt>
                <c:pt idx="10">
                  <c:v>86.192999999999998</c:v>
                </c:pt>
                <c:pt idx="11">
                  <c:v>85.796000000000006</c:v>
                </c:pt>
                <c:pt idx="12">
                  <c:v>85.498000000000005</c:v>
                </c:pt>
                <c:pt idx="13">
                  <c:v>85.3</c:v>
                </c:pt>
                <c:pt idx="14">
                  <c:v>85.001000000000005</c:v>
                </c:pt>
                <c:pt idx="15">
                  <c:v>84.751999999999995</c:v>
                </c:pt>
                <c:pt idx="16">
                  <c:v>84.453999999999994</c:v>
                </c:pt>
                <c:pt idx="17">
                  <c:v>84.105000000000004</c:v>
                </c:pt>
                <c:pt idx="18">
                  <c:v>83.706999999999994</c:v>
                </c:pt>
                <c:pt idx="19">
                  <c:v>83.507000000000005</c:v>
                </c:pt>
                <c:pt idx="20">
                  <c:v>83.308000000000007</c:v>
                </c:pt>
                <c:pt idx="21">
                  <c:v>82.858999999999995</c:v>
                </c:pt>
                <c:pt idx="22">
                  <c:v>82.61</c:v>
                </c:pt>
                <c:pt idx="23">
                  <c:v>82.46</c:v>
                </c:pt>
                <c:pt idx="24">
                  <c:v>82.26</c:v>
                </c:pt>
                <c:pt idx="25">
                  <c:v>81.811000000000007</c:v>
                </c:pt>
                <c:pt idx="26">
                  <c:v>81.361000000000004</c:v>
                </c:pt>
                <c:pt idx="27">
                  <c:v>81.111999999999995</c:v>
                </c:pt>
                <c:pt idx="28">
                  <c:v>80.962000000000003</c:v>
                </c:pt>
                <c:pt idx="29">
                  <c:v>80.662000000000006</c:v>
                </c:pt>
                <c:pt idx="30">
                  <c:v>80.561999999999998</c:v>
                </c:pt>
                <c:pt idx="31">
                  <c:v>80.262</c:v>
                </c:pt>
                <c:pt idx="32">
                  <c:v>79.811999999999998</c:v>
                </c:pt>
                <c:pt idx="33">
                  <c:v>79.611000000000004</c:v>
                </c:pt>
                <c:pt idx="34">
                  <c:v>79.311000000000007</c:v>
                </c:pt>
                <c:pt idx="35">
                  <c:v>79.111000000000004</c:v>
                </c:pt>
                <c:pt idx="36">
                  <c:v>78.709999999999994</c:v>
                </c:pt>
                <c:pt idx="37">
                  <c:v>78.41</c:v>
                </c:pt>
                <c:pt idx="38">
                  <c:v>78.260000000000005</c:v>
                </c:pt>
                <c:pt idx="39">
                  <c:v>77.959000000000003</c:v>
                </c:pt>
                <c:pt idx="40">
                  <c:v>77.759</c:v>
                </c:pt>
                <c:pt idx="41">
                  <c:v>77.558999999999997</c:v>
                </c:pt>
                <c:pt idx="42">
                  <c:v>77.457999999999998</c:v>
                </c:pt>
                <c:pt idx="43">
                  <c:v>77.408000000000001</c:v>
                </c:pt>
                <c:pt idx="44">
                  <c:v>77.007000000000005</c:v>
                </c:pt>
                <c:pt idx="45">
                  <c:v>76.956999999999994</c:v>
                </c:pt>
                <c:pt idx="46">
                  <c:v>76.706000000000003</c:v>
                </c:pt>
                <c:pt idx="47">
                  <c:v>76.605999999999995</c:v>
                </c:pt>
                <c:pt idx="48">
                  <c:v>76.405000000000001</c:v>
                </c:pt>
                <c:pt idx="49">
                  <c:v>74.236999999999995</c:v>
                </c:pt>
                <c:pt idx="50">
                  <c:v>72.667000000000002</c:v>
                </c:pt>
                <c:pt idx="51">
                  <c:v>70.634</c:v>
                </c:pt>
                <c:pt idx="52">
                  <c:v>68.334000000000003</c:v>
                </c:pt>
                <c:pt idx="53">
                  <c:v>67.150000000000006</c:v>
                </c:pt>
                <c:pt idx="54">
                  <c:v>65.59</c:v>
                </c:pt>
                <c:pt idx="55">
                  <c:v>63.970999999999997</c:v>
                </c:pt>
                <c:pt idx="56">
                  <c:v>62.290999999999997</c:v>
                </c:pt>
                <c:pt idx="57">
                  <c:v>61.231999999999999</c:v>
                </c:pt>
                <c:pt idx="58">
                  <c:v>60.220999999999997</c:v>
                </c:pt>
                <c:pt idx="59">
                  <c:v>59.311</c:v>
                </c:pt>
                <c:pt idx="60">
                  <c:v>58.070999999999998</c:v>
                </c:pt>
                <c:pt idx="61">
                  <c:v>56.968000000000004</c:v>
                </c:pt>
                <c:pt idx="62">
                  <c:v>56.351999999999997</c:v>
                </c:pt>
                <c:pt idx="63">
                  <c:v>55.618000000000002</c:v>
                </c:pt>
                <c:pt idx="64">
                  <c:v>54.808999999999997</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(N=1,326)</c:v>
                </c:pt>
              </c:strCache>
            </c:strRef>
          </c:tx>
          <c:spPr>
            <a:ln w="41275">
              <a:solidFill>
                <a:schemeClr val="accent5">
                  <a:lumMod val="50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Sheet1!$E$2:$E$66</c:f>
              <c:numCache>
                <c:formatCode>General</c:formatCode>
                <c:ptCount val="65"/>
                <c:pt idx="0">
                  <c:v>100</c:v>
                </c:pt>
                <c:pt idx="1">
                  <c:v>94.114000000000004</c:v>
                </c:pt>
                <c:pt idx="2">
                  <c:v>92.225999999999999</c:v>
                </c:pt>
                <c:pt idx="3">
                  <c:v>90.866</c:v>
                </c:pt>
                <c:pt idx="4">
                  <c:v>89.884</c:v>
                </c:pt>
                <c:pt idx="5">
                  <c:v>89.278000000000006</c:v>
                </c:pt>
                <c:pt idx="6">
                  <c:v>88.9</c:v>
                </c:pt>
                <c:pt idx="7">
                  <c:v>88.293000000000006</c:v>
                </c:pt>
                <c:pt idx="8">
                  <c:v>88.064999999999998</c:v>
                </c:pt>
                <c:pt idx="9">
                  <c:v>87.686000000000007</c:v>
                </c:pt>
                <c:pt idx="10">
                  <c:v>87.307000000000002</c:v>
                </c:pt>
                <c:pt idx="11">
                  <c:v>87.003</c:v>
                </c:pt>
                <c:pt idx="12">
                  <c:v>86.623999999999995</c:v>
                </c:pt>
                <c:pt idx="13">
                  <c:v>86.168000000000006</c:v>
                </c:pt>
                <c:pt idx="14">
                  <c:v>85.712000000000003</c:v>
                </c:pt>
                <c:pt idx="15">
                  <c:v>85.331999999999994</c:v>
                </c:pt>
                <c:pt idx="16">
                  <c:v>85.027000000000001</c:v>
                </c:pt>
                <c:pt idx="17">
                  <c:v>84.799000000000007</c:v>
                </c:pt>
                <c:pt idx="18">
                  <c:v>84.494</c:v>
                </c:pt>
                <c:pt idx="19">
                  <c:v>84.418000000000006</c:v>
                </c:pt>
                <c:pt idx="20">
                  <c:v>83.960999999999999</c:v>
                </c:pt>
                <c:pt idx="21">
                  <c:v>83.808000000000007</c:v>
                </c:pt>
                <c:pt idx="22">
                  <c:v>83.578999999999994</c:v>
                </c:pt>
                <c:pt idx="23">
                  <c:v>83.35</c:v>
                </c:pt>
                <c:pt idx="24">
                  <c:v>82.966999999999999</c:v>
                </c:pt>
                <c:pt idx="25">
                  <c:v>82.661000000000001</c:v>
                </c:pt>
                <c:pt idx="26">
                  <c:v>82.584999999999994</c:v>
                </c:pt>
                <c:pt idx="27">
                  <c:v>82.201999999999998</c:v>
                </c:pt>
                <c:pt idx="28">
                  <c:v>81.894999999999996</c:v>
                </c:pt>
                <c:pt idx="29">
                  <c:v>81.665999999999997</c:v>
                </c:pt>
                <c:pt idx="30">
                  <c:v>81.512</c:v>
                </c:pt>
                <c:pt idx="31">
                  <c:v>81.358999999999995</c:v>
                </c:pt>
                <c:pt idx="32">
                  <c:v>81.206000000000003</c:v>
                </c:pt>
                <c:pt idx="33">
                  <c:v>81.206000000000003</c:v>
                </c:pt>
                <c:pt idx="34">
                  <c:v>80.975999999999999</c:v>
                </c:pt>
                <c:pt idx="35">
                  <c:v>80.593000000000004</c:v>
                </c:pt>
                <c:pt idx="36">
                  <c:v>80.287000000000006</c:v>
                </c:pt>
                <c:pt idx="37">
                  <c:v>80.209999999999994</c:v>
                </c:pt>
                <c:pt idx="38">
                  <c:v>79.98</c:v>
                </c:pt>
                <c:pt idx="39">
                  <c:v>79.826999999999998</c:v>
                </c:pt>
                <c:pt idx="40">
                  <c:v>79.596000000000004</c:v>
                </c:pt>
                <c:pt idx="41">
                  <c:v>79.52</c:v>
                </c:pt>
                <c:pt idx="42">
                  <c:v>79.366</c:v>
                </c:pt>
                <c:pt idx="43">
                  <c:v>78.981999999999999</c:v>
                </c:pt>
                <c:pt idx="44">
                  <c:v>78.828000000000003</c:v>
                </c:pt>
                <c:pt idx="45">
                  <c:v>78.751000000000005</c:v>
                </c:pt>
                <c:pt idx="46">
                  <c:v>78.521000000000001</c:v>
                </c:pt>
                <c:pt idx="47">
                  <c:v>78.367000000000004</c:v>
                </c:pt>
                <c:pt idx="48">
                  <c:v>78.290000000000006</c:v>
                </c:pt>
                <c:pt idx="49">
                  <c:v>76.128</c:v>
                </c:pt>
                <c:pt idx="50">
                  <c:v>73.953000000000003</c:v>
                </c:pt>
                <c:pt idx="51">
                  <c:v>71.924999999999997</c:v>
                </c:pt>
                <c:pt idx="52">
                  <c:v>70.435000000000002</c:v>
                </c:pt>
                <c:pt idx="53">
                  <c:v>68.772000000000006</c:v>
                </c:pt>
                <c:pt idx="54">
                  <c:v>67.022000000000006</c:v>
                </c:pt>
                <c:pt idx="55">
                  <c:v>65.185000000000002</c:v>
                </c:pt>
                <c:pt idx="56">
                  <c:v>63.981999999999999</c:v>
                </c:pt>
                <c:pt idx="57">
                  <c:v>62.115000000000002</c:v>
                </c:pt>
                <c:pt idx="58">
                  <c:v>61.051000000000002</c:v>
                </c:pt>
                <c:pt idx="59">
                  <c:v>59.722000000000001</c:v>
                </c:pt>
                <c:pt idx="60">
                  <c:v>58.805</c:v>
                </c:pt>
                <c:pt idx="61">
                  <c:v>57.539000000000001</c:v>
                </c:pt>
                <c:pt idx="62">
                  <c:v>56.351999999999997</c:v>
                </c:pt>
                <c:pt idx="63">
                  <c:v>55.750999999999998</c:v>
                </c:pt>
                <c:pt idx="64">
                  <c:v>55.305999999999997</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(N=313)</c:v>
                </c:pt>
              </c:strCache>
            </c:strRef>
          </c:tx>
          <c:spPr>
            <a:ln w="41275">
              <a:solidFill>
                <a:schemeClr val="accent5">
                  <a:lumMod val="25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Sheet1!$F$2:$F$66</c:f>
              <c:numCache>
                <c:formatCode>General</c:formatCode>
                <c:ptCount val="65"/>
                <c:pt idx="0">
                  <c:v>100</c:v>
                </c:pt>
                <c:pt idx="1">
                  <c:v>95.207999999999998</c:v>
                </c:pt>
                <c:pt idx="2">
                  <c:v>92.971000000000004</c:v>
                </c:pt>
                <c:pt idx="3">
                  <c:v>92.009</c:v>
                </c:pt>
                <c:pt idx="4">
                  <c:v>91.367000000000004</c:v>
                </c:pt>
                <c:pt idx="5">
                  <c:v>89.757000000000005</c:v>
                </c:pt>
                <c:pt idx="6">
                  <c:v>89.757000000000005</c:v>
                </c:pt>
                <c:pt idx="7">
                  <c:v>88.786000000000001</c:v>
                </c:pt>
                <c:pt idx="8">
                  <c:v>88.462000000000003</c:v>
                </c:pt>
                <c:pt idx="9">
                  <c:v>87.813999999999993</c:v>
                </c:pt>
                <c:pt idx="10">
                  <c:v>87.49</c:v>
                </c:pt>
                <c:pt idx="11">
                  <c:v>87.165000000000006</c:v>
                </c:pt>
                <c:pt idx="12">
                  <c:v>85.858999999999995</c:v>
                </c:pt>
                <c:pt idx="13">
                  <c:v>85.533000000000001</c:v>
                </c:pt>
                <c:pt idx="14">
                  <c:v>85.206000000000003</c:v>
                </c:pt>
                <c:pt idx="15">
                  <c:v>83.573999999999998</c:v>
                </c:pt>
                <c:pt idx="16">
                  <c:v>83.248000000000005</c:v>
                </c:pt>
                <c:pt idx="17">
                  <c:v>83.248000000000005</c:v>
                </c:pt>
                <c:pt idx="18">
                  <c:v>82.921000000000006</c:v>
                </c:pt>
                <c:pt idx="19">
                  <c:v>82.268000000000001</c:v>
                </c:pt>
                <c:pt idx="20">
                  <c:v>81.941999999999993</c:v>
                </c:pt>
                <c:pt idx="21">
                  <c:v>81.941999999999993</c:v>
                </c:pt>
                <c:pt idx="22">
                  <c:v>81.941999999999993</c:v>
                </c:pt>
                <c:pt idx="23">
                  <c:v>81.289000000000001</c:v>
                </c:pt>
                <c:pt idx="24">
                  <c:v>80.962000000000003</c:v>
                </c:pt>
                <c:pt idx="25">
                  <c:v>80.962000000000003</c:v>
                </c:pt>
                <c:pt idx="26">
                  <c:v>80.962000000000003</c:v>
                </c:pt>
                <c:pt idx="27">
                  <c:v>80.962000000000003</c:v>
                </c:pt>
                <c:pt idx="28">
                  <c:v>80.962000000000003</c:v>
                </c:pt>
                <c:pt idx="29">
                  <c:v>80.635999999999996</c:v>
                </c:pt>
                <c:pt idx="30">
                  <c:v>80.635999999999996</c:v>
                </c:pt>
                <c:pt idx="31">
                  <c:v>80.308999999999997</c:v>
                </c:pt>
                <c:pt idx="32">
                  <c:v>80.308999999999997</c:v>
                </c:pt>
                <c:pt idx="33">
                  <c:v>80.308999999999997</c:v>
                </c:pt>
                <c:pt idx="34">
                  <c:v>80.308999999999997</c:v>
                </c:pt>
                <c:pt idx="35">
                  <c:v>80.308999999999997</c:v>
                </c:pt>
                <c:pt idx="36">
                  <c:v>79.983000000000004</c:v>
                </c:pt>
                <c:pt idx="37">
                  <c:v>79.983000000000004</c:v>
                </c:pt>
                <c:pt idx="38">
                  <c:v>79.983000000000004</c:v>
                </c:pt>
                <c:pt idx="39">
                  <c:v>79.983000000000004</c:v>
                </c:pt>
                <c:pt idx="40">
                  <c:v>79.983000000000004</c:v>
                </c:pt>
                <c:pt idx="41">
                  <c:v>79.983000000000004</c:v>
                </c:pt>
                <c:pt idx="42">
                  <c:v>79.656000000000006</c:v>
                </c:pt>
                <c:pt idx="43">
                  <c:v>79.656000000000006</c:v>
                </c:pt>
                <c:pt idx="44">
                  <c:v>79.656000000000006</c:v>
                </c:pt>
                <c:pt idx="45">
                  <c:v>79.656000000000006</c:v>
                </c:pt>
                <c:pt idx="46">
                  <c:v>79.656000000000006</c:v>
                </c:pt>
                <c:pt idx="47">
                  <c:v>79.33</c:v>
                </c:pt>
                <c:pt idx="48">
                  <c:v>78.350999999999999</c:v>
                </c:pt>
                <c:pt idx="49">
                  <c:v>75.718000000000004</c:v>
                </c:pt>
                <c:pt idx="50">
                  <c:v>72.734999999999999</c:v>
                </c:pt>
                <c:pt idx="51">
                  <c:v>70.072000000000003</c:v>
                </c:pt>
                <c:pt idx="52">
                  <c:v>68.069999999999993</c:v>
                </c:pt>
                <c:pt idx="53">
                  <c:v>67.397000000000006</c:v>
                </c:pt>
                <c:pt idx="54">
                  <c:v>65.323999999999998</c:v>
                </c:pt>
                <c:pt idx="55">
                  <c:v>63.594999999999999</c:v>
                </c:pt>
                <c:pt idx="56">
                  <c:v>62.213000000000001</c:v>
                </c:pt>
                <c:pt idx="57">
                  <c:v>60.128999999999998</c:v>
                </c:pt>
                <c:pt idx="58">
                  <c:v>59.781999999999996</c:v>
                </c:pt>
                <c:pt idx="59">
                  <c:v>58.372999999999998</c:v>
                </c:pt>
                <c:pt idx="60">
                  <c:v>58.372999999999998</c:v>
                </c:pt>
                <c:pt idx="61">
                  <c:v>57.645000000000003</c:v>
                </c:pt>
                <c:pt idx="62">
                  <c:v>56.542000000000002</c:v>
                </c:pt>
                <c:pt idx="63">
                  <c:v>54.673999999999999</c:v>
                </c:pt>
                <c:pt idx="64">
                  <c:v>53.908999999999999</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0038541839383062"/>
          <c:w val="0.80814089415293688"/>
          <c:h val="0.14075596484875966"/>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cm (N=665)</c:v>
                </c:pt>
              </c:strCache>
            </c:strRef>
          </c:tx>
          <c:spPr>
            <a:ln w="41275">
              <a:solidFill>
                <a:srgbClr val="003296"/>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Sheet1!$B$2:$B$66</c:f>
              <c:numCache>
                <c:formatCode>General</c:formatCode>
                <c:ptCount val="65"/>
                <c:pt idx="0">
                  <c:v>100</c:v>
                </c:pt>
                <c:pt idx="1">
                  <c:v>100</c:v>
                </c:pt>
                <c:pt idx="2">
                  <c:v>100</c:v>
                </c:pt>
                <c:pt idx="3">
                  <c:v>100</c:v>
                </c:pt>
                <c:pt idx="4">
                  <c:v>100</c:v>
                </c:pt>
                <c:pt idx="5">
                  <c:v>100</c:v>
                </c:pt>
                <c:pt idx="6">
                  <c:v>100</c:v>
                </c:pt>
                <c:pt idx="7">
                  <c:v>100</c:v>
                </c:pt>
                <c:pt idx="8">
                  <c:v>100</c:v>
                </c:pt>
                <c:pt idx="9">
                  <c:v>100</c:v>
                </c:pt>
                <c:pt idx="10">
                  <c:v>100</c:v>
                </c:pt>
                <c:pt idx="11">
                  <c:v>100</c:v>
                </c:pt>
                <c:pt idx="12">
                  <c:v>99.849000000000004</c:v>
                </c:pt>
                <c:pt idx="13">
                  <c:v>99.849000000000004</c:v>
                </c:pt>
                <c:pt idx="14">
                  <c:v>99.697999999999993</c:v>
                </c:pt>
                <c:pt idx="15">
                  <c:v>99.697999999999993</c:v>
                </c:pt>
                <c:pt idx="16">
                  <c:v>99.697999999999993</c:v>
                </c:pt>
                <c:pt idx="17">
                  <c:v>99.391999999999996</c:v>
                </c:pt>
                <c:pt idx="18">
                  <c:v>99.085999999999999</c:v>
                </c:pt>
                <c:pt idx="19">
                  <c:v>98.932000000000002</c:v>
                </c:pt>
                <c:pt idx="20">
                  <c:v>98.623999999999995</c:v>
                </c:pt>
                <c:pt idx="21">
                  <c:v>98.468999999999994</c:v>
                </c:pt>
                <c:pt idx="22">
                  <c:v>98.468999999999994</c:v>
                </c:pt>
                <c:pt idx="23">
                  <c:v>97.694000000000003</c:v>
                </c:pt>
                <c:pt idx="24">
                  <c:v>95.677999999999997</c:v>
                </c:pt>
                <c:pt idx="25">
                  <c:v>93.972999999999999</c:v>
                </c:pt>
                <c:pt idx="26">
                  <c:v>93.35</c:v>
                </c:pt>
                <c:pt idx="27">
                  <c:v>92.884</c:v>
                </c:pt>
                <c:pt idx="28">
                  <c:v>92.727999999999994</c:v>
                </c:pt>
                <c:pt idx="29">
                  <c:v>92.572000000000003</c:v>
                </c:pt>
                <c:pt idx="30">
                  <c:v>92.415000000000006</c:v>
                </c:pt>
                <c:pt idx="31">
                  <c:v>92.415000000000006</c:v>
                </c:pt>
                <c:pt idx="32">
                  <c:v>92.257999999999996</c:v>
                </c:pt>
                <c:pt idx="33">
                  <c:v>92.1</c:v>
                </c:pt>
                <c:pt idx="34">
                  <c:v>92.1</c:v>
                </c:pt>
                <c:pt idx="35">
                  <c:v>92.1</c:v>
                </c:pt>
                <c:pt idx="36">
                  <c:v>92.1</c:v>
                </c:pt>
                <c:pt idx="37">
                  <c:v>92.1</c:v>
                </c:pt>
                <c:pt idx="38">
                  <c:v>92.1</c:v>
                </c:pt>
                <c:pt idx="39">
                  <c:v>92.1</c:v>
                </c:pt>
                <c:pt idx="40">
                  <c:v>92.1</c:v>
                </c:pt>
                <c:pt idx="41">
                  <c:v>92.1</c:v>
                </c:pt>
                <c:pt idx="42">
                  <c:v>92.1</c:v>
                </c:pt>
                <c:pt idx="43">
                  <c:v>92.1</c:v>
                </c:pt>
                <c:pt idx="44">
                  <c:v>92.1</c:v>
                </c:pt>
                <c:pt idx="45">
                  <c:v>92.1</c:v>
                </c:pt>
                <c:pt idx="46">
                  <c:v>92.1</c:v>
                </c:pt>
                <c:pt idx="47">
                  <c:v>92.1</c:v>
                </c:pt>
                <c:pt idx="48">
                  <c:v>92.1</c:v>
                </c:pt>
                <c:pt idx="49">
                  <c:v>91.917000000000002</c:v>
                </c:pt>
                <c:pt idx="50">
                  <c:v>85.617000000000004</c:v>
                </c:pt>
                <c:pt idx="51">
                  <c:v>80.754000000000005</c:v>
                </c:pt>
                <c:pt idx="52">
                  <c:v>80.558999999999997</c:v>
                </c:pt>
                <c:pt idx="53">
                  <c:v>80.128</c:v>
                </c:pt>
                <c:pt idx="54">
                  <c:v>73.793000000000006</c:v>
                </c:pt>
                <c:pt idx="55">
                  <c:v>70.921999999999997</c:v>
                </c:pt>
                <c:pt idx="56">
                  <c:v>70.698999999999998</c:v>
                </c:pt>
                <c:pt idx="57">
                  <c:v>70.698999999999998</c:v>
                </c:pt>
                <c:pt idx="58">
                  <c:v>66.400000000000006</c:v>
                </c:pt>
                <c:pt idx="59">
                  <c:v>60.531999999999996</c:v>
                </c:pt>
                <c:pt idx="60">
                  <c:v>60.271000000000001</c:v>
                </c:pt>
                <c:pt idx="61">
                  <c:v>60.271000000000001</c:v>
                </c:pt>
                <c:pt idx="62">
                  <c:v>53.51</c:v>
                </c:pt>
                <c:pt idx="63">
                  <c:v>50.662999999999997</c:v>
                </c:pt>
                <c:pt idx="64">
                  <c:v>50.372</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(N=3,387)</c:v>
                </c:pt>
              </c:strCache>
            </c:strRef>
          </c:tx>
          <c:spPr>
            <a:ln w="41275">
              <a:solidFill>
                <a:srgbClr val="0070C0"/>
              </a:solidFill>
              <a:prstDash val="solid"/>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Sheet1!$C$2:$C$66</c:f>
              <c:numCache>
                <c:formatCode>General</c:formatCode>
                <c:ptCount val="65"/>
                <c:pt idx="0">
                  <c:v>100</c:v>
                </c:pt>
                <c:pt idx="1">
                  <c:v>100</c:v>
                </c:pt>
                <c:pt idx="2">
                  <c:v>100</c:v>
                </c:pt>
                <c:pt idx="3">
                  <c:v>100</c:v>
                </c:pt>
                <c:pt idx="4">
                  <c:v>99.97</c:v>
                </c:pt>
                <c:pt idx="5">
                  <c:v>99.97</c:v>
                </c:pt>
                <c:pt idx="6">
                  <c:v>99.97</c:v>
                </c:pt>
                <c:pt idx="7">
                  <c:v>99.97</c:v>
                </c:pt>
                <c:pt idx="8">
                  <c:v>99.911000000000001</c:v>
                </c:pt>
                <c:pt idx="9">
                  <c:v>99.852000000000004</c:v>
                </c:pt>
                <c:pt idx="10">
                  <c:v>99.763999999999996</c:v>
                </c:pt>
                <c:pt idx="11">
                  <c:v>99.585999999999999</c:v>
                </c:pt>
                <c:pt idx="12">
                  <c:v>99.557000000000002</c:v>
                </c:pt>
                <c:pt idx="13">
                  <c:v>99.468000000000004</c:v>
                </c:pt>
                <c:pt idx="14">
                  <c:v>99.409000000000006</c:v>
                </c:pt>
                <c:pt idx="15">
                  <c:v>99.29</c:v>
                </c:pt>
                <c:pt idx="16">
                  <c:v>99.230999999999995</c:v>
                </c:pt>
                <c:pt idx="17">
                  <c:v>99.230999999999995</c:v>
                </c:pt>
                <c:pt idx="18">
                  <c:v>99.141000000000005</c:v>
                </c:pt>
                <c:pt idx="19">
                  <c:v>98.932000000000002</c:v>
                </c:pt>
                <c:pt idx="20">
                  <c:v>98.841999999999999</c:v>
                </c:pt>
                <c:pt idx="21">
                  <c:v>98.751999999999995</c:v>
                </c:pt>
                <c:pt idx="22">
                  <c:v>98.42</c:v>
                </c:pt>
                <c:pt idx="23">
                  <c:v>97.575000000000003</c:v>
                </c:pt>
                <c:pt idx="24">
                  <c:v>95.546999999999997</c:v>
                </c:pt>
                <c:pt idx="25">
                  <c:v>93.36</c:v>
                </c:pt>
                <c:pt idx="26">
                  <c:v>92.233000000000004</c:v>
                </c:pt>
                <c:pt idx="27">
                  <c:v>91.683000000000007</c:v>
                </c:pt>
                <c:pt idx="28">
                  <c:v>91.376999999999995</c:v>
                </c:pt>
                <c:pt idx="29">
                  <c:v>91.284999999999997</c:v>
                </c:pt>
                <c:pt idx="30">
                  <c:v>91.254000000000005</c:v>
                </c:pt>
                <c:pt idx="31">
                  <c:v>91.131</c:v>
                </c:pt>
                <c:pt idx="32">
                  <c:v>90.945999999999998</c:v>
                </c:pt>
                <c:pt idx="33">
                  <c:v>90.852999999999994</c:v>
                </c:pt>
                <c:pt idx="34">
                  <c:v>90.852999999999994</c:v>
                </c:pt>
                <c:pt idx="35">
                  <c:v>90.822000000000003</c:v>
                </c:pt>
                <c:pt idx="36">
                  <c:v>90.790999999999997</c:v>
                </c:pt>
                <c:pt idx="37">
                  <c:v>90.790999999999997</c:v>
                </c:pt>
                <c:pt idx="38">
                  <c:v>90.790999999999997</c:v>
                </c:pt>
                <c:pt idx="39">
                  <c:v>90.790999999999997</c:v>
                </c:pt>
                <c:pt idx="40">
                  <c:v>90.790999999999997</c:v>
                </c:pt>
                <c:pt idx="41">
                  <c:v>90.790999999999997</c:v>
                </c:pt>
                <c:pt idx="42">
                  <c:v>90.790999999999997</c:v>
                </c:pt>
                <c:pt idx="43">
                  <c:v>90.790999999999997</c:v>
                </c:pt>
                <c:pt idx="44">
                  <c:v>90.790999999999997</c:v>
                </c:pt>
                <c:pt idx="45">
                  <c:v>90.790999999999997</c:v>
                </c:pt>
                <c:pt idx="46">
                  <c:v>90.790999999999997</c:v>
                </c:pt>
                <c:pt idx="47">
                  <c:v>90.790999999999997</c:v>
                </c:pt>
                <c:pt idx="48">
                  <c:v>90.790999999999997</c:v>
                </c:pt>
                <c:pt idx="49">
                  <c:v>90.513000000000005</c:v>
                </c:pt>
                <c:pt idx="50">
                  <c:v>84.775999999999996</c:v>
                </c:pt>
                <c:pt idx="51">
                  <c:v>78.536000000000001</c:v>
                </c:pt>
                <c:pt idx="52">
                  <c:v>78.314999999999998</c:v>
                </c:pt>
                <c:pt idx="53">
                  <c:v>77.995000000000005</c:v>
                </c:pt>
                <c:pt idx="54">
                  <c:v>72.707999999999998</c:v>
                </c:pt>
                <c:pt idx="55">
                  <c:v>68.159000000000006</c:v>
                </c:pt>
                <c:pt idx="56">
                  <c:v>68.034999999999997</c:v>
                </c:pt>
                <c:pt idx="57">
                  <c:v>67.491</c:v>
                </c:pt>
                <c:pt idx="58">
                  <c:v>62.6</c:v>
                </c:pt>
                <c:pt idx="59">
                  <c:v>59.331000000000003</c:v>
                </c:pt>
                <c:pt idx="60">
                  <c:v>59.234999999999999</c:v>
                </c:pt>
                <c:pt idx="61">
                  <c:v>58.48</c:v>
                </c:pt>
                <c:pt idx="62">
                  <c:v>53.945</c:v>
                </c:pt>
                <c:pt idx="63">
                  <c:v>50.15</c:v>
                </c:pt>
                <c:pt idx="64">
                  <c:v>49.935000000000002</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(N=6,840)</c:v>
                </c:pt>
              </c:strCache>
            </c:strRef>
          </c:tx>
          <c:spPr>
            <a:ln w="41275">
              <a:solidFill>
                <a:srgbClr val="00B0F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Sheet1!$D$2:$D$66</c:f>
              <c:numCache>
                <c:formatCode>General</c:formatCode>
                <c:ptCount val="65"/>
                <c:pt idx="0">
                  <c:v>100</c:v>
                </c:pt>
                <c:pt idx="1">
                  <c:v>100</c:v>
                </c:pt>
                <c:pt idx="2">
                  <c:v>100</c:v>
                </c:pt>
                <c:pt idx="3">
                  <c:v>99.984999999999999</c:v>
                </c:pt>
                <c:pt idx="4">
                  <c:v>99.984999999999999</c:v>
                </c:pt>
                <c:pt idx="5">
                  <c:v>99.984999999999999</c:v>
                </c:pt>
                <c:pt idx="6">
                  <c:v>99.984999999999999</c:v>
                </c:pt>
                <c:pt idx="7">
                  <c:v>99.956000000000003</c:v>
                </c:pt>
                <c:pt idx="8">
                  <c:v>99.927000000000007</c:v>
                </c:pt>
                <c:pt idx="9">
                  <c:v>99.882999999999996</c:v>
                </c:pt>
                <c:pt idx="10">
                  <c:v>99.867999999999995</c:v>
                </c:pt>
                <c:pt idx="11">
                  <c:v>99.853999999999999</c:v>
                </c:pt>
                <c:pt idx="12">
                  <c:v>99.81</c:v>
                </c:pt>
                <c:pt idx="13">
                  <c:v>99.664000000000001</c:v>
                </c:pt>
                <c:pt idx="14">
                  <c:v>99.59</c:v>
                </c:pt>
                <c:pt idx="15">
                  <c:v>99.501999999999995</c:v>
                </c:pt>
                <c:pt idx="16">
                  <c:v>99.414000000000001</c:v>
                </c:pt>
                <c:pt idx="17">
                  <c:v>99.325000000000003</c:v>
                </c:pt>
                <c:pt idx="18">
                  <c:v>99.191999999999993</c:v>
                </c:pt>
                <c:pt idx="19">
                  <c:v>99.028999999999996</c:v>
                </c:pt>
                <c:pt idx="20">
                  <c:v>98.866</c:v>
                </c:pt>
                <c:pt idx="21">
                  <c:v>98.688000000000002</c:v>
                </c:pt>
                <c:pt idx="22">
                  <c:v>98.3</c:v>
                </c:pt>
                <c:pt idx="23">
                  <c:v>97.433000000000007</c:v>
                </c:pt>
                <c:pt idx="24">
                  <c:v>95.623000000000005</c:v>
                </c:pt>
                <c:pt idx="25">
                  <c:v>93.316000000000003</c:v>
                </c:pt>
                <c:pt idx="26">
                  <c:v>92.204999999999998</c:v>
                </c:pt>
                <c:pt idx="27">
                  <c:v>91.662999999999997</c:v>
                </c:pt>
                <c:pt idx="28">
                  <c:v>91.287000000000006</c:v>
                </c:pt>
                <c:pt idx="29">
                  <c:v>91.105000000000004</c:v>
                </c:pt>
                <c:pt idx="30">
                  <c:v>90.847999999999999</c:v>
                </c:pt>
                <c:pt idx="31">
                  <c:v>90.727000000000004</c:v>
                </c:pt>
                <c:pt idx="32">
                  <c:v>90.680999999999997</c:v>
                </c:pt>
                <c:pt idx="33">
                  <c:v>90.635000000000005</c:v>
                </c:pt>
                <c:pt idx="34">
                  <c:v>90.573999999999998</c:v>
                </c:pt>
                <c:pt idx="35">
                  <c:v>90.573999999999998</c:v>
                </c:pt>
                <c:pt idx="36">
                  <c:v>90.513000000000005</c:v>
                </c:pt>
                <c:pt idx="37">
                  <c:v>90.498000000000005</c:v>
                </c:pt>
                <c:pt idx="38">
                  <c:v>90.498000000000005</c:v>
                </c:pt>
                <c:pt idx="39">
                  <c:v>90.498000000000005</c:v>
                </c:pt>
                <c:pt idx="40">
                  <c:v>90.498000000000005</c:v>
                </c:pt>
                <c:pt idx="41">
                  <c:v>90.498000000000005</c:v>
                </c:pt>
                <c:pt idx="42">
                  <c:v>90.450999999999993</c:v>
                </c:pt>
                <c:pt idx="43">
                  <c:v>90.435000000000002</c:v>
                </c:pt>
                <c:pt idx="44">
                  <c:v>90.435000000000002</c:v>
                </c:pt>
                <c:pt idx="45">
                  <c:v>90.418999999999997</c:v>
                </c:pt>
                <c:pt idx="46">
                  <c:v>90.403999999999996</c:v>
                </c:pt>
                <c:pt idx="47">
                  <c:v>90.403999999999996</c:v>
                </c:pt>
                <c:pt idx="48">
                  <c:v>90.388000000000005</c:v>
                </c:pt>
                <c:pt idx="49">
                  <c:v>90.063000000000002</c:v>
                </c:pt>
                <c:pt idx="50">
                  <c:v>84.25</c:v>
                </c:pt>
                <c:pt idx="51">
                  <c:v>78.242000000000004</c:v>
                </c:pt>
                <c:pt idx="52">
                  <c:v>77.915000000000006</c:v>
                </c:pt>
                <c:pt idx="53">
                  <c:v>77.522000000000006</c:v>
                </c:pt>
                <c:pt idx="54">
                  <c:v>71.281999999999996</c:v>
                </c:pt>
                <c:pt idx="55">
                  <c:v>67.251999999999995</c:v>
                </c:pt>
                <c:pt idx="56">
                  <c:v>67.067999999999998</c:v>
                </c:pt>
                <c:pt idx="57">
                  <c:v>66.474999999999994</c:v>
                </c:pt>
                <c:pt idx="58">
                  <c:v>61.281999999999996</c:v>
                </c:pt>
                <c:pt idx="59">
                  <c:v>57.527999999999999</c:v>
                </c:pt>
                <c:pt idx="60">
                  <c:v>57.366999999999997</c:v>
                </c:pt>
                <c:pt idx="61">
                  <c:v>56.88</c:v>
                </c:pt>
                <c:pt idx="62">
                  <c:v>52.716999999999999</c:v>
                </c:pt>
                <c:pt idx="63">
                  <c:v>49.79</c:v>
                </c:pt>
                <c:pt idx="64">
                  <c:v>49.658000000000001</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(N=5,853)</c:v>
                </c:pt>
              </c:strCache>
            </c:strRef>
          </c:tx>
          <c:spPr>
            <a:ln w="41275">
              <a:solidFill>
                <a:schemeClr val="accent5">
                  <a:lumMod val="50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Sheet1!$E$2:$E$66</c:f>
              <c:numCache>
                <c:formatCode>General</c:formatCode>
                <c:ptCount val="65"/>
                <c:pt idx="0">
                  <c:v>100</c:v>
                </c:pt>
                <c:pt idx="1">
                  <c:v>100</c:v>
                </c:pt>
                <c:pt idx="2">
                  <c:v>100</c:v>
                </c:pt>
                <c:pt idx="3">
                  <c:v>100</c:v>
                </c:pt>
                <c:pt idx="4">
                  <c:v>100</c:v>
                </c:pt>
                <c:pt idx="5">
                  <c:v>100</c:v>
                </c:pt>
                <c:pt idx="6">
                  <c:v>100</c:v>
                </c:pt>
                <c:pt idx="7">
                  <c:v>100</c:v>
                </c:pt>
                <c:pt idx="8">
                  <c:v>100</c:v>
                </c:pt>
                <c:pt idx="9">
                  <c:v>99.983000000000004</c:v>
                </c:pt>
                <c:pt idx="10">
                  <c:v>99.965999999999994</c:v>
                </c:pt>
                <c:pt idx="11">
                  <c:v>99.932000000000002</c:v>
                </c:pt>
                <c:pt idx="12">
                  <c:v>99.88</c:v>
                </c:pt>
                <c:pt idx="13">
                  <c:v>99.863</c:v>
                </c:pt>
                <c:pt idx="14">
                  <c:v>99.778000000000006</c:v>
                </c:pt>
                <c:pt idx="15">
                  <c:v>99.709000000000003</c:v>
                </c:pt>
                <c:pt idx="16">
                  <c:v>99.606999999999999</c:v>
                </c:pt>
                <c:pt idx="17">
                  <c:v>99.486000000000004</c:v>
                </c:pt>
                <c:pt idx="18">
                  <c:v>99.331999999999994</c:v>
                </c:pt>
                <c:pt idx="19">
                  <c:v>99.125</c:v>
                </c:pt>
                <c:pt idx="20">
                  <c:v>99.004000000000005</c:v>
                </c:pt>
                <c:pt idx="21">
                  <c:v>98.796999999999997</c:v>
                </c:pt>
                <c:pt idx="22">
                  <c:v>98.33</c:v>
                </c:pt>
                <c:pt idx="23">
                  <c:v>97.498000000000005</c:v>
                </c:pt>
                <c:pt idx="24">
                  <c:v>95.656999999999996</c:v>
                </c:pt>
                <c:pt idx="25">
                  <c:v>93.483999999999995</c:v>
                </c:pt>
                <c:pt idx="26">
                  <c:v>92.316000000000003</c:v>
                </c:pt>
                <c:pt idx="27">
                  <c:v>91.74</c:v>
                </c:pt>
                <c:pt idx="28">
                  <c:v>91.426000000000002</c:v>
                </c:pt>
                <c:pt idx="29">
                  <c:v>91.162999999999997</c:v>
                </c:pt>
                <c:pt idx="30">
                  <c:v>90.933999999999997</c:v>
                </c:pt>
                <c:pt idx="31">
                  <c:v>90.722999999999999</c:v>
                </c:pt>
                <c:pt idx="32">
                  <c:v>90.563999999999993</c:v>
                </c:pt>
                <c:pt idx="33">
                  <c:v>90.546999999999997</c:v>
                </c:pt>
                <c:pt idx="34">
                  <c:v>90.510999999999996</c:v>
                </c:pt>
                <c:pt idx="35">
                  <c:v>90.421999999999997</c:v>
                </c:pt>
                <c:pt idx="36">
                  <c:v>90.385999999999996</c:v>
                </c:pt>
                <c:pt idx="37">
                  <c:v>90.385999999999996</c:v>
                </c:pt>
                <c:pt idx="38">
                  <c:v>90.367999999999995</c:v>
                </c:pt>
                <c:pt idx="39">
                  <c:v>90.367999999999995</c:v>
                </c:pt>
                <c:pt idx="40">
                  <c:v>90.367999999999995</c:v>
                </c:pt>
                <c:pt idx="41">
                  <c:v>90.367999999999995</c:v>
                </c:pt>
                <c:pt idx="42">
                  <c:v>90.367999999999995</c:v>
                </c:pt>
                <c:pt idx="43">
                  <c:v>90.367999999999995</c:v>
                </c:pt>
                <c:pt idx="44">
                  <c:v>90.35</c:v>
                </c:pt>
                <c:pt idx="45">
                  <c:v>90.331999999999994</c:v>
                </c:pt>
                <c:pt idx="46">
                  <c:v>90.313999999999993</c:v>
                </c:pt>
                <c:pt idx="47">
                  <c:v>90.275999999999996</c:v>
                </c:pt>
                <c:pt idx="48">
                  <c:v>90.275999999999996</c:v>
                </c:pt>
                <c:pt idx="49">
                  <c:v>90.016999999999996</c:v>
                </c:pt>
                <c:pt idx="50">
                  <c:v>83.453000000000003</c:v>
                </c:pt>
                <c:pt idx="51">
                  <c:v>77.819000000000003</c:v>
                </c:pt>
                <c:pt idx="52">
                  <c:v>77.421000000000006</c:v>
                </c:pt>
                <c:pt idx="53">
                  <c:v>76.995000000000005</c:v>
                </c:pt>
                <c:pt idx="54">
                  <c:v>70.968999999999994</c:v>
                </c:pt>
                <c:pt idx="55">
                  <c:v>66.869</c:v>
                </c:pt>
                <c:pt idx="56">
                  <c:v>66.727000000000004</c:v>
                </c:pt>
                <c:pt idx="57">
                  <c:v>66.302999999999997</c:v>
                </c:pt>
                <c:pt idx="58">
                  <c:v>61.543999999999997</c:v>
                </c:pt>
                <c:pt idx="59">
                  <c:v>57.695</c:v>
                </c:pt>
                <c:pt idx="60">
                  <c:v>57.381999999999998</c:v>
                </c:pt>
                <c:pt idx="61">
                  <c:v>56.881</c:v>
                </c:pt>
                <c:pt idx="62">
                  <c:v>52.667999999999999</c:v>
                </c:pt>
                <c:pt idx="63">
                  <c:v>50.265999999999998</c:v>
                </c:pt>
                <c:pt idx="64">
                  <c:v>50.207999999999998</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(N=1,821)</c:v>
                </c:pt>
              </c:strCache>
            </c:strRef>
          </c:tx>
          <c:spPr>
            <a:ln w="41275">
              <a:solidFill>
                <a:schemeClr val="accent5">
                  <a:lumMod val="25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Sheet1!$F$2:$F$66</c:f>
              <c:numCache>
                <c:formatCode>General</c:formatCode>
                <c:ptCount val="65"/>
                <c:pt idx="0">
                  <c:v>100</c:v>
                </c:pt>
                <c:pt idx="1">
                  <c:v>100</c:v>
                </c:pt>
                <c:pt idx="2">
                  <c:v>100</c:v>
                </c:pt>
                <c:pt idx="3">
                  <c:v>100</c:v>
                </c:pt>
                <c:pt idx="4">
                  <c:v>100</c:v>
                </c:pt>
                <c:pt idx="5">
                  <c:v>100</c:v>
                </c:pt>
                <c:pt idx="6">
                  <c:v>100</c:v>
                </c:pt>
                <c:pt idx="7">
                  <c:v>100</c:v>
                </c:pt>
                <c:pt idx="8">
                  <c:v>100</c:v>
                </c:pt>
                <c:pt idx="9">
                  <c:v>99.89</c:v>
                </c:pt>
                <c:pt idx="10">
                  <c:v>99.834999999999994</c:v>
                </c:pt>
                <c:pt idx="11">
                  <c:v>99.78</c:v>
                </c:pt>
                <c:pt idx="12">
                  <c:v>99.78</c:v>
                </c:pt>
                <c:pt idx="13">
                  <c:v>99.724999999999994</c:v>
                </c:pt>
                <c:pt idx="14">
                  <c:v>99.67</c:v>
                </c:pt>
                <c:pt idx="15">
                  <c:v>99.56</c:v>
                </c:pt>
                <c:pt idx="16">
                  <c:v>99.504999999999995</c:v>
                </c:pt>
                <c:pt idx="17">
                  <c:v>99.337999999999994</c:v>
                </c:pt>
                <c:pt idx="18">
                  <c:v>99.283000000000001</c:v>
                </c:pt>
                <c:pt idx="19">
                  <c:v>99.171000000000006</c:v>
                </c:pt>
                <c:pt idx="20">
                  <c:v>99.003</c:v>
                </c:pt>
                <c:pt idx="21">
                  <c:v>98.611999999999995</c:v>
                </c:pt>
                <c:pt idx="22">
                  <c:v>98.218999999999994</c:v>
                </c:pt>
                <c:pt idx="23">
                  <c:v>97.265000000000001</c:v>
                </c:pt>
                <c:pt idx="24">
                  <c:v>94.85</c:v>
                </c:pt>
                <c:pt idx="25">
                  <c:v>92.486000000000004</c:v>
                </c:pt>
                <c:pt idx="26">
                  <c:v>91.415000000000006</c:v>
                </c:pt>
                <c:pt idx="27">
                  <c:v>90.736999999999995</c:v>
                </c:pt>
                <c:pt idx="28">
                  <c:v>90.340999999999994</c:v>
                </c:pt>
                <c:pt idx="29">
                  <c:v>90.114000000000004</c:v>
                </c:pt>
                <c:pt idx="30">
                  <c:v>89.944000000000003</c:v>
                </c:pt>
                <c:pt idx="31">
                  <c:v>89.772000000000006</c:v>
                </c:pt>
                <c:pt idx="32">
                  <c:v>89.715000000000003</c:v>
                </c:pt>
                <c:pt idx="33">
                  <c:v>89.542000000000002</c:v>
                </c:pt>
                <c:pt idx="34">
                  <c:v>89.483999999999995</c:v>
                </c:pt>
                <c:pt idx="35">
                  <c:v>89.427000000000007</c:v>
                </c:pt>
                <c:pt idx="36">
                  <c:v>89.427000000000007</c:v>
                </c:pt>
                <c:pt idx="37">
                  <c:v>89.369</c:v>
                </c:pt>
                <c:pt idx="38">
                  <c:v>89.194999999999993</c:v>
                </c:pt>
                <c:pt idx="39">
                  <c:v>89.194999999999993</c:v>
                </c:pt>
                <c:pt idx="40">
                  <c:v>89.194999999999993</c:v>
                </c:pt>
                <c:pt idx="41">
                  <c:v>89.194999999999993</c:v>
                </c:pt>
                <c:pt idx="42">
                  <c:v>89.194999999999993</c:v>
                </c:pt>
                <c:pt idx="43">
                  <c:v>89.194999999999993</c:v>
                </c:pt>
                <c:pt idx="44">
                  <c:v>89.194999999999993</c:v>
                </c:pt>
                <c:pt idx="45">
                  <c:v>89.135000000000005</c:v>
                </c:pt>
                <c:pt idx="46">
                  <c:v>89.135000000000005</c:v>
                </c:pt>
                <c:pt idx="47">
                  <c:v>89.135000000000005</c:v>
                </c:pt>
                <c:pt idx="48">
                  <c:v>89.135000000000005</c:v>
                </c:pt>
                <c:pt idx="49">
                  <c:v>88.882000000000005</c:v>
                </c:pt>
                <c:pt idx="50">
                  <c:v>82.739000000000004</c:v>
                </c:pt>
                <c:pt idx="51">
                  <c:v>76.765000000000001</c:v>
                </c:pt>
                <c:pt idx="52">
                  <c:v>76.36</c:v>
                </c:pt>
                <c:pt idx="53">
                  <c:v>75.918000000000006</c:v>
                </c:pt>
                <c:pt idx="54">
                  <c:v>70.204999999999998</c:v>
                </c:pt>
                <c:pt idx="55">
                  <c:v>64.760999999999996</c:v>
                </c:pt>
                <c:pt idx="56">
                  <c:v>64.605000000000004</c:v>
                </c:pt>
                <c:pt idx="57">
                  <c:v>63.789000000000001</c:v>
                </c:pt>
                <c:pt idx="58">
                  <c:v>58.426000000000002</c:v>
                </c:pt>
                <c:pt idx="59">
                  <c:v>54.113999999999997</c:v>
                </c:pt>
                <c:pt idx="60">
                  <c:v>53.945</c:v>
                </c:pt>
                <c:pt idx="61">
                  <c:v>53.673000000000002</c:v>
                </c:pt>
                <c:pt idx="62">
                  <c:v>49.308999999999997</c:v>
                </c:pt>
                <c:pt idx="63">
                  <c:v>47.033000000000001</c:v>
                </c:pt>
                <c:pt idx="64">
                  <c:v>47.033000000000001</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819056023169517"/>
          <c:y val="0.6976462999734403"/>
          <c:w val="0.80107769933930673"/>
          <c:h val="0.14349496840232545"/>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0.96237864458060995</c:v>
                </c:pt>
                <c:pt idx="1">
                  <c:v>0.96014119597237102</c:v>
                </c:pt>
                <c:pt idx="2">
                  <c:v>0.95790894924210601</c:v>
                </c:pt>
                <c:pt idx="3">
                  <c:v>0.95568189229589096</c:v>
                </c:pt>
                <c:pt idx="4">
                  <c:v>0.95346001306792005</c:v>
                </c:pt>
                <c:pt idx="5">
                  <c:v>0.95124329952043596</c:v>
                </c:pt>
                <c:pt idx="6">
                  <c:v>0.94903173964367205</c:v>
                </c:pt>
                <c:pt idx="7">
                  <c:v>0.94682532145578002</c:v>
                </c:pt>
                <c:pt idx="8">
                  <c:v>0.94462403300277198</c:v>
                </c:pt>
                <c:pt idx="9">
                  <c:v>0.942427862358449</c:v>
                </c:pt>
                <c:pt idx="10">
                  <c:v>0.94023679762433998</c:v>
                </c:pt>
                <c:pt idx="11">
                  <c:v>0.93805082692963804</c:v>
                </c:pt>
                <c:pt idx="12">
                  <c:v>0.93586993843113397</c:v>
                </c:pt>
                <c:pt idx="13">
                  <c:v>0.93369412031315302</c:v>
                </c:pt>
                <c:pt idx="14">
                  <c:v>0.93152336078749198</c:v>
                </c:pt>
                <c:pt idx="15">
                  <c:v>0.92935764809335297</c:v>
                </c:pt>
                <c:pt idx="16">
                  <c:v>0.927196970497281</c:v>
                </c:pt>
                <c:pt idx="17">
                  <c:v>0.92504131629310204</c:v>
                </c:pt>
                <c:pt idx="18">
                  <c:v>0.92289067380185397</c:v>
                </c:pt>
                <c:pt idx="19">
                  <c:v>0.92074503137173302</c:v>
                </c:pt>
                <c:pt idx="20">
                  <c:v>0.91860437737801903</c:v>
                </c:pt>
                <c:pt idx="21">
                  <c:v>0.91646870022302296</c:v>
                </c:pt>
                <c:pt idx="22">
                  <c:v>0.91433798833601598</c:v>
                </c:pt>
                <c:pt idx="23">
                  <c:v>0.91221223017317299</c:v>
                </c:pt>
                <c:pt idx="24">
                  <c:v>0.91009141421750595</c:v>
                </c:pt>
                <c:pt idx="25">
                  <c:v>0.90797552897880196</c:v>
                </c:pt>
                <c:pt idx="26">
                  <c:v>0.90586456299356399</c:v>
                </c:pt>
                <c:pt idx="27">
                  <c:v>0.90375850482494502</c:v>
                </c:pt>
                <c:pt idx="28">
                  <c:v>0.90165734306268897</c:v>
                </c:pt>
                <c:pt idx="29">
                  <c:v>0.89956106632306498</c:v>
                </c:pt>
                <c:pt idx="30">
                  <c:v>0.89747735509010895</c:v>
                </c:pt>
                <c:pt idx="31">
                  <c:v>0.89544451601802399</c:v>
                </c:pt>
                <c:pt idx="32">
                  <c:v>0.89350817099485502</c:v>
                </c:pt>
                <c:pt idx="33">
                  <c:v>0.89171356714878602</c:v>
                </c:pt>
                <c:pt idx="34">
                  <c:v>0.89010563759118599</c:v>
                </c:pt>
                <c:pt idx="35">
                  <c:v>0.888729084966421</c:v>
                </c:pt>
                <c:pt idx="36">
                  <c:v>0.88762848764734104</c:v>
                </c:pt>
                <c:pt idx="37">
                  <c:v>0.88684842855060297</c:v>
                </c:pt>
                <c:pt idx="38">
                  <c:v>0.88643364671358105</c:v>
                </c:pt>
                <c:pt idx="39">
                  <c:v>0.88642921197494695</c:v>
                </c:pt>
                <c:pt idx="40">
                  <c:v>0.886880723335157</c:v>
                </c:pt>
                <c:pt idx="41">
                  <c:v>0.88783453184250005</c:v>
                </c:pt>
                <c:pt idx="42">
                  <c:v>0.88933798915745599</c:v>
                </c:pt>
                <c:pt idx="43">
                  <c:v>0.89143972329602605</c:v>
                </c:pt>
                <c:pt idx="44">
                  <c:v>0.89418994344540104</c:v>
                </c:pt>
                <c:pt idx="45">
                  <c:v>0.89764077618820404</c:v>
                </c:pt>
                <c:pt idx="46">
                  <c:v>0.90184663597092896</c:v>
                </c:pt>
                <c:pt idx="47">
                  <c:v>0.90686463321607202</c:v>
                </c:pt>
                <c:pt idx="48">
                  <c:v>0.91275502411554199</c:v>
                </c:pt>
                <c:pt idx="49">
                  <c:v>0.91958170686672902</c:v>
                </c:pt>
                <c:pt idx="50">
                  <c:v>0.92741276993622901</c:v>
                </c:pt>
                <c:pt idx="51">
                  <c:v>0.93632109887621995</c:v>
                </c:pt>
                <c:pt idx="52">
                  <c:v>0.94638504929477296</c:v>
                </c:pt>
                <c:pt idx="53">
                  <c:v>0.95768919481765402</c:v>
                </c:pt>
                <c:pt idx="54">
                  <c:v>0.97032516030354998</c:v>
                </c:pt>
                <c:pt idx="55">
                  <c:v>0.98439255222064703</c:v>
                </c:pt>
                <c:pt idx="56">
                  <c:v>1</c:v>
                </c:pt>
                <c:pt idx="57">
                  <c:v>1.01723406634236</c:v>
                </c:pt>
                <c:pt idx="58">
                  <c:v>1.0360589821267601</c:v>
                </c:pt>
                <c:pt idx="59">
                  <c:v>1.05640501477073</c:v>
                </c:pt>
                <c:pt idx="60">
                  <c:v>1.0781979928910601</c:v>
                </c:pt>
                <c:pt idx="61">
                  <c:v>1.10135765871249</c:v>
                </c:pt>
                <c:pt idx="62">
                  <c:v>1.1257960663379301</c:v>
                </c:pt>
                <c:pt idx="63">
                  <c:v>1.1514160325276701</c:v>
                </c:pt>
                <c:pt idx="64">
                  <c:v>1.1781096517249501</c:v>
                </c:pt>
                <c:pt idx="65">
                  <c:v>1.20575689210439</c:v>
                </c:pt>
                <c:pt idx="66">
                  <c:v>1.2342242943644699</c:v>
                </c:pt>
                <c:pt idx="67">
                  <c:v>1.2633930349512501</c:v>
                </c:pt>
                <c:pt idx="68">
                  <c:v>1.29325112789588</c:v>
                </c:pt>
                <c:pt idx="69">
                  <c:v>1.32381486484013</c:v>
                </c:pt>
                <c:pt idx="70">
                  <c:v>1.3551009224503801</c:v>
                </c:pt>
              </c:numCache>
            </c:numRef>
          </c:yVal>
          <c:smooth val="0"/>
          <c:extLst>
            <c:ext xmlns:c16="http://schemas.microsoft.com/office/drawing/2014/chart" uri="{C3380CC4-5D6E-409C-BE32-E72D297353CC}">
              <c16:uniqueId val="{00000000-DD88-42D3-81EE-D0000FA1A14D}"/>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0.76683179795440104</c:v>
                </c:pt>
                <c:pt idx="1">
                  <c:v>0.76877253157446501</c:v>
                </c:pt>
                <c:pt idx="2">
                  <c:v>0.77071626833527795</c:v>
                </c:pt>
                <c:pt idx="3">
                  <c:v>0.77266287515617904</c:v>
                </c:pt>
                <c:pt idx="4">
                  <c:v>0.77461220541325304</c:v>
                </c:pt>
                <c:pt idx="5">
                  <c:v>0.77656409733930098</c:v>
                </c:pt>
                <c:pt idx="6">
                  <c:v>0.778518372193852</c:v>
                </c:pt>
                <c:pt idx="7">
                  <c:v>0.78047483216404101</c:v>
                </c:pt>
                <c:pt idx="8">
                  <c:v>0.78243325794943897</c:v>
                </c:pt>
                <c:pt idx="9">
                  <c:v>0.78439340597442597</c:v>
                </c:pt>
                <c:pt idx="10">
                  <c:v>0.78635500516002099</c:v>
                </c:pt>
                <c:pt idx="11">
                  <c:v>0.78831775317263497</c:v>
                </c:pt>
                <c:pt idx="12">
                  <c:v>0.790281312049258</c:v>
                </c:pt>
                <c:pt idx="13">
                  <c:v>0.79224530307622498</c:v>
                </c:pt>
                <c:pt idx="14">
                  <c:v>0.79420930077058904</c:v>
                </c:pt>
                <c:pt idx="15">
                  <c:v>0.79617282577777004</c:v>
                </c:pt>
                <c:pt idx="16">
                  <c:v>0.79813533645423196</c:v>
                </c:pt>
                <c:pt idx="17">
                  <c:v>0.80009621884684701</c:v>
                </c:pt>
                <c:pt idx="18">
                  <c:v>0.80205477470734299</c:v>
                </c:pt>
                <c:pt idx="19">
                  <c:v>0.80401020708589699</c:v>
                </c:pt>
                <c:pt idx="20">
                  <c:v>0.805961602925645</c:v>
                </c:pt>
                <c:pt idx="21">
                  <c:v>0.80790791192050504</c:v>
                </c:pt>
                <c:pt idx="22">
                  <c:v>0.80984792068955902</c:v>
                </c:pt>
                <c:pt idx="23">
                  <c:v>0.81178022104546099</c:v>
                </c:pt>
                <c:pt idx="24">
                  <c:v>0.813703170768173</c:v>
                </c:pt>
                <c:pt idx="25">
                  <c:v>0.81561484480678204</c:v>
                </c:pt>
                <c:pt idx="26">
                  <c:v>0.81751297417662505</c:v>
                </c:pt>
                <c:pt idx="27">
                  <c:v>0.81939486893558</c:v>
                </c:pt>
                <c:pt idx="28">
                  <c:v>0.82125732042882904</c:v>
                </c:pt>
                <c:pt idx="29">
                  <c:v>0.82309647637323002</c:v>
                </c:pt>
                <c:pt idx="30">
                  <c:v>0.82491337542280596</c:v>
                </c:pt>
                <c:pt idx="31">
                  <c:v>0.82673134406665205</c:v>
                </c:pt>
                <c:pt idx="32">
                  <c:v>0.828579733820486</c:v>
                </c:pt>
                <c:pt idx="33">
                  <c:v>0.83048846265423604</c:v>
                </c:pt>
                <c:pt idx="34">
                  <c:v>0.83248818123137902</c:v>
                </c:pt>
                <c:pt idx="35">
                  <c:v>0.83461049035602097</c:v>
                </c:pt>
                <c:pt idx="36">
                  <c:v>0.83688821967926097</c:v>
                </c:pt>
                <c:pt idx="37">
                  <c:v>0.83935577842479903</c:v>
                </c:pt>
                <c:pt idx="38">
                  <c:v>0.84204958854695799</c:v>
                </c:pt>
                <c:pt idx="39">
                  <c:v>0.84500860860777804</c:v>
                </c:pt>
                <c:pt idx="40">
                  <c:v>0.84827495192409597</c:v>
                </c:pt>
                <c:pt idx="41">
                  <c:v>0.85189459448433902</c:v>
                </c:pt>
                <c:pt idx="42">
                  <c:v>0.85591815660511095</c:v>
                </c:pt>
                <c:pt idx="43">
                  <c:v>0.86040172825060401</c:v>
                </c:pt>
                <c:pt idx="44">
                  <c:v>0.86540769399866102</c:v>
                </c:pt>
                <c:pt idx="45">
                  <c:v>0.87100550418546696</c:v>
                </c:pt>
                <c:pt idx="46">
                  <c:v>0.87727233907639501</c:v>
                </c:pt>
                <c:pt idx="47">
                  <c:v>0.88429362717805404</c:v>
                </c:pt>
                <c:pt idx="48">
                  <c:v>0.89216340755052903</c:v>
                </c:pt>
                <c:pt idx="49">
                  <c:v>0.900984564370924</c:v>
                </c:pt>
                <c:pt idx="50">
                  <c:v>0.91086900059143605</c:v>
                </c:pt>
                <c:pt idx="51">
                  <c:v>0.92193784574212201</c:v>
                </c:pt>
                <c:pt idx="52">
                  <c:v>0.93432180361700501</c:v>
                </c:pt>
                <c:pt idx="53">
                  <c:v>0.94816173807147996</c:v>
                </c:pt>
                <c:pt idx="54">
                  <c:v>0.96360957491162502</c:v>
                </c:pt>
                <c:pt idx="55">
                  <c:v>0.98082957339127197</c:v>
                </c:pt>
                <c:pt idx="56">
                  <c:v>1</c:v>
                </c:pt>
                <c:pt idx="57">
                  <c:v>1.0132097231389401</c:v>
                </c:pt>
                <c:pt idx="58">
                  <c:v>1.0275371069028001</c:v>
                </c:pt>
                <c:pt idx="59">
                  <c:v>1.0429032142908901</c:v>
                </c:pt>
                <c:pt idx="60">
                  <c:v>1.05923172811872</c:v>
                </c:pt>
                <c:pt idx="61">
                  <c:v>1.07644668723582</c:v>
                </c:pt>
                <c:pt idx="62">
                  <c:v>1.0944706869108201</c:v>
                </c:pt>
                <c:pt idx="63">
                  <c:v>1.11322341674678</c:v>
                </c:pt>
                <c:pt idx="64">
                  <c:v>1.13262044886089</c:v>
                </c:pt>
                <c:pt idx="65">
                  <c:v>1.1525722178364599</c:v>
                </c:pt>
                <c:pt idx="66">
                  <c:v>1.17298315439006</c:v>
                </c:pt>
                <c:pt idx="67">
                  <c:v>1.19377016343109</c:v>
                </c:pt>
                <c:pt idx="68">
                  <c:v>1.2149221010398801</c:v>
                </c:pt>
                <c:pt idx="69">
                  <c:v>1.23644620564226</c:v>
                </c:pt>
                <c:pt idx="70">
                  <c:v>1.2583496038283</c:v>
                </c:pt>
              </c:numCache>
            </c:numRef>
          </c:yVal>
          <c:smooth val="0"/>
          <c:extLst>
            <c:ext xmlns:c16="http://schemas.microsoft.com/office/drawing/2014/chart" uri="{C3380CC4-5D6E-409C-BE32-E72D297353CC}">
              <c16:uniqueId val="{00000001-DD88-42D3-81EE-D0000FA1A14D}"/>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1.20779114535348</c:v>
                </c:pt>
                <c:pt idx="1">
                  <c:v>1.1991467935453399</c:v>
                </c:pt>
                <c:pt idx="2">
                  <c:v>1.19056725897337</c:v>
                </c:pt>
                <c:pt idx="3">
                  <c:v>1.18205223601256</c:v>
                </c:pt>
                <c:pt idx="4">
                  <c:v>1.17360143587524</c:v>
                </c:pt>
                <c:pt idx="5">
                  <c:v>1.1652145881876499</c:v>
                </c:pt>
                <c:pt idx="6">
                  <c:v>1.1568914427967101</c:v>
                </c:pt>
                <c:pt idx="7">
                  <c:v>1.1486317718460599</c:v>
                </c:pt>
                <c:pt idx="8">
                  <c:v>1.1404353721683</c:v>
                </c:pt>
                <c:pt idx="9">
                  <c:v>1.1323020680498601</c:v>
                </c:pt>
                <c:pt idx="10">
                  <c:v>1.1242317144366301</c:v>
                </c:pt>
                <c:pt idx="11">
                  <c:v>1.1162242006627501</c:v>
                </c:pt>
                <c:pt idx="12">
                  <c:v>1.10827945480318</c:v>
                </c:pt>
                <c:pt idx="13">
                  <c:v>1.1003974487728501</c:v>
                </c:pt>
                <c:pt idx="14">
                  <c:v>1.0925782043233401</c:v>
                </c:pt>
                <c:pt idx="15">
                  <c:v>1.08482180012344</c:v>
                </c:pt>
                <c:pt idx="16">
                  <c:v>1.0771283801549001</c:v>
                </c:pt>
                <c:pt idx="17">
                  <c:v>1.0694981637115699</c:v>
                </c:pt>
                <c:pt idx="18">
                  <c:v>1.06193145736365</c:v>
                </c:pt>
                <c:pt idx="19">
                  <c:v>1.0544286693429501</c:v>
                </c:pt>
                <c:pt idx="20">
                  <c:v>1.0469903269274099</c:v>
                </c:pt>
                <c:pt idx="21">
                  <c:v>1.03961709756238</c:v>
                </c:pt>
                <c:pt idx="22">
                  <c:v>1.03230981466559</c:v>
                </c:pt>
                <c:pt idx="23">
                  <c:v>1.0250695093381901</c:v>
                </c:pt>
                <c:pt idx="24">
                  <c:v>1.0178974495705799</c:v>
                </c:pt>
                <c:pt idx="25">
                  <c:v>1.0107951890204301</c:v>
                </c:pt>
                <c:pt idx="26">
                  <c:v>1.0037646280953501</c:v>
                </c:pt>
                <c:pt idx="27">
                  <c:v>0.99680809095673595</c:v>
                </c:pt>
                <c:pt idx="28">
                  <c:v>0.98992842325515795</c:v>
                </c:pt>
                <c:pt idx="29">
                  <c:v>0.983129117026322</c:v>
                </c:pt>
                <c:pt idx="30">
                  <c:v>0.97642446697715302</c:v>
                </c:pt>
                <c:pt idx="31">
                  <c:v>0.969868733079158</c:v>
                </c:pt>
                <c:pt idx="32">
                  <c:v>0.96352447332188396</c:v>
                </c:pt>
                <c:pt idx="33">
                  <c:v>0.95745229656280595</c:v>
                </c:pt>
                <c:pt idx="34">
                  <c:v>0.95171086381033698</c:v>
                </c:pt>
                <c:pt idx="35">
                  <c:v>0.94635688814351004</c:v>
                </c:pt>
                <c:pt idx="36">
                  <c:v>0.94144512200812602</c:v>
                </c:pt>
                <c:pt idx="37">
                  <c:v>0.937028320337155</c:v>
                </c:pt>
                <c:pt idx="38">
                  <c:v>0.93315716878605004</c:v>
                </c:pt>
                <c:pt idx="39">
                  <c:v>0.92988016907558502</c:v>
                </c:pt>
                <c:pt idx="40">
                  <c:v>0.92724347882651303</c:v>
                </c:pt>
                <c:pt idx="41">
                  <c:v>0.92529071206177504</c:v>
                </c:pt>
                <c:pt idx="42">
                  <c:v>0.92406271891195402</c:v>
                </c:pt>
                <c:pt idx="43">
                  <c:v>0.92359737803622599</c:v>
                </c:pt>
                <c:pt idx="44">
                  <c:v>0.92392945025067696</c:v>
                </c:pt>
                <c:pt idx="45">
                  <c:v>0.92509055247507199</c:v>
                </c:pt>
                <c:pt idx="46">
                  <c:v>0.92710931210753</c:v>
                </c:pt>
                <c:pt idx="47">
                  <c:v>0.93001174915459195</c:v>
                </c:pt>
                <c:pt idx="48">
                  <c:v>0.93382190638768003</c:v>
                </c:pt>
                <c:pt idx="49">
                  <c:v>0.93856271133163605</c:v>
                </c:pt>
                <c:pt idx="50">
                  <c:v>0.94425701751000601</c:v>
                </c:pt>
                <c:pt idx="51">
                  <c:v>0.95092874671509697</c:v>
                </c:pt>
                <c:pt idx="52">
                  <c:v>0.95860404633756102</c:v>
                </c:pt>
                <c:pt idx="53">
                  <c:v>0.96731238674107101</c:v>
                </c:pt>
                <c:pt idx="54">
                  <c:v>0.97708754793606201</c:v>
                </c:pt>
                <c:pt idx="55">
                  <c:v>0.987968473989838</c:v>
                </c:pt>
                <c:pt idx="56">
                  <c:v>1</c:v>
                </c:pt>
                <c:pt idx="57">
                  <c:v>1.0212743937372599</c:v>
                </c:pt>
                <c:pt idx="58">
                  <c:v>1.0446515334916</c:v>
                </c:pt>
                <c:pt idx="59">
                  <c:v>1.0700816144205201</c:v>
                </c:pt>
                <c:pt idx="60">
                  <c:v>1.09750386153843</c:v>
                </c:pt>
                <c:pt idx="61">
                  <c:v>1.12684511624023</c:v>
                </c:pt>
                <c:pt idx="62">
                  <c:v>1.15801802473056</c:v>
                </c:pt>
                <c:pt idx="63">
                  <c:v>1.1909189656071799</c:v>
                </c:pt>
                <c:pt idx="64">
                  <c:v>1.2254258281168999</c:v>
                </c:pt>
                <c:pt idx="65">
                  <c:v>1.2613957376018601</c:v>
                </c:pt>
                <c:pt idx="66">
                  <c:v>1.29866281804496</c:v>
                </c:pt>
                <c:pt idx="67">
                  <c:v>1.3370764403892601</c:v>
                </c:pt>
                <c:pt idx="68">
                  <c:v>1.3766302204663401</c:v>
                </c:pt>
                <c:pt idx="69">
                  <c:v>1.41735709032435</c:v>
                </c:pt>
                <c:pt idx="70">
                  <c:v>1.45929120527338</c:v>
                </c:pt>
              </c:numCache>
            </c:numRef>
          </c:yVal>
          <c:smooth val="1"/>
          <c:extLst>
            <c:ext xmlns:c16="http://schemas.microsoft.com/office/drawing/2014/chart" uri="{C3380CC4-5D6E-409C-BE32-E72D297353CC}">
              <c16:uniqueId val="{00000002-DD88-42D3-81EE-D0000FA1A14D}"/>
            </c:ext>
          </c:extLst>
        </c:ser>
        <c:dLbls>
          <c:showLegendKey val="0"/>
          <c:showVal val="0"/>
          <c:showCatName val="0"/>
          <c:showSerName val="0"/>
          <c:showPercent val="0"/>
          <c:showBubbleSize val="0"/>
        </c:dLbls>
        <c:axId val="554661456"/>
        <c:axId val="554660672"/>
      </c:scatterChart>
      <c:valAx>
        <c:axId val="554661456"/>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0.90105451942311598</c:v>
                </c:pt>
                <c:pt idx="1">
                  <c:v>0.90228472497096801</c:v>
                </c:pt>
                <c:pt idx="2">
                  <c:v>0.90351661011273798</c:v>
                </c:pt>
                <c:pt idx="3">
                  <c:v>0.90475017714156702</c:v>
                </c:pt>
                <c:pt idx="4">
                  <c:v>0.90598542835372697</c:v>
                </c:pt>
                <c:pt idx="5">
                  <c:v>0.90722236604862705</c:v>
                </c:pt>
                <c:pt idx="6">
                  <c:v>0.90846099252881296</c:v>
                </c:pt>
                <c:pt idx="7">
                  <c:v>0.90970131009997601</c:v>
                </c:pt>
                <c:pt idx="8">
                  <c:v>0.91094332107095499</c:v>
                </c:pt>
                <c:pt idx="9">
                  <c:v>0.91218702775374105</c:v>
                </c:pt>
                <c:pt idx="10">
                  <c:v>0.91343243246348005</c:v>
                </c:pt>
                <c:pt idx="11">
                  <c:v>0.91467953751848297</c:v>
                </c:pt>
                <c:pt idx="12">
                  <c:v>0.91592834524022004</c:v>
                </c:pt>
                <c:pt idx="13">
                  <c:v>0.91717885795333698</c:v>
                </c:pt>
                <c:pt idx="14">
                  <c:v>0.91843107798564905</c:v>
                </c:pt>
                <c:pt idx="15">
                  <c:v>0.91968500766815198</c:v>
                </c:pt>
                <c:pt idx="16">
                  <c:v>0.92094064933502295</c:v>
                </c:pt>
                <c:pt idx="17">
                  <c:v>0.92219800532362695</c:v>
                </c:pt>
                <c:pt idx="18">
                  <c:v>0.92345707797451804</c:v>
                </c:pt>
                <c:pt idx="19">
                  <c:v>0.92471786963144798</c:v>
                </c:pt>
                <c:pt idx="20">
                  <c:v>0.92598534350841</c:v>
                </c:pt>
                <c:pt idx="21">
                  <c:v>0.92728436122035396</c:v>
                </c:pt>
                <c:pt idx="22">
                  <c:v>0.92864490088304896</c:v>
                </c:pt>
                <c:pt idx="23">
                  <c:v>0.93009712480486495</c:v>
                </c:pt>
                <c:pt idx="24">
                  <c:v>0.93167140425652495</c:v>
                </c:pt>
                <c:pt idx="25">
                  <c:v>0.93339835411902305</c:v>
                </c:pt>
                <c:pt idx="26">
                  <c:v>0.93530887755895598</c:v>
                </c:pt>
                <c:pt idx="27">
                  <c:v>0.93743422091664297</c:v>
                </c:pt>
                <c:pt idx="28">
                  <c:v>0.93980603903789095</c:v>
                </c:pt>
                <c:pt idx="29">
                  <c:v>0.94245647133550703</c:v>
                </c:pt>
                <c:pt idx="30">
                  <c:v>0.94541822893202498</c:v>
                </c:pt>
                <c:pt idx="31">
                  <c:v>0.94872469331117903</c:v>
                </c:pt>
                <c:pt idx="32">
                  <c:v>0.95241002699300703</c:v>
                </c:pt>
                <c:pt idx="33">
                  <c:v>0.95650929684700903</c:v>
                </c:pt>
                <c:pt idx="34">
                  <c:v>0.96105861077038102</c:v>
                </c:pt>
                <c:pt idx="35">
                  <c:v>0.96609526858530304</c:v>
                </c:pt>
                <c:pt idx="36">
                  <c:v>0.971657928151897</c:v>
                </c:pt>
                <c:pt idx="37">
                  <c:v>0.97778678785350703</c:v>
                </c:pt>
                <c:pt idx="38">
                  <c:v>0.98452378679039398</c:v>
                </c:pt>
                <c:pt idx="39">
                  <c:v>0.99191282421906202</c:v>
                </c:pt>
                <c:pt idx="40">
                  <c:v>1</c:v>
                </c:pt>
                <c:pt idx="41">
                  <c:v>1.00882249974738</c:v>
                </c:pt>
                <c:pt idx="42">
                  <c:v>1.01837388320501</c:v>
                </c:pt>
                <c:pt idx="43">
                  <c:v>1.0286367832865899</c:v>
                </c:pt>
                <c:pt idx="44">
                  <c:v>1.03959389839357</c:v>
                </c:pt>
                <c:pt idx="45">
                  <c:v>1.05122780163143</c:v>
                </c:pt>
                <c:pt idx="46">
                  <c:v>1.0635207539115801</c:v>
                </c:pt>
                <c:pt idx="47">
                  <c:v>1.0764545204757601</c:v>
                </c:pt>
                <c:pt idx="48">
                  <c:v>1.0900101905267201</c:v>
                </c:pt>
                <c:pt idx="49">
                  <c:v>1.1041679997927001</c:v>
                </c:pt>
                <c:pt idx="50">
                  <c:v>1.1189071559953401</c:v>
                </c:pt>
                <c:pt idx="51">
                  <c:v>1.13420566733094</c:v>
                </c:pt>
                <c:pt idx="52">
                  <c:v>1.1500401742148201</c:v>
                </c:pt>
                <c:pt idx="53">
                  <c:v>1.16638578467738</c:v>
                </c:pt>
                <c:pt idx="54">
                  <c:v>1.18321591393925</c:v>
                </c:pt>
                <c:pt idx="55">
                  <c:v>1.20050212883024</c:v>
                </c:pt>
                <c:pt idx="56">
                  <c:v>1.21821399785355</c:v>
                </c:pt>
                <c:pt idx="57">
                  <c:v>1.2363189478312699</c:v>
                </c:pt>
                <c:pt idx="58">
                  <c:v>1.2547821281989899</c:v>
                </c:pt>
                <c:pt idx="59">
                  <c:v>1.2735662841456099</c:v>
                </c:pt>
                <c:pt idx="60">
                  <c:v>1.2926392940570199</c:v>
                </c:pt>
                <c:pt idx="61">
                  <c:v>1.31199794258151</c:v>
                </c:pt>
                <c:pt idx="62">
                  <c:v>1.3316465074611901</c:v>
                </c:pt>
                <c:pt idx="63">
                  <c:v>1.35158933050187</c:v>
                </c:pt>
                <c:pt idx="64">
                  <c:v>1.3718308185325501</c:v>
                </c:pt>
                <c:pt idx="65">
                  <c:v>1.39237544437917</c:v>
                </c:pt>
                <c:pt idx="66">
                  <c:v>1.413227747853</c:v>
                </c:pt>
                <c:pt idx="67">
                  <c:v>1.4343923367538101</c:v>
                </c:pt>
                <c:pt idx="68">
                  <c:v>1.4558738878880799</c:v>
                </c:pt>
                <c:pt idx="69">
                  <c:v>1.47767714810243</c:v>
                </c:pt>
                <c:pt idx="70">
                  <c:v>1.49980693533256</c:v>
                </c:pt>
              </c:numCache>
            </c:numRef>
          </c:yVal>
          <c:smooth val="0"/>
          <c:extLst>
            <c:ext xmlns:c16="http://schemas.microsoft.com/office/drawing/2014/chart" uri="{C3380CC4-5D6E-409C-BE32-E72D297353CC}">
              <c16:uniqueId val="{00000000-6A42-4BCB-A28B-E6D8B820A791}"/>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0.772712686701294</c:v>
                </c:pt>
                <c:pt idx="1">
                  <c:v>0.77724201963397899</c:v>
                </c:pt>
                <c:pt idx="2">
                  <c:v>0.78179733219412095</c:v>
                </c:pt>
                <c:pt idx="3">
                  <c:v>0.78637871508896495</c:v>
                </c:pt>
                <c:pt idx="4">
                  <c:v>0.790986251257914</c:v>
                </c:pt>
                <c:pt idx="5">
                  <c:v>0.79562001440053698</c:v>
                </c:pt>
                <c:pt idx="6">
                  <c:v>0.80028006719311795</c:v>
                </c:pt>
                <c:pt idx="7">
                  <c:v>0.80496645911446196</c:v>
                </c:pt>
                <c:pt idx="8">
                  <c:v>0.80967922377786605</c:v>
                </c:pt>
                <c:pt idx="9">
                  <c:v>0.81441837563387698</c:v>
                </c:pt>
                <c:pt idx="10">
                  <c:v>0.81918390586449796</c:v>
                </c:pt>
                <c:pt idx="11">
                  <c:v>0.82397577722870696</c:v>
                </c:pt>
                <c:pt idx="12">
                  <c:v>0.82879391753440801</c:v>
                </c:pt>
                <c:pt idx="13">
                  <c:v>0.83363821129187499</c:v>
                </c:pt>
                <c:pt idx="14">
                  <c:v>0.83850848893183005</c:v>
                </c:pt>
                <c:pt idx="15">
                  <c:v>0.84340451272092998</c:v>
                </c:pt>
                <c:pt idx="16">
                  <c:v>0.84832595813744804</c:v>
                </c:pt>
                <c:pt idx="17">
                  <c:v>0.85327238891319501</c:v>
                </c:pt>
                <c:pt idx="18">
                  <c:v>0.85824322309430301</c:v>
                </c:pt>
                <c:pt idx="19">
                  <c:v>0.86323768613779095</c:v>
                </c:pt>
                <c:pt idx="20">
                  <c:v>0.86825713124319104</c:v>
                </c:pt>
                <c:pt idx="21">
                  <c:v>0.873312361658935</c:v>
                </c:pt>
                <c:pt idx="22">
                  <c:v>0.87841687656948397</c:v>
                </c:pt>
                <c:pt idx="23">
                  <c:v>0.88358458510121995</c:v>
                </c:pt>
                <c:pt idx="24">
                  <c:v>0.88882986227816596</c:v>
                </c:pt>
                <c:pt idx="25">
                  <c:v>0.89416762108277004</c:v>
                </c:pt>
                <c:pt idx="26">
                  <c:v>0.89961340609028295</c:v>
                </c:pt>
                <c:pt idx="27">
                  <c:v>0.905183516294774</c:v>
                </c:pt>
                <c:pt idx="28">
                  <c:v>0.91089516779296098</c:v>
                </c:pt>
                <c:pt idx="29">
                  <c:v>0.91676671128571996</c:v>
                </c:pt>
                <c:pt idx="30">
                  <c:v>0.92281792532195295</c:v>
                </c:pt>
                <c:pt idx="31">
                  <c:v>0.92907041428523995</c:v>
                </c:pt>
                <c:pt idx="32">
                  <c:v>0.93554815055874596</c:v>
                </c:pt>
                <c:pt idx="33">
                  <c:v>0.942278212648889</c:v>
                </c:pt>
                <c:pt idx="34">
                  <c:v>0.94929178308222995</c:v>
                </c:pt>
                <c:pt idx="35">
                  <c:v>0.95662547566265399</c:v>
                </c:pt>
                <c:pt idx="36">
                  <c:v>0.96432304867266605</c:v>
                </c:pt>
                <c:pt idx="37">
                  <c:v>0.97243750749973701</c:v>
                </c:pt>
                <c:pt idx="38">
                  <c:v>0.98103348030956505</c:v>
                </c:pt>
                <c:pt idx="39">
                  <c:v>0.990189551113971</c:v>
                </c:pt>
                <c:pt idx="40">
                  <c:v>1</c:v>
                </c:pt>
                <c:pt idx="41">
                  <c:v>1.0070846092447401</c:v>
                </c:pt>
                <c:pt idx="42">
                  <c:v>1.0148214817293899</c:v>
                </c:pt>
                <c:pt idx="43">
                  <c:v>1.02313661630444</c:v>
                </c:pt>
                <c:pt idx="44">
                  <c:v>1.0319669003751299</c:v>
                </c:pt>
                <c:pt idx="45">
                  <c:v>1.0412598833854001</c:v>
                </c:pt>
                <c:pt idx="46">
                  <c:v>1.05097253522936</c:v>
                </c:pt>
                <c:pt idx="47">
                  <c:v>1.06106954919882</c:v>
                </c:pt>
                <c:pt idx="48">
                  <c:v>1.0715216091647</c:v>
                </c:pt>
                <c:pt idx="49">
                  <c:v>1.0823038506771201</c:v>
                </c:pt>
                <c:pt idx="50">
                  <c:v>1.0933945982736499</c:v>
                </c:pt>
                <c:pt idx="51">
                  <c:v>1.10477437633718</c:v>
                </c:pt>
                <c:pt idx="52">
                  <c:v>1.1164251539346199</c:v>
                </c:pt>
                <c:pt idx="53">
                  <c:v>1.12832977501266</c:v>
                </c:pt>
                <c:pt idx="54">
                  <c:v>1.1404715291707901</c:v>
                </c:pt>
                <c:pt idx="55">
                  <c:v>1.15283382642164</c:v>
                </c:pt>
                <c:pt idx="56">
                  <c:v>1.1653999478311901</c:v>
                </c:pt>
                <c:pt idx="57">
                  <c:v>1.1781528511694299</c:v>
                </c:pt>
                <c:pt idx="58">
                  <c:v>1.19107501635381</c:v>
                </c:pt>
                <c:pt idx="59">
                  <c:v>1.20414831967619</c:v>
                </c:pt>
                <c:pt idx="60">
                  <c:v>1.2173577342741499</c:v>
                </c:pt>
                <c:pt idx="61">
                  <c:v>1.2307027915240401</c:v>
                </c:pt>
                <c:pt idx="62">
                  <c:v>1.24418641506098</c:v>
                </c:pt>
                <c:pt idx="63">
                  <c:v>1.2578112478866801</c:v>
                </c:pt>
                <c:pt idx="64">
                  <c:v>1.2715797294824001</c:v>
                </c:pt>
                <c:pt idx="65">
                  <c:v>1.2854941503388899</c:v>
                </c:pt>
                <c:pt idx="66">
                  <c:v>1.29955669124899</c:v>
                </c:pt>
                <c:pt idx="67">
                  <c:v>1.3137694521093599</c:v>
                </c:pt>
                <c:pt idx="68">
                  <c:v>1.3281344733654501</c:v>
                </c:pt>
                <c:pt idx="69">
                  <c:v>1.34265375221108</c:v>
                </c:pt>
                <c:pt idx="70">
                  <c:v>1.3573292549907101</c:v>
                </c:pt>
              </c:numCache>
            </c:numRef>
          </c:yVal>
          <c:smooth val="0"/>
          <c:extLst>
            <c:ext xmlns:c16="http://schemas.microsoft.com/office/drawing/2014/chart" uri="{C3380CC4-5D6E-409C-BE32-E72D297353CC}">
              <c16:uniqueId val="{00000001-6A42-4BCB-A28B-E6D8B820A791}"/>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1.05071297643477</c:v>
                </c:pt>
                <c:pt idx="1">
                  <c:v>1.0474443022256099</c:v>
                </c:pt>
                <c:pt idx="2">
                  <c:v>1.0441865572226301</c:v>
                </c:pt>
                <c:pt idx="3">
                  <c:v>1.04093977536649</c:v>
                </c:pt>
                <c:pt idx="4">
                  <c:v>1.0377039993855099</c:v>
                </c:pt>
                <c:pt idx="5">
                  <c:v>1.03447928227271</c:v>
                </c:pt>
                <c:pt idx="6">
                  <c:v>1.0312656890744201</c:v>
                </c:pt>
                <c:pt idx="7">
                  <c:v>1.0280632990696299</c:v>
                </c:pt>
                <c:pt idx="8">
                  <c:v>1.0248722084431801</c:v>
                </c:pt>
                <c:pt idx="9">
                  <c:v>1.0216925335882501</c:v>
                </c:pt>
                <c:pt idx="10">
                  <c:v>1.01852441521741</c:v>
                </c:pt>
                <c:pt idx="11">
                  <c:v>1.0153680235223701</c:v>
                </c:pt>
                <c:pt idx="12">
                  <c:v>1.0122235647074</c:v>
                </c:pt>
                <c:pt idx="13">
                  <c:v>1.0090912893411701</c:v>
                </c:pt>
                <c:pt idx="14">
                  <c:v>1.0059715031441501</c:v>
                </c:pt>
                <c:pt idx="15">
                  <c:v>1.00286458107847</c:v>
                </c:pt>
                <c:pt idx="16">
                  <c:v>0.99977098597777103</c:v>
                </c:pt>
                <c:pt idx="17">
                  <c:v>0.99669129351072105</c:v>
                </c:pt>
                <c:pt idx="18">
                  <c:v>0.99362622612579898</c:v>
                </c:pt>
                <c:pt idx="19">
                  <c:v>0.99057669996028297</c:v>
                </c:pt>
                <c:pt idx="20">
                  <c:v>0.98755175804277395</c:v>
                </c:pt>
                <c:pt idx="21">
                  <c:v>0.984591910425344</c:v>
                </c:pt>
                <c:pt idx="22">
                  <c:v>0.98174497205015099</c:v>
                </c:pt>
                <c:pt idx="23">
                  <c:v>0.97905811866463999</c:v>
                </c:pt>
                <c:pt idx="24">
                  <c:v>0.97657790579236203</c:v>
                </c:pt>
                <c:pt idx="25">
                  <c:v>0.97435029733810297</c:v>
                </c:pt>
                <c:pt idx="26">
                  <c:v>0.97242069817799104</c:v>
                </c:pt>
                <c:pt idx="27">
                  <c:v>0.97083398308306901</c:v>
                </c:pt>
                <c:pt idx="28">
                  <c:v>0.96963451145768098</c:v>
                </c:pt>
                <c:pt idx="29">
                  <c:v>0.96886611329559003</c:v>
                </c:pt>
                <c:pt idx="30">
                  <c:v>0.96857202604200898</c:v>
                </c:pt>
                <c:pt idx="31">
                  <c:v>0.96879475426073602</c:v>
                </c:pt>
                <c:pt idx="32">
                  <c:v>0.96957581389592196</c:v>
                </c:pt>
                <c:pt idx="33">
                  <c:v>0.97095531094028797</c:v>
                </c:pt>
                <c:pt idx="34">
                  <c:v>0.97297129270093696</c:v>
                </c:pt>
                <c:pt idx="35">
                  <c:v>0.97565880454561904</c:v>
                </c:pt>
                <c:pt idx="36">
                  <c:v>0.97904859853755599</c:v>
                </c:pt>
                <c:pt idx="37">
                  <c:v>0.98316549405735099</c:v>
                </c:pt>
                <c:pt idx="38">
                  <c:v>0.98802651103226202</c:v>
                </c:pt>
                <c:pt idx="39">
                  <c:v>0.99363909641679204</c:v>
                </c:pt>
                <c:pt idx="40">
                  <c:v>1</c:v>
                </c:pt>
                <c:pt idx="41">
                  <c:v>1.01056338926657</c:v>
                </c:pt>
                <c:pt idx="42">
                  <c:v>1.0219387199280801</c:v>
                </c:pt>
                <c:pt idx="43">
                  <c:v>1.0341665180081301</c:v>
                </c:pt>
                <c:pt idx="44">
                  <c:v>1.0472772655637299</c:v>
                </c:pt>
                <c:pt idx="45">
                  <c:v>1.06129114215939</c:v>
                </c:pt>
                <c:pt idx="46">
                  <c:v>1.0762187936279399</c:v>
                </c:pt>
                <c:pt idx="47">
                  <c:v>1.09206256604728</c:v>
                </c:pt>
                <c:pt idx="48">
                  <c:v>1.1088177833187001</c:v>
                </c:pt>
                <c:pt idx="49">
                  <c:v>1.12647383727171</c:v>
                </c:pt>
                <c:pt idx="50">
                  <c:v>1.1450150071294201</c:v>
                </c:pt>
                <c:pt idx="51">
                  <c:v>1.1644210106236299</c:v>
                </c:pt>
                <c:pt idx="52">
                  <c:v>1.1846673264632499</c:v>
                </c:pt>
                <c:pt idx="53">
                  <c:v>1.2057253374193799</c:v>
                </c:pt>
                <c:pt idx="54">
                  <c:v>1.2275623399533699</c:v>
                </c:pt>
                <c:pt idx="55">
                  <c:v>1.2501414586345001</c:v>
                </c:pt>
                <c:pt idx="56">
                  <c:v>1.27342149562315</c:v>
                </c:pt>
                <c:pt idx="57">
                  <c:v>1.2973567387707301</c:v>
                </c:pt>
                <c:pt idx="58">
                  <c:v>1.3218967467451901</c:v>
                </c:pt>
                <c:pt idx="59">
                  <c:v>1.3469861258857501</c:v>
                </c:pt>
                <c:pt idx="60">
                  <c:v>1.3725762752363899</c:v>
                </c:pt>
                <c:pt idx="61">
                  <c:v>1.39866311606111</c:v>
                </c:pt>
                <c:pt idx="62">
                  <c:v>1.4252546076438799</c:v>
                </c:pt>
                <c:pt idx="63">
                  <c:v>1.4523591845722501</c:v>
                </c:pt>
                <c:pt idx="64">
                  <c:v>1.4799856831956</c:v>
                </c:pt>
                <c:pt idx="65">
                  <c:v>1.5081432907329899</c:v>
                </c:pt>
                <c:pt idx="66">
                  <c:v>1.53684150968602</c:v>
                </c:pt>
                <c:pt idx="67">
                  <c:v>1.56609013281182</c:v>
                </c:pt>
                <c:pt idx="68">
                  <c:v>1.59589922552302</c:v>
                </c:pt>
                <c:pt idx="69">
                  <c:v>1.6262791136049</c:v>
                </c:pt>
                <c:pt idx="70">
                  <c:v>1.6572403748028299</c:v>
                </c:pt>
              </c:numCache>
            </c:numRef>
          </c:yVal>
          <c:smooth val="1"/>
          <c:extLst>
            <c:ext xmlns:c16="http://schemas.microsoft.com/office/drawing/2014/chart" uri="{C3380CC4-5D6E-409C-BE32-E72D297353CC}">
              <c16:uniqueId val="{00000002-6A42-4BCB-A28B-E6D8B820A791}"/>
            </c:ext>
          </c:extLst>
        </c:ser>
        <c:dLbls>
          <c:showLegendKey val="0"/>
          <c:showVal val="0"/>
          <c:showCatName val="0"/>
          <c:showSerName val="0"/>
          <c:showPercent val="0"/>
          <c:showBubbleSize val="0"/>
        </c:dLbls>
        <c:axId val="247118384"/>
        <c:axId val="247118776"/>
      </c:scatterChart>
      <c:valAx>
        <c:axId val="247118384"/>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0.78733147351924504</c:v>
                </c:pt>
                <c:pt idx="1">
                  <c:v>0.79001575771013499</c:v>
                </c:pt>
                <c:pt idx="2">
                  <c:v>0.79270919355043901</c:v>
                </c:pt>
                <c:pt idx="3">
                  <c:v>0.79541181224127999</c:v>
                </c:pt>
                <c:pt idx="4">
                  <c:v>0.79812364509016098</c:v>
                </c:pt>
                <c:pt idx="5">
                  <c:v>0.80084472351131897</c:v>
                </c:pt>
                <c:pt idx="6">
                  <c:v>0.80357507902609404</c:v>
                </c:pt>
                <c:pt idx="7">
                  <c:v>0.806314743263295</c:v>
                </c:pt>
                <c:pt idx="8">
                  <c:v>0.80906374795956204</c:v>
                </c:pt>
                <c:pt idx="9">
                  <c:v>0.81182212495973904</c:v>
                </c:pt>
                <c:pt idx="10">
                  <c:v>0.81458990621723604</c:v>
                </c:pt>
                <c:pt idx="11">
                  <c:v>0.81736712379440801</c:v>
                </c:pt>
                <c:pt idx="12">
                  <c:v>0.82015380986291697</c:v>
                </c:pt>
                <c:pt idx="13">
                  <c:v>0.82294999670411295</c:v>
                </c:pt>
                <c:pt idx="14">
                  <c:v>0.82575571670940096</c:v>
                </c:pt>
                <c:pt idx="15">
                  <c:v>0.82857100238062298</c:v>
                </c:pt>
                <c:pt idx="16">
                  <c:v>0.83139588633042705</c:v>
                </c:pt>
                <c:pt idx="17">
                  <c:v>0.83423040128265302</c:v>
                </c:pt>
                <c:pt idx="18">
                  <c:v>0.83707458007270397</c:v>
                </c:pt>
                <c:pt idx="19">
                  <c:v>0.83992845564793295</c:v>
                </c:pt>
                <c:pt idx="20">
                  <c:v>0.84279206106801996</c:v>
                </c:pt>
                <c:pt idx="21">
                  <c:v>0.84566542950535795</c:v>
                </c:pt>
                <c:pt idx="22">
                  <c:v>0.84854859424543505</c:v>
                </c:pt>
                <c:pt idx="23">
                  <c:v>0.85144158868722297</c:v>
                </c:pt>
                <c:pt idx="24">
                  <c:v>0.85434444634355899</c:v>
                </c:pt>
                <c:pt idx="25">
                  <c:v>0.85725720084154</c:v>
                </c:pt>
                <c:pt idx="26">
                  <c:v>0.86017988592290795</c:v>
                </c:pt>
                <c:pt idx="27">
                  <c:v>0.863112535444442</c:v>
                </c:pt>
                <c:pt idx="28">
                  <c:v>0.86605518337835097</c:v>
                </c:pt>
                <c:pt idx="29">
                  <c:v>0.86900786381266604</c:v>
                </c:pt>
                <c:pt idx="30">
                  <c:v>0.87197061095163897</c:v>
                </c:pt>
                <c:pt idx="31">
                  <c:v>0.87494345911613103</c:v>
                </c:pt>
                <c:pt idx="32">
                  <c:v>0.87792644274401799</c:v>
                </c:pt>
                <c:pt idx="33">
                  <c:v>0.88091959639058703</c:v>
                </c:pt>
                <c:pt idx="34">
                  <c:v>0.88392295472893401</c:v>
                </c:pt>
                <c:pt idx="35">
                  <c:v>0.88693655255036796</c:v>
                </c:pt>
                <c:pt idx="36">
                  <c:v>0.88996042476481396</c:v>
                </c:pt>
                <c:pt idx="37">
                  <c:v>0.89299460640121797</c:v>
                </c:pt>
                <c:pt idx="38">
                  <c:v>0.89603913260794799</c:v>
                </c:pt>
                <c:pt idx="39">
                  <c:v>0.89909403865321003</c:v>
                </c:pt>
                <c:pt idx="40">
                  <c:v>0.90215935992544805</c:v>
                </c:pt>
                <c:pt idx="41">
                  <c:v>0.90523513193375704</c:v>
                </c:pt>
                <c:pt idx="42">
                  <c:v>0.90832139030829895</c:v>
                </c:pt>
                <c:pt idx="43">
                  <c:v>0.91141817080070497</c:v>
                </c:pt>
                <c:pt idx="44">
                  <c:v>0.91452554913678397</c:v>
                </c:pt>
                <c:pt idx="45">
                  <c:v>0.91764376166078698</c:v>
                </c:pt>
                <c:pt idx="46">
                  <c:v>0.92077308769403698</c:v>
                </c:pt>
                <c:pt idx="47">
                  <c:v>0.92391380998227302</c:v>
                </c:pt>
                <c:pt idx="48">
                  <c:v>0.92706621472574702</c:v>
                </c:pt>
                <c:pt idx="49">
                  <c:v>0.93023059161020005</c:v>
                </c:pt>
                <c:pt idx="50">
                  <c:v>0.93340723383870094</c:v>
                </c:pt>
                <c:pt idx="51">
                  <c:v>0.93659643816439198</c:v>
                </c:pt>
                <c:pt idx="52">
                  <c:v>0.93979850492414096</c:v>
                </c:pt>
                <c:pt idx="53">
                  <c:v>0.94301373807312106</c:v>
                </c:pt>
                <c:pt idx="54">
                  <c:v>0.94624244522034395</c:v>
                </c:pt>
                <c:pt idx="55">
                  <c:v>0.94948493766515496</c:v>
                </c:pt>
                <c:pt idx="56">
                  <c:v>0.95274153043470999</c:v>
                </c:pt>
                <c:pt idx="57">
                  <c:v>0.95601254232246102</c:v>
                </c:pt>
                <c:pt idx="58">
                  <c:v>0.95929829592765703</c:v>
                </c:pt>
                <c:pt idx="59">
                  <c:v>0.96259911769588602</c:v>
                </c:pt>
                <c:pt idx="60">
                  <c:v>0.96591533796067996</c:v>
                </c:pt>
                <c:pt idx="61">
                  <c:v>0.969247290986197</c:v>
                </c:pt>
                <c:pt idx="62">
                  <c:v>0.97259531501100205</c:v>
                </c:pt>
                <c:pt idx="63">
                  <c:v>0.97595975229297005</c:v>
                </c:pt>
                <c:pt idx="64">
                  <c:v>0.97934094915533099</c:v>
                </c:pt>
                <c:pt idx="65">
                  <c:v>0.98273925603387102</c:v>
                </c:pt>
                <c:pt idx="66">
                  <c:v>0.98615502752532502</c:v>
                </c:pt>
                <c:pt idx="67">
                  <c:v>0.98958862243697099</c:v>
                </c:pt>
                <c:pt idx="68">
                  <c:v>0.99304040383744896</c:v>
                </c:pt>
                <c:pt idx="69">
                  <c:v>0.99651073910883803</c:v>
                </c:pt>
                <c:pt idx="70">
                  <c:v>1</c:v>
                </c:pt>
                <c:pt idx="71">
                  <c:v>1.0035084865517001</c:v>
                </c:pt>
                <c:pt idx="72">
                  <c:v>1.00703619662287</c:v>
                </c:pt>
                <c:pt idx="73">
                  <c:v>1.0105830505492901</c:v>
                </c:pt>
                <c:pt idx="74">
                  <c:v>1.01414896671097</c:v>
                </c:pt>
                <c:pt idx="75">
                  <c:v>1.01773386150088</c:v>
                </c:pt>
                <c:pt idx="76">
                  <c:v>1.0213376492936601</c:v>
                </c:pt>
                <c:pt idx="77">
                  <c:v>1.0249602424142801</c:v>
                </c:pt>
                <c:pt idx="78">
                  <c:v>1.0286015511067901</c:v>
                </c:pt>
                <c:pt idx="79">
                  <c:v>1.03226148350295</c:v>
                </c:pt>
                <c:pt idx="80">
                  <c:v>1.0359399455909599</c:v>
                </c:pt>
                <c:pt idx="81">
                  <c:v>1.0396368411841299</c:v>
                </c:pt>
                <c:pt idx="82">
                  <c:v>1.0433520718896601</c:v>
                </c:pt>
                <c:pt idx="83">
                  <c:v>1.04708553707731</c:v>
                </c:pt>
                <c:pt idx="84">
                  <c:v>1.0508371338482201</c:v>
                </c:pt>
                <c:pt idx="85">
                  <c:v>1.0546067570036699</c:v>
                </c:pt>
                <c:pt idx="86">
                  <c:v>1.0583942990139299</c:v>
                </c:pt>
                <c:pt idx="87">
                  <c:v>1.06219964998717</c:v>
                </c:pt>
                <c:pt idx="88">
                  <c:v>1.06602269763833</c:v>
                </c:pt>
                <c:pt idx="89">
                  <c:v>1.0698633272581499</c:v>
                </c:pt>
                <c:pt idx="90">
                  <c:v>1.0737214216822299</c:v>
                </c:pt>
                <c:pt idx="91">
                  <c:v>1.0775968612600899</c:v>
                </c:pt>
                <c:pt idx="92">
                  <c:v>1.08148952382444</c:v>
                </c:pt>
                <c:pt idx="93">
                  <c:v>1.0853992846603999</c:v>
                </c:pt>
                <c:pt idx="94">
                  <c:v>1.0893260164748999</c:v>
                </c:pt>
                <c:pt idx="95">
                  <c:v>1.0932695893661499</c:v>
                </c:pt>
                <c:pt idx="96">
                  <c:v>1.09722987079318</c:v>
                </c:pt>
                <c:pt idx="97">
                  <c:v>1.10120672554557</c:v>
                </c:pt>
                <c:pt idx="98">
                  <c:v>1.10520001571322</c:v>
                </c:pt>
                <c:pt idx="99">
                  <c:v>1.1092096006562899</c:v>
                </c:pt>
                <c:pt idx="100">
                  <c:v>1.1132353369753101</c:v>
                </c:pt>
                <c:pt idx="101">
                  <c:v>1.11727707848131</c:v>
                </c:pt>
                <c:pt idx="102">
                  <c:v>1.1213346761662899</c:v>
                </c:pt>
                <c:pt idx="103">
                  <c:v>1.1254079781736599</c:v>
                </c:pt>
                <c:pt idx="104">
                  <c:v>1.12949682976899</c:v>
                </c:pt>
                <c:pt idx="105">
                  <c:v>1.1336010733108799</c:v>
                </c:pt>
                <c:pt idx="106">
                  <c:v>1.1377205482220001</c:v>
                </c:pt>
                <c:pt idx="107">
                  <c:v>1.1418550973655901</c:v>
                </c:pt>
                <c:pt idx="108">
                  <c:v>1.14600467491986</c:v>
                </c:pt>
                <c:pt idx="109">
                  <c:v>1.1501693323156299</c:v>
                </c:pt>
                <c:pt idx="110">
                  <c:v>1.15434912435405</c:v>
                </c:pt>
                <c:pt idx="111">
                  <c:v>1.15854410603541</c:v>
                </c:pt>
                <c:pt idx="112">
                  <c:v>1.1627543325598899</c:v>
                </c:pt>
                <c:pt idx="113">
                  <c:v>1.1669798593282701</c:v>
                </c:pt>
                <c:pt idx="114">
                  <c:v>1.1712207419426499</c:v>
                </c:pt>
                <c:pt idx="115">
                  <c:v>1.17547703620721</c:v>
                </c:pt>
                <c:pt idx="116">
                  <c:v>1.1797487981288901</c:v>
                </c:pt>
                <c:pt idx="117">
                  <c:v>1.18403608391821</c:v>
                </c:pt>
                <c:pt idx="118">
                  <c:v>1.1883389499899399</c:v>
                </c:pt>
                <c:pt idx="119">
                  <c:v>1.1926574529638501</c:v>
                </c:pt>
                <c:pt idx="120">
                  <c:v>1.1969916496655</c:v>
                </c:pt>
                <c:pt idx="121">
                  <c:v>1.2013415971269299</c:v>
                </c:pt>
                <c:pt idx="122">
                  <c:v>1.20570735258745</c:v>
                </c:pt>
                <c:pt idx="123">
                  <c:v>1.2100889734944</c:v>
                </c:pt>
                <c:pt idx="124">
                  <c:v>1.2144865175038599</c:v>
                </c:pt>
                <c:pt idx="125">
                  <c:v>1.21890004248144</c:v>
                </c:pt>
                <c:pt idx="126">
                  <c:v>1.2233296065030601</c:v>
                </c:pt>
                <c:pt idx="127">
                  <c:v>1.2277752678556599</c:v>
                </c:pt>
                <c:pt idx="128">
                  <c:v>1.23223708503801</c:v>
                </c:pt>
                <c:pt idx="129">
                  <c:v>1.23671511676149</c:v>
                </c:pt>
                <c:pt idx="130">
                  <c:v>1.2412094219508201</c:v>
                </c:pt>
                <c:pt idx="131">
                  <c:v>1.2457200597448499</c:v>
                </c:pt>
                <c:pt idx="132">
                  <c:v>1.2502470894973601</c:v>
                </c:pt>
                <c:pt idx="133">
                  <c:v>1.25479057077782</c:v>
                </c:pt>
                <c:pt idx="134">
                  <c:v>1.25935056337217</c:v>
                </c:pt>
                <c:pt idx="135">
                  <c:v>1.2639271272836401</c:v>
                </c:pt>
                <c:pt idx="136">
                  <c:v>1.2685203227335</c:v>
                </c:pt>
                <c:pt idx="137">
                  <c:v>1.27313021016187</c:v>
                </c:pt>
                <c:pt idx="138">
                  <c:v>1.2777568502284999</c:v>
                </c:pt>
                <c:pt idx="139">
                  <c:v>1.2824003038136</c:v>
                </c:pt>
                <c:pt idx="140">
                  <c:v>1.28706063201862</c:v>
                </c:pt>
                <c:pt idx="141">
                  <c:v>1.29173789616706</c:v>
                </c:pt>
                <c:pt idx="142">
                  <c:v>1.29643215780525</c:v>
                </c:pt>
                <c:pt idx="143">
                  <c:v>1.3011434787032199</c:v>
                </c:pt>
                <c:pt idx="144">
                  <c:v>1.3058719208554499</c:v>
                </c:pt>
                <c:pt idx="145">
                  <c:v>1.31061754648171</c:v>
                </c:pt>
                <c:pt idx="146">
                  <c:v>1.3153804180279101</c:v>
                </c:pt>
                <c:pt idx="147">
                  <c:v>1.32016059816686</c:v>
                </c:pt>
                <c:pt idx="148">
                  <c:v>1.3249581497991401</c:v>
                </c:pt>
                <c:pt idx="149">
                  <c:v>1.32977313605391</c:v>
                </c:pt>
                <c:pt idx="150">
                  <c:v>1.33460562028976</c:v>
                </c:pt>
                <c:pt idx="151">
                  <c:v>1.3394556660955299</c:v>
                </c:pt>
                <c:pt idx="152">
                  <c:v>1.3443233372911101</c:v>
                </c:pt>
                <c:pt idx="153">
                  <c:v>1.34920869792836</c:v>
                </c:pt>
                <c:pt idx="154">
                  <c:v>1.35411181229188</c:v>
                </c:pt>
                <c:pt idx="155">
                  <c:v>1.35903274489991</c:v>
                </c:pt>
                <c:pt idx="156">
                  <c:v>1.3639715605051199</c:v>
                </c:pt>
                <c:pt idx="157">
                  <c:v>1.3689283240955299</c:v>
                </c:pt>
                <c:pt idx="158">
                  <c:v>1.3739031008953</c:v>
                </c:pt>
                <c:pt idx="159">
                  <c:v>1.37889595636565</c:v>
                </c:pt>
                <c:pt idx="160">
                  <c:v>1.3839069562056601</c:v>
                </c:pt>
                <c:pt idx="161">
                  <c:v>1.3889361663531901</c:v>
                </c:pt>
                <c:pt idx="162">
                  <c:v>1.3939836529857099</c:v>
                </c:pt>
                <c:pt idx="163">
                  <c:v>1.3990494825211699</c:v>
                </c:pt>
                <c:pt idx="164">
                  <c:v>1.40413372161892</c:v>
                </c:pt>
                <c:pt idx="165">
                  <c:v>1.4092364371805299</c:v>
                </c:pt>
                <c:pt idx="166">
                  <c:v>1.4143576963507001</c:v>
                </c:pt>
                <c:pt idx="167">
                  <c:v>1.41949756651815</c:v>
                </c:pt>
                <c:pt idx="168">
                  <c:v>1.4246561153164701</c:v>
                </c:pt>
                <c:pt idx="169">
                  <c:v>1.4298334106250601</c:v>
                </c:pt>
                <c:pt idx="170">
                  <c:v>1.4350295205699799</c:v>
                </c:pt>
                <c:pt idx="171">
                  <c:v>1.44024451352488</c:v>
                </c:pt>
                <c:pt idx="172">
                  <c:v>1.44547845811188</c:v>
                </c:pt>
                <c:pt idx="173">
                  <c:v>1.4507314232024699</c:v>
                </c:pt>
                <c:pt idx="174">
                  <c:v>1.4560034779184201</c:v>
                </c:pt>
                <c:pt idx="175">
                  <c:v>1.4612946916327201</c:v>
                </c:pt>
                <c:pt idx="176">
                  <c:v>1.46660513397043</c:v>
                </c:pt>
                <c:pt idx="177">
                  <c:v>1.4719348748096499</c:v>
                </c:pt>
                <c:pt idx="178">
                  <c:v>1.4772839842824399</c:v>
                </c:pt>
                <c:pt idx="179">
                  <c:v>1.4826525327756901</c:v>
                </c:pt>
                <c:pt idx="180">
                  <c:v>1.4880405909320999</c:v>
                </c:pt>
                <c:pt idx="181">
                  <c:v>1.49344822965108</c:v>
                </c:pt>
                <c:pt idx="182">
                  <c:v>1.4988755200897099</c:v>
                </c:pt>
                <c:pt idx="183">
                  <c:v>1.5043225336636401</c:v>
                </c:pt>
                <c:pt idx="184">
                  <c:v>1.5097893420480699</c:v>
                </c:pt>
                <c:pt idx="185">
                  <c:v>1.5152760171786599</c:v>
                </c:pt>
                <c:pt idx="186">
                  <c:v>1.5207826312524799</c:v>
                </c:pt>
                <c:pt idx="187">
                  <c:v>1.52630925672898</c:v>
                </c:pt>
                <c:pt idx="188">
                  <c:v>1.5318559663309399</c:v>
                </c:pt>
                <c:pt idx="189">
                  <c:v>1.5374228330454101</c:v>
                </c:pt>
                <c:pt idx="190">
                  <c:v>1.54300993012468</c:v>
                </c:pt>
                <c:pt idx="191">
                  <c:v>1.54861733108724</c:v>
                </c:pt>
                <c:pt idx="192">
                  <c:v>1.55424510971875</c:v>
                </c:pt>
                <c:pt idx="193">
                  <c:v>1.5598933400730299</c:v>
                </c:pt>
                <c:pt idx="194">
                  <c:v>1.5655620964730099</c:v>
                </c:pt>
                <c:pt idx="195">
                  <c:v>1.5712514535116899</c:v>
                </c:pt>
                <c:pt idx="196">
                  <c:v>1.57696148605317</c:v>
                </c:pt>
                <c:pt idx="197">
                  <c:v>1.5826922692336101</c:v>
                </c:pt>
                <c:pt idx="198">
                  <c:v>1.5884438784622099</c:v>
                </c:pt>
                <c:pt idx="199">
                  <c:v>1.5942163894222301</c:v>
                </c:pt>
                <c:pt idx="200">
                  <c:v>1.6000098780719401</c:v>
                </c:pt>
                <c:pt idx="201">
                  <c:v>1.60582442064568</c:v>
                </c:pt>
                <c:pt idx="202">
                  <c:v>1.61166009365479</c:v>
                </c:pt>
                <c:pt idx="203">
                  <c:v>1.6175169738887101</c:v>
                </c:pt>
                <c:pt idx="204">
                  <c:v>1.62339513841588</c:v>
                </c:pt>
                <c:pt idx="205">
                  <c:v>1.6292946645848601</c:v>
                </c:pt>
                <c:pt idx="206">
                  <c:v>1.63521563002527</c:v>
                </c:pt>
                <c:pt idx="207">
                  <c:v>1.6411581126488699</c:v>
                </c:pt>
                <c:pt idx="208">
                  <c:v>1.64712219065051</c:v>
                </c:pt>
                <c:pt idx="209">
                  <c:v>1.6531079425092601</c:v>
                </c:pt>
                <c:pt idx="210">
                  <c:v>1.6591154469893401</c:v>
                </c:pt>
                <c:pt idx="211">
                  <c:v>1.66514478314124</c:v>
                </c:pt>
                <c:pt idx="212">
                  <c:v>1.67119603030271</c:v>
                </c:pt>
                <c:pt idx="213">
                  <c:v>1.67726926809982</c:v>
                </c:pt>
                <c:pt idx="214">
                  <c:v>1.6833645764479901</c:v>
                </c:pt>
                <c:pt idx="215">
                  <c:v>1.6894820355530999</c:v>
                </c:pt>
                <c:pt idx="216">
                  <c:v>1.69562172591246</c:v>
                </c:pt>
                <c:pt idx="217">
                  <c:v>1.70178372831594</c:v>
                </c:pt>
                <c:pt idx="218">
                  <c:v>1.7079681238469899</c:v>
                </c:pt>
                <c:pt idx="219">
                  <c:v>1.7141749938837201</c:v>
                </c:pt>
                <c:pt idx="220">
                  <c:v>1.7204044200999999</c:v>
                </c:pt>
                <c:pt idx="221">
                  <c:v>1.72665648446648</c:v>
                </c:pt>
                <c:pt idx="222">
                  <c:v>1.73293126925171</c:v>
                </c:pt>
                <c:pt idx="223">
                  <c:v>1.73922885702321</c:v>
                </c:pt>
                <c:pt idx="224">
                  <c:v>1.7455493306485399</c:v>
                </c:pt>
                <c:pt idx="225">
                  <c:v>1.75189277329643</c:v>
                </c:pt>
                <c:pt idx="226">
                  <c:v>1.75825926843784</c:v>
                </c:pt>
                <c:pt idx="227">
                  <c:v>1.76464889984706</c:v>
                </c:pt>
                <c:pt idx="228">
                  <c:v>1.77106175160284</c:v>
                </c:pt>
                <c:pt idx="229">
                  <c:v>1.77749790808946</c:v>
                </c:pt>
                <c:pt idx="230">
                  <c:v>1.78395745399786</c:v>
                </c:pt>
                <c:pt idx="231">
                  <c:v>1.7904404743267699</c:v>
                </c:pt>
                <c:pt idx="232">
                  <c:v>1.7969470543838</c:v>
                </c:pt>
                <c:pt idx="233">
                  <c:v>1.8034772797865599</c:v>
                </c:pt>
                <c:pt idx="234">
                  <c:v>1.81003123646383</c:v>
                </c:pt>
                <c:pt idx="235">
                  <c:v>1.8166090106566299</c:v>
                </c:pt>
                <c:pt idx="236">
                  <c:v>1.8232106889194</c:v>
                </c:pt>
                <c:pt idx="237">
                  <c:v>1.8298363581211301</c:v>
                </c:pt>
                <c:pt idx="238">
                  <c:v>1.83648610544649</c:v>
                </c:pt>
                <c:pt idx="239">
                  <c:v>1.8431600183969901</c:v>
                </c:pt>
                <c:pt idx="240">
                  <c:v>1.8498581847921201</c:v>
                </c:pt>
              </c:numCache>
            </c:numRef>
          </c:yVal>
          <c:smooth val="0"/>
          <c:extLst>
            <c:ext xmlns:c16="http://schemas.microsoft.com/office/drawing/2014/chart" uri="{C3380CC4-5D6E-409C-BE32-E72D297353CC}">
              <c16:uniqueId val="{00000000-8633-44DC-A4C7-5BFF85ADA805}"/>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0.63250654780498705</c:v>
                </c:pt>
                <c:pt idx="1">
                  <c:v>0.63678960374781901</c:v>
                </c:pt>
                <c:pt idx="2">
                  <c:v>0.64110163247085294</c:v>
                </c:pt>
                <c:pt idx="3">
                  <c:v>0.64544282829620903</c:v>
                </c:pt>
                <c:pt idx="4">
                  <c:v>0.64981338673242195</c:v>
                </c:pt>
                <c:pt idx="5">
                  <c:v>0.65421350447148496</c:v>
                </c:pt>
                <c:pt idx="6">
                  <c:v>0.65864337938475304</c:v>
                </c:pt>
                <c:pt idx="7">
                  <c:v>0.66310321051754795</c:v>
                </c:pt>
                <c:pt idx="8">
                  <c:v>0.66759319808231599</c:v>
                </c:pt>
                <c:pt idx="9">
                  <c:v>0.67211354345013896</c:v>
                </c:pt>
                <c:pt idx="10">
                  <c:v>0.67666444914039303</c:v>
                </c:pt>
                <c:pt idx="11">
                  <c:v>0.68124611880830499</c:v>
                </c:pt>
                <c:pt idx="12">
                  <c:v>0.68585875723012402</c:v>
                </c:pt>
                <c:pt idx="13">
                  <c:v>0.69050257028558004</c:v>
                </c:pt>
                <c:pt idx="14">
                  <c:v>0.69517776493725902</c:v>
                </c:pt>
                <c:pt idx="15">
                  <c:v>0.69988454920645404</c:v>
                </c:pt>
                <c:pt idx="16">
                  <c:v>0.70462313214498795</c:v>
                </c:pt>
                <c:pt idx="17">
                  <c:v>0.70939372380241705</c:v>
                </c:pt>
                <c:pt idx="18">
                  <c:v>0.71419653518791903</c:v>
                </c:pt>
                <c:pt idx="19">
                  <c:v>0.719031778226075</c:v>
                </c:pt>
                <c:pt idx="20">
                  <c:v>0.72389966570557895</c:v>
                </c:pt>
                <c:pt idx="21">
                  <c:v>0.72880041121975803</c:v>
                </c:pt>
                <c:pt idx="22">
                  <c:v>0.73373422909758501</c:v>
                </c:pt>
                <c:pt idx="23">
                  <c:v>0.73870133432359897</c:v>
                </c:pt>
                <c:pt idx="24">
                  <c:v>0.74370194244485699</c:v>
                </c:pt>
                <c:pt idx="25">
                  <c:v>0.74873626946267302</c:v>
                </c:pt>
                <c:pt idx="26">
                  <c:v>0.75380453170643602</c:v>
                </c:pt>
                <c:pt idx="27">
                  <c:v>0.75890694568624195</c:v>
                </c:pt>
                <c:pt idx="28">
                  <c:v>0.764043727920382</c:v>
                </c:pt>
                <c:pt idx="29">
                  <c:v>0.76921509473286898</c:v>
                </c:pt>
                <c:pt idx="30">
                  <c:v>0.77442126201508499</c:v>
                </c:pt>
                <c:pt idx="31">
                  <c:v>0.77966244494428005</c:v>
                </c:pt>
                <c:pt idx="32">
                  <c:v>0.78493885764992299</c:v>
                </c:pt>
                <c:pt idx="33">
                  <c:v>0.79025071281668302</c:v>
                </c:pt>
                <c:pt idx="34">
                  <c:v>0.79559822121000801</c:v>
                </c:pt>
                <c:pt idx="35">
                  <c:v>0.80098159110656697</c:v>
                </c:pt>
                <c:pt idx="36">
                  <c:v>0.80640102760708599</c:v>
                </c:pt>
                <c:pt idx="37">
                  <c:v>0.81185673180278095</c:v>
                </c:pt>
                <c:pt idx="38">
                  <c:v>0.81734889975830405</c:v>
                </c:pt>
                <c:pt idx="39">
                  <c:v>0.82287772126299397</c:v>
                </c:pt>
                <c:pt idx="40">
                  <c:v>0.82844337828717496</c:v>
                </c:pt>
                <c:pt idx="41">
                  <c:v>0.83404604305980601</c:v>
                </c:pt>
                <c:pt idx="42">
                  <c:v>0.83968587565549802</c:v>
                </c:pt>
                <c:pt idx="43">
                  <c:v>0.84536302093950499</c:v>
                </c:pt>
                <c:pt idx="44">
                  <c:v>0.85107700369332195</c:v>
                </c:pt>
                <c:pt idx="45">
                  <c:v>0.85682490022759095</c:v>
                </c:pt>
                <c:pt idx="46">
                  <c:v>0.86260310306364896</c:v>
                </c:pt>
                <c:pt idx="47">
                  <c:v>0.86840791834642095</c:v>
                </c:pt>
                <c:pt idx="48">
                  <c:v>0.874235568341583</c:v>
                </c:pt>
                <c:pt idx="49">
                  <c:v>0.88008219457804804</c:v>
                </c:pt>
                <c:pt idx="50">
                  <c:v>0.885943861725076</c:v>
                </c:pt>
                <c:pt idx="51">
                  <c:v>0.89181656230726203</c:v>
                </c:pt>
                <c:pt idx="52">
                  <c:v>0.89769622237753599</c:v>
                </c:pt>
                <c:pt idx="53">
                  <c:v>0.90357870828850895</c:v>
                </c:pt>
                <c:pt idx="54">
                  <c:v>0.90945983472695102</c:v>
                </c:pt>
                <c:pt idx="55">
                  <c:v>0.91533537420560895</c:v>
                </c:pt>
                <c:pt idx="56">
                  <c:v>0.92120106824217696</c:v>
                </c:pt>
                <c:pt idx="57">
                  <c:v>0.92705264049819402</c:v>
                </c:pt>
                <c:pt idx="58">
                  <c:v>0.93288581220266598</c:v>
                </c:pt>
                <c:pt idx="59">
                  <c:v>0.93869632024794802</c:v>
                </c:pt>
                <c:pt idx="60">
                  <c:v>0.94447993842122802</c:v>
                </c:pt>
                <c:pt idx="61">
                  <c:v>0.95023250232616496</c:v>
                </c:pt>
                <c:pt idx="62">
                  <c:v>0.95594993865857603</c:v>
                </c:pt>
                <c:pt idx="63">
                  <c:v>0.96162829963056395</c:v>
                </c:pt>
                <c:pt idx="64">
                  <c:v>0.96726380349171603</c:v>
                </c:pt>
                <c:pt idx="65">
                  <c:v>0.97285288227640498</c:v>
                </c:pt>
                <c:pt idx="66">
                  <c:v>0.97839223811348497</c:v>
                </c:pt>
                <c:pt idx="67">
                  <c:v>0.983878909667109</c:v>
                </c:pt>
                <c:pt idx="68">
                  <c:v>0.98931035052828098</c:v>
                </c:pt>
                <c:pt idx="69">
                  <c:v>0.99468452163131404</c:v>
                </c:pt>
                <c:pt idx="70">
                  <c:v>1</c:v>
                </c:pt>
                <c:pt idx="71">
                  <c:v>1.00176299571639</c:v>
                </c:pt>
                <c:pt idx="72">
                  <c:v>1.00362387935067</c:v>
                </c:pt>
                <c:pt idx="73">
                  <c:v>1.0055759708776399</c:v>
                </c:pt>
                <c:pt idx="74">
                  <c:v>1.0076124568731599</c:v>
                </c:pt>
                <c:pt idx="75">
                  <c:v>1.00972640797068</c:v>
                </c:pt>
                <c:pt idx="76">
                  <c:v>1.0119108026645101</c:v>
                </c:pt>
                <c:pt idx="77">
                  <c:v>1.0141585576510901</c:v>
                </c:pt>
                <c:pt idx="78">
                  <c:v>1.0164625646347001</c:v>
                </c:pt>
                <c:pt idx="79">
                  <c:v>1.0188157332088601</c:v>
                </c:pt>
                <c:pt idx="80">
                  <c:v>1.02121103907644</c:v>
                </c:pt>
                <c:pt idx="81">
                  <c:v>1.02364157651642</c:v>
                </c:pt>
                <c:pt idx="82">
                  <c:v>1.02610061367526</c:v>
                </c:pt>
                <c:pt idx="83">
                  <c:v>1.0285816489894</c:v>
                </c:pt>
                <c:pt idx="84">
                  <c:v>1.0310784668670501</c:v>
                </c:pt>
                <c:pt idx="85">
                  <c:v>1.0335851906968101</c:v>
                </c:pt>
                <c:pt idx="86">
                  <c:v>1.03609633132171</c:v>
                </c:pt>
                <c:pt idx="87">
                  <c:v>1.0386068293200901</c:v>
                </c:pt>
                <c:pt idx="88">
                  <c:v>1.0411120897519199</c:v>
                </c:pt>
                <c:pt idx="89">
                  <c:v>1.0436080084312001</c:v>
                </c:pt>
                <c:pt idx="90">
                  <c:v>1.04609098923324</c:v>
                </c:pt>
                <c:pt idx="91">
                  <c:v>1.0485579523972799</c:v>
                </c:pt>
                <c:pt idx="92">
                  <c:v>1.0510063342012499</c:v>
                </c:pt>
                <c:pt idx="93">
                  <c:v>1.05343407873429</c:v>
                </c:pt>
                <c:pt idx="94">
                  <c:v>1.0558396227548501</c:v>
                </c:pt>
                <c:pt idx="95">
                  <c:v>1.0582218747877701</c:v>
                </c:pt>
                <c:pt idx="96">
                  <c:v>1.0605801896865401</c:v>
                </c:pt>
                <c:pt idx="97">
                  <c:v>1.06291433987789</c:v>
                </c:pt>
                <c:pt idx="98">
                  <c:v>1.0652244844304699</c:v>
                </c:pt>
                <c:pt idx="99">
                  <c:v>1.06751113696841</c:v>
                </c:pt>
                <c:pt idx="100">
                  <c:v>1.06977513330042</c:v>
                </c:pt>
                <c:pt idx="101">
                  <c:v>1.0720175994737999</c:v>
                </c:pt>
                <c:pt idx="102">
                  <c:v>1.07423992080241</c:v>
                </c:pt>
                <c:pt idx="103">
                  <c:v>1.0764437122677</c:v>
                </c:pt>
                <c:pt idx="104">
                  <c:v>1.07863079055907</c:v>
                </c:pt>
                <c:pt idx="105">
                  <c:v>1.08080314790641</c:v>
                </c:pt>
                <c:pt idx="106">
                  <c:v>1.0829629277644199</c:v>
                </c:pt>
                <c:pt idx="107">
                  <c:v>1.0851123690434801</c:v>
                </c:pt>
                <c:pt idx="108">
                  <c:v>1.0872531898981499</c:v>
                </c:pt>
                <c:pt idx="109">
                  <c:v>1.0893865186162599</c:v>
                </c:pt>
                <c:pt idx="110">
                  <c:v>1.0915133435606199</c:v>
                </c:pt>
                <c:pt idx="111">
                  <c:v>1.0936345449157201</c:v>
                </c:pt>
                <c:pt idx="112">
                  <c:v>1.09575090850354</c:v>
                </c:pt>
                <c:pt idx="113">
                  <c:v>1.09786313764877</c:v>
                </c:pt>
                <c:pt idx="114">
                  <c:v>1.09997186338552</c:v>
                </c:pt>
                <c:pt idx="115">
                  <c:v>1.1020776532532901</c:v>
                </c:pt>
                <c:pt idx="116">
                  <c:v>1.10418101889237</c:v>
                </c:pt>
                <c:pt idx="117">
                  <c:v>1.1062824226160399</c:v>
                </c:pt>
                <c:pt idx="118">
                  <c:v>1.10838228310979</c:v>
                </c:pt>
                <c:pt idx="119">
                  <c:v>1.1104809803843301</c:v>
                </c:pt>
                <c:pt idx="120">
                  <c:v>1.11257886008965</c:v>
                </c:pt>
                <c:pt idx="121">
                  <c:v>1.11467623728097</c:v>
                </c:pt>
                <c:pt idx="122">
                  <c:v>1.1167733997134801</c:v>
                </c:pt>
                <c:pt idx="123">
                  <c:v>1.11887061073128</c:v>
                </c:pt>
                <c:pt idx="124">
                  <c:v>1.1209681118059101</c:v>
                </c:pt>
                <c:pt idx="125">
                  <c:v>1.1230661247718601</c:v>
                </c:pt>
                <c:pt idx="126">
                  <c:v>1.1251648537994501</c:v>
                </c:pt>
                <c:pt idx="127">
                  <c:v>1.12726448713939</c:v>
                </c:pt>
                <c:pt idx="128">
                  <c:v>1.1293651986687601</c:v>
                </c:pt>
                <c:pt idx="129">
                  <c:v>1.1314671492636901</c:v>
                </c:pt>
                <c:pt idx="130">
                  <c:v>1.1335704880205</c:v>
                </c:pt>
                <c:pt idx="131">
                  <c:v>1.1356753533441499</c:v>
                </c:pt>
                <c:pt idx="132">
                  <c:v>1.1377818739203001</c:v>
                </c:pt>
                <c:pt idx="133">
                  <c:v>1.1398901695848001</c:v>
                </c:pt>
                <c:pt idx="134">
                  <c:v>1.1420003521030899</c:v>
                </c:pt>
                <c:pt idx="135">
                  <c:v>1.14411252586979</c:v>
                </c:pt>
                <c:pt idx="136">
                  <c:v>1.1462267885378901</c:v>
                </c:pt>
                <c:pt idx="137">
                  <c:v>1.14834323158552</c:v>
                </c:pt>
                <c:pt idx="138">
                  <c:v>1.1504619408272201</c:v>
                </c:pt>
                <c:pt idx="139">
                  <c:v>1.15258299687601</c:v>
                </c:pt>
                <c:pt idx="140">
                  <c:v>1.15470647556152</c:v>
                </c:pt>
                <c:pt idx="141">
                  <c:v>1.15683244830897</c:v>
                </c:pt>
                <c:pt idx="142">
                  <c:v>1.15896098248313</c:v>
                </c:pt>
                <c:pt idx="143">
                  <c:v>1.16109214170102</c:v>
                </c:pt>
                <c:pt idx="144">
                  <c:v>1.16322598611647</c:v>
                </c:pt>
                <c:pt idx="145">
                  <c:v>1.1653625726794501</c:v>
                </c:pt>
                <c:pt idx="146">
                  <c:v>1.1675019553728201</c:v>
                </c:pt>
                <c:pt idx="147">
                  <c:v>1.1696441854285999</c:v>
                </c:pt>
                <c:pt idx="148">
                  <c:v>1.17178931152582</c:v>
                </c:pt>
                <c:pt idx="149">
                  <c:v>1.17393737997182</c:v>
                </c:pt>
                <c:pt idx="150">
                  <c:v>1.1760884348684699</c:v>
                </c:pt>
                <c:pt idx="151">
                  <c:v>1.17824251826477</c:v>
                </c:pt>
                <c:pt idx="152">
                  <c:v>1.1803996702972099</c:v>
                </c:pt>
                <c:pt idx="153">
                  <c:v>1.1825599293187901</c:v>
                </c:pt>
                <c:pt idx="154">
                  <c:v>1.184723332018</c:v>
                </c:pt>
                <c:pt idx="155">
                  <c:v>1.1868899135284701</c:v>
                </c:pt>
                <c:pt idx="156">
                  <c:v>1.1890597075302101</c:v>
                </c:pt>
                <c:pt idx="157">
                  <c:v>1.19123274634312</c:v>
                </c:pt>
                <c:pt idx="158">
                  <c:v>1.1934090610135699</c:v>
                </c:pt>
                <c:pt idx="159">
                  <c:v>1.1955886813944401</c:v>
                </c:pt>
                <c:pt idx="160">
                  <c:v>1.1977716362194</c:v>
                </c:pt>
                <c:pt idx="161">
                  <c:v>1.1999579531717099</c:v>
                </c:pt>
                <c:pt idx="162">
                  <c:v>1.2021476589481701</c:v>
                </c:pt>
                <c:pt idx="163">
                  <c:v>1.2043407793185099</c:v>
                </c:pt>
                <c:pt idx="164">
                  <c:v>1.20653733918058</c:v>
                </c:pt>
                <c:pt idx="165">
                  <c:v>1.2087373626117901</c:v>
                </c:pt>
                <c:pt idx="166">
                  <c:v>1.2109408729169799</c:v>
                </c:pt>
                <c:pt idx="167">
                  <c:v>1.2131478926730499</c:v>
                </c:pt>
                <c:pt idx="168">
                  <c:v>1.2153584437706</c:v>
                </c:pt>
                <c:pt idx="169">
                  <c:v>1.2175725474528301</c:v>
                </c:pt>
                <c:pt idx="170">
                  <c:v>1.2197902243518699</c:v>
                </c:pt>
                <c:pt idx="171">
                  <c:v>1.2220114945227201</c:v>
                </c:pt>
                <c:pt idx="172">
                  <c:v>1.22423637747509</c:v>
                </c:pt>
                <c:pt idx="173">
                  <c:v>1.22646489220312</c:v>
                </c:pt>
                <c:pt idx="174">
                  <c:v>1.22869705721331</c:v>
                </c:pt>
                <c:pt idx="175">
                  <c:v>1.23093289055066</c:v>
                </c:pt>
                <c:pt idx="176">
                  <c:v>1.23317240982321</c:v>
                </c:pt>
                <c:pt idx="177">
                  <c:v>1.2354156322251</c:v>
                </c:pt>
                <c:pt idx="178">
                  <c:v>1.2376625745581999</c:v>
                </c:pt>
                <c:pt idx="179">
                  <c:v>1.2399132532524899</c:v>
                </c:pt>
                <c:pt idx="180">
                  <c:v>1.2421676843851801</c:v>
                </c:pt>
                <c:pt idx="181">
                  <c:v>1.2444258836987501</c:v>
                </c:pt>
                <c:pt idx="182">
                  <c:v>1.24668786661792</c:v>
                </c:pt>
                <c:pt idx="183">
                  <c:v>1.24895364826564</c:v>
                </c:pt>
                <c:pt idx="184">
                  <c:v>1.25122324347821</c:v>
                </c:pt>
                <c:pt idx="185">
                  <c:v>1.2534966668194301</c:v>
                </c:pt>
                <c:pt idx="186">
                  <c:v>1.2557739325941299</c:v>
                </c:pt>
                <c:pt idx="187">
                  <c:v>1.2580550548607901</c:v>
                </c:pt>
                <c:pt idx="188">
                  <c:v>1.26034004744355</c:v>
                </c:pt>
                <c:pt idx="189">
                  <c:v>1.26262892394355</c:v>
                </c:pt>
                <c:pt idx="190">
                  <c:v>1.26492169774965</c:v>
                </c:pt>
                <c:pt idx="191">
                  <c:v>1.2672183820485801</c:v>
                </c:pt>
                <c:pt idx="192">
                  <c:v>1.26951898983453</c:v>
                </c:pt>
                <c:pt idx="193">
                  <c:v>1.27182353391829</c:v>
                </c:pt>
                <c:pt idx="194">
                  <c:v>1.27413202693587</c:v>
                </c:pt>
                <c:pt idx="195">
                  <c:v>1.27644448135666</c:v>
                </c:pt>
                <c:pt idx="196">
                  <c:v>1.27876090949122</c:v>
                </c:pt>
                <c:pt idx="197">
                  <c:v>1.28108132349863</c:v>
                </c:pt>
                <c:pt idx="198">
                  <c:v>1.28340573539349</c:v>
                </c:pt>
                <c:pt idx="199">
                  <c:v>1.2857341570526</c:v>
                </c:pt>
                <c:pt idx="200">
                  <c:v>1.28806660022124</c:v>
                </c:pt>
                <c:pt idx="201">
                  <c:v>1.2904030765191801</c:v>
                </c:pt>
                <c:pt idx="202">
                  <c:v>1.2927435974464101</c:v>
                </c:pt>
                <c:pt idx="203">
                  <c:v>1.29508817438859</c:v>
                </c:pt>
                <c:pt idx="204">
                  <c:v>1.2974368186222001</c:v>
                </c:pt>
                <c:pt idx="205">
                  <c:v>1.29978954131949</c:v>
                </c:pt>
                <c:pt idx="206">
                  <c:v>1.3021463535531601</c:v>
                </c:pt>
                <c:pt idx="207">
                  <c:v>1.3045072663008599</c:v>
                </c:pt>
                <c:pt idx="208">
                  <c:v>1.3068722904494601</c:v>
                </c:pt>
                <c:pt idx="209">
                  <c:v>1.3092414367991101</c:v>
                </c:pt>
                <c:pt idx="210">
                  <c:v>1.3116147160671301</c:v>
                </c:pt>
                <c:pt idx="211">
                  <c:v>1.31399213889171</c:v>
                </c:pt>
                <c:pt idx="212">
                  <c:v>1.31637371583551</c:v>
                </c:pt>
                <c:pt idx="213">
                  <c:v>1.31875945738898</c:v>
                </c:pt>
                <c:pt idx="214">
                  <c:v>1.32114937397362</c:v>
                </c:pt>
                <c:pt idx="215">
                  <c:v>1.3235434759450699</c:v>
                </c:pt>
                <c:pt idx="216">
                  <c:v>1.3259417735961001</c:v>
                </c:pt>
                <c:pt idx="217">
                  <c:v>1.3283442771594001</c:v>
                </c:pt>
                <c:pt idx="218">
                  <c:v>1.33075099681029</c:v>
                </c:pt>
                <c:pt idx="219">
                  <c:v>1.33316194266934</c:v>
                </c:pt>
                <c:pt idx="220">
                  <c:v>1.33557712480485</c:v>
                </c:pt>
                <c:pt idx="221">
                  <c:v>1.3379965532352101</c:v>
                </c:pt>
                <c:pt idx="222">
                  <c:v>1.34042023793117</c:v>
                </c:pt>
                <c:pt idx="223">
                  <c:v>1.3428481888180801</c:v>
                </c:pt>
                <c:pt idx="224">
                  <c:v>1.3452804157779299</c:v>
                </c:pt>
                <c:pt idx="225">
                  <c:v>1.3477169286513799</c:v>
                </c:pt>
                <c:pt idx="226">
                  <c:v>1.3501577372397</c:v>
                </c:pt>
                <c:pt idx="227">
                  <c:v>1.3526028513066</c:v>
                </c:pt>
                <c:pt idx="228">
                  <c:v>1.35505228058002</c:v>
                </c:pt>
                <c:pt idx="229">
                  <c:v>1.3575060347538499</c:v>
                </c:pt>
                <c:pt idx="230">
                  <c:v>1.3599641234895301</c:v>
                </c:pt>
                <c:pt idx="231">
                  <c:v>1.3624265564176701</c:v>
                </c:pt>
                <c:pt idx="232">
                  <c:v>1.36489334313953</c:v>
                </c:pt>
                <c:pt idx="233">
                  <c:v>1.3673644932285001</c:v>
                </c:pt>
                <c:pt idx="234">
                  <c:v>1.3698400162314901</c:v>
                </c:pt>
                <c:pt idx="235">
                  <c:v>1.3723199216702899</c:v>
                </c:pt>
                <c:pt idx="236">
                  <c:v>1.37480421904283</c:v>
                </c:pt>
                <c:pt idx="237">
                  <c:v>1.3772929178244899</c:v>
                </c:pt>
                <c:pt idx="238">
                  <c:v>1.37978602746924</c:v>
                </c:pt>
                <c:pt idx="239">
                  <c:v>1.3822835574108301</c:v>
                </c:pt>
                <c:pt idx="240">
                  <c:v>1.3847855170639101</c:v>
                </c:pt>
              </c:numCache>
            </c:numRef>
          </c:yVal>
          <c:smooth val="0"/>
          <c:extLst>
            <c:ext xmlns:c16="http://schemas.microsoft.com/office/drawing/2014/chart" uri="{C3380CC4-5D6E-409C-BE32-E72D297353CC}">
              <c16:uniqueId val="{00000001-8633-44DC-A4C7-5BFF85ADA805}"/>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0.98005443792671898</c:v>
                </c:pt>
                <c:pt idx="1">
                  <c:v>0.98011163146671698</c:v>
                </c:pt>
                <c:pt idx="2">
                  <c:v>0.98016887450049694</c:v>
                </c:pt>
                <c:pt idx="3">
                  <c:v>0.98022616925353201</c:v>
                </c:pt>
                <c:pt idx="4">
                  <c:v>0.98028351809610803</c:v>
                </c:pt>
                <c:pt idx="5">
                  <c:v>0.98034092355529301</c:v>
                </c:pt>
                <c:pt idx="6">
                  <c:v>0.98039838832811099</c:v>
                </c:pt>
                <c:pt idx="7">
                  <c:v>0.980455915296081</c:v>
                </c:pt>
                <c:pt idx="8">
                  <c:v>0.98051350754125299</c:v>
                </c:pt>
                <c:pt idx="9">
                  <c:v>0.98057116836396296</c:v>
                </c:pt>
                <c:pt idx="10">
                  <c:v>0.98062890130250102</c:v>
                </c:pt>
                <c:pt idx="11">
                  <c:v>0.98068671015494602</c:v>
                </c:pt>
                <c:pt idx="12">
                  <c:v>0.98074459900344202</c:v>
                </c:pt>
                <c:pt idx="13">
                  <c:v>0.98080257224126099</c:v>
                </c:pt>
                <c:pt idx="14">
                  <c:v>0.98086063460300299</c:v>
                </c:pt>
                <c:pt idx="15">
                  <c:v>0.98091879119839698</c:v>
                </c:pt>
                <c:pt idx="16">
                  <c:v>0.980977047550188</c:v>
                </c:pt>
                <c:pt idx="17">
                  <c:v>0.98103540963671199</c:v>
                </c:pt>
                <c:pt idx="18">
                  <c:v>0.98109388393984398</c:v>
                </c:pt>
                <c:pt idx="19">
                  <c:v>0.98115247749913503</c:v>
                </c:pt>
                <c:pt idx="20">
                  <c:v>0.98121119797307799</c:v>
                </c:pt>
                <c:pt idx="21">
                  <c:v>0.98127005370862697</c:v>
                </c:pt>
                <c:pt idx="22">
                  <c:v>0.981329053820305</c:v>
                </c:pt>
                <c:pt idx="23">
                  <c:v>0.98138820828046003</c:v>
                </c:pt>
                <c:pt idx="24">
                  <c:v>0.98144752802256197</c:v>
                </c:pt>
                <c:pt idx="25">
                  <c:v>0.98150702505978804</c:v>
                </c:pt>
                <c:pt idx="26">
                  <c:v>0.98156671262159401</c:v>
                </c:pt>
                <c:pt idx="27">
                  <c:v>0.981626605311537</c:v>
                </c:pt>
                <c:pt idx="28">
                  <c:v>0.98168671929032403</c:v>
                </c:pt>
                <c:pt idx="29">
                  <c:v>0.98174707248888404</c:v>
                </c:pt>
                <c:pt idx="30">
                  <c:v>0.981807684857396</c:v>
                </c:pt>
                <c:pt idx="31">
                  <c:v>0.98186857865753596</c:v>
                </c:pt>
                <c:pt idx="32">
                  <c:v>0.98192977880694599</c:v>
                </c:pt>
                <c:pt idx="33">
                  <c:v>0.98199131328714195</c:v>
                </c:pt>
                <c:pt idx="34">
                  <c:v>0.98205321362890596</c:v>
                </c:pt>
                <c:pt idx="35">
                  <c:v>0.98211551549287801</c:v>
                </c:pt>
                <c:pt idx="36">
                  <c:v>0.98217825936784398</c:v>
                </c:pt>
                <c:pt idx="37">
                  <c:v>0.982241491415486</c:v>
                </c:pt>
                <c:pt idx="38">
                  <c:v>0.98230526449870303</c:v>
                </c:pt>
                <c:pt idx="39">
                  <c:v>0.98236963944170697</c:v>
                </c:pt>
                <c:pt idx="40">
                  <c:v>0.982434686585138</c:v>
                </c:pt>
                <c:pt idx="41">
                  <c:v>0.98250048771991805</c:v>
                </c:pt>
                <c:pt idx="42">
                  <c:v>0.982567138511803</c:v>
                </c:pt>
                <c:pt idx="43">
                  <c:v>0.98263475156804603</c:v>
                </c:pt>
                <c:pt idx="44">
                  <c:v>0.982704239915417</c:v>
                </c:pt>
                <c:pt idx="45">
                  <c:v>0.98277964738336498</c:v>
                </c:pt>
                <c:pt idx="46">
                  <c:v>0.98286578846106198</c:v>
                </c:pt>
                <c:pt idx="47">
                  <c:v>0.98296746291923898</c:v>
                </c:pt>
                <c:pt idx="48">
                  <c:v>0.98308945278478799</c:v>
                </c:pt>
                <c:pt idx="49">
                  <c:v>0.98323651915528198</c:v>
                </c:pt>
                <c:pt idx="50">
                  <c:v>0.983413398774446</c:v>
                </c:pt>
                <c:pt idx="51">
                  <c:v>0.98362480027590704</c:v>
                </c:pt>
                <c:pt idx="52">
                  <c:v>0.98387539998603601</c:v>
                </c:pt>
                <c:pt idx="53">
                  <c:v>0.98416983715678696</c:v>
                </c:pt>
                <c:pt idx="54">
                  <c:v>0.98451270847535199</c:v>
                </c:pt>
                <c:pt idx="55">
                  <c:v>0.98490856166834495</c:v>
                </c:pt>
                <c:pt idx="56">
                  <c:v>0.98536188798300695</c:v>
                </c:pt>
                <c:pt idx="57">
                  <c:v>0.98587711328528005</c:v>
                </c:pt>
                <c:pt idx="58">
                  <c:v>0.98645858746298998</c:v>
                </c:pt>
                <c:pt idx="59">
                  <c:v>0.987110571759935</c:v>
                </c:pt>
                <c:pt idx="60">
                  <c:v>0.98783722359128601</c:v>
                </c:pt>
                <c:pt idx="61">
                  <c:v>0.98864257829987501</c:v>
                </c:pt>
                <c:pt idx="62">
                  <c:v>0.98953052720389301</c:v>
                </c:pt>
                <c:pt idx="63">
                  <c:v>0.99050479115650403</c:v>
                </c:pt>
                <c:pt idx="64">
                  <c:v>0.99156888868392201</c:v>
                </c:pt>
                <c:pt idx="65">
                  <c:v>0.99272609758852604</c:v>
                </c:pt>
                <c:pt idx="66">
                  <c:v>0.99397940869669299</c:v>
                </c:pt>
                <c:pt idx="67">
                  <c:v>0.99533147019894896</c:v>
                </c:pt>
                <c:pt idx="68">
                  <c:v>0.99678452077961399</c:v>
                </c:pt>
                <c:pt idx="69">
                  <c:v>0.99834030947886498</c:v>
                </c:pt>
                <c:pt idx="70">
                  <c:v>1</c:v>
                </c:pt>
                <c:pt idx="71">
                  <c:v>1.0052570187633401</c:v>
                </c:pt>
                <c:pt idx="72">
                  <c:v>1.01046011576049</c:v>
                </c:pt>
                <c:pt idx="73">
                  <c:v>1.0156150620486299</c:v>
                </c:pt>
                <c:pt idx="74">
                  <c:v>1.02072787971735</c:v>
                </c:pt>
                <c:pt idx="75">
                  <c:v>1.02580481669999</c:v>
                </c:pt>
                <c:pt idx="76">
                  <c:v>1.0308523153601801</c:v>
                </c:pt>
                <c:pt idx="77">
                  <c:v>1.0358769746647201</c:v>
                </c:pt>
                <c:pt idx="78">
                  <c:v>1.04088550601914</c:v>
                </c:pt>
                <c:pt idx="79">
                  <c:v>1.0458846831581701</c:v>
                </c:pt>
                <c:pt idx="80">
                  <c:v>1.05088128683132</c:v>
                </c:pt>
                <c:pt idx="81">
                  <c:v>1.05588204537918</c:v>
                </c:pt>
                <c:pt idx="82">
                  <c:v>1.0608935726267501</c:v>
                </c:pt>
                <c:pt idx="83">
                  <c:v>1.06592230479098</c:v>
                </c:pt>
                <c:pt idx="84">
                  <c:v>1.07097443827884</c:v>
                </c:pt>
                <c:pt idx="85">
                  <c:v>1.0760558703129099</c:v>
                </c:pt>
                <c:pt idx="86">
                  <c:v>1.08117214425053</c:v>
                </c:pt>
                <c:pt idx="87">
                  <c:v>1.08632840125986</c:v>
                </c:pt>
                <c:pt idx="88">
                  <c:v>1.09152933969951</c:v>
                </c:pt>
                <c:pt idx="89">
                  <c:v>1.09677918314608</c:v>
                </c:pt>
                <c:pt idx="90">
                  <c:v>1.10208165756627</c:v>
                </c:pt>
                <c:pt idx="91">
                  <c:v>1.1074399776786401</c:v>
                </c:pt>
                <c:pt idx="92">
                  <c:v>1.11285684213398</c:v>
                </c:pt>
                <c:pt idx="93">
                  <c:v>1.1183344367943799</c:v>
                </c:pt>
                <c:pt idx="94">
                  <c:v>1.1238744451292499</c:v>
                </c:pt>
                <c:pt idx="95">
                  <c:v>1.1294780645812501</c:v>
                </c:pt>
                <c:pt idx="96">
                  <c:v>1.1351460276819301</c:v>
                </c:pt>
                <c:pt idx="97">
                  <c:v>1.1408786267067501</c:v>
                </c:pt>
                <c:pt idx="98">
                  <c:v>1.1466757407341801</c:v>
                </c:pt>
                <c:pt idx="99">
                  <c:v>1.15253686409503</c:v>
                </c:pt>
                <c:pt idx="100">
                  <c:v>1.1584611353482499</c:v>
                </c:pt>
                <c:pt idx="101">
                  <c:v>1.164447366081</c:v>
                </c:pt>
                <c:pt idx="102">
                  <c:v>1.1704940689913399</c:v>
                </c:pt>
                <c:pt idx="103">
                  <c:v>1.17659948486182</c:v>
                </c:pt>
                <c:pt idx="104">
                  <c:v>1.1827616081652399</c:v>
                </c:pt>
                <c:pt idx="105">
                  <c:v>1.1889782111578899</c:v>
                </c:pt>
                <c:pt idx="106">
                  <c:v>1.19524686640811</c:v>
                </c:pt>
                <c:pt idx="107">
                  <c:v>1.20156501812719</c:v>
                </c:pt>
                <c:pt idx="108">
                  <c:v>1.20793089148003</c:v>
                </c:pt>
                <c:pt idx="109">
                  <c:v>1.2143435506065701</c:v>
                </c:pt>
                <c:pt idx="110">
                  <c:v>1.2208022089314501</c:v>
                </c:pt>
                <c:pt idx="111">
                  <c:v>1.2273061891372701</c:v>
                </c:pt>
                <c:pt idx="112">
                  <c:v>1.2338549093545499</c:v>
                </c:pt>
                <c:pt idx="113">
                  <c:v>1.2404478713024401</c:v>
                </c:pt>
                <c:pt idx="114">
                  <c:v>1.24708465008793</c:v>
                </c:pt>
                <c:pt idx="115">
                  <c:v>1.2537648854158401</c:v>
                </c:pt>
                <c:pt idx="116">
                  <c:v>1.2604882739994201</c:v>
                </c:pt>
                <c:pt idx="117">
                  <c:v>1.2672545629941301</c:v>
                </c:pt>
                <c:pt idx="118">
                  <c:v>1.2740635443045101</c:v>
                </c:pt>
                <c:pt idx="119">
                  <c:v>1.2809150496372499</c:v>
                </c:pt>
                <c:pt idx="120">
                  <c:v>1.2878089461932301</c:v>
                </c:pt>
                <c:pt idx="121">
                  <c:v>1.2947451329077599</c:v>
                </c:pt>
                <c:pt idx="122">
                  <c:v>1.30172353716198</c:v>
                </c:pt>
                <c:pt idx="123">
                  <c:v>1.3087441119001899</c:v>
                </c:pt>
                <c:pt idx="124">
                  <c:v>1.3158068330975401</c:v>
                </c:pt>
                <c:pt idx="125">
                  <c:v>1.32291169753079</c:v>
                </c:pt>
                <c:pt idx="126">
                  <c:v>1.33005872081183</c:v>
                </c:pt>
                <c:pt idx="127">
                  <c:v>1.3372479356494</c:v>
                </c:pt>
                <c:pt idx="128">
                  <c:v>1.34447939030953</c:v>
                </c:pt>
                <c:pt idx="129">
                  <c:v>1.3517531472493001</c:v>
                </c:pt>
                <c:pt idx="130">
                  <c:v>1.3590692819021499</c:v>
                </c:pt>
                <c:pt idx="131">
                  <c:v>1.3664278815958799</c:v>
                </c:pt>
                <c:pt idx="132">
                  <c:v>1.3738290445872501</c:v>
                </c:pt>
                <c:pt idx="133">
                  <c:v>1.3812728791989</c:v>
                </c:pt>
                <c:pt idx="134">
                  <c:v>1.38875950304667</c:v>
                </c:pt>
                <c:pt idx="135">
                  <c:v>1.3962890423466101</c:v>
                </c:pt>
                <c:pt idx="136">
                  <c:v>1.4038616312924499</c:v>
                </c:pt>
                <c:pt idx="137">
                  <c:v>1.4114774114955799</c:v>
                </c:pt>
                <c:pt idx="138">
                  <c:v>1.41913653148048</c:v>
                </c:pt>
                <c:pt idx="139">
                  <c:v>1.4268391462295</c:v>
                </c:pt>
                <c:pt idx="140">
                  <c:v>1.43458541677149</c:v>
                </c:pt>
                <c:pt idx="141">
                  <c:v>1.4423755098097399</c:v>
                </c:pt>
                <c:pt idx="142">
                  <c:v>1.4502095973848299</c:v>
                </c:pt>
                <c:pt idx="143">
                  <c:v>1.4580878565689701</c:v>
                </c:pt>
                <c:pt idx="144">
                  <c:v>1.46601046918836</c:v>
                </c:pt>
                <c:pt idx="145">
                  <c:v>1.47397762157086</c:v>
                </c:pt>
                <c:pt idx="146">
                  <c:v>1.4819895043163001</c:v>
                </c:pt>
                <c:pt idx="147">
                  <c:v>1.49004631208733</c:v>
                </c:pt>
                <c:pt idx="148">
                  <c:v>1.4981482434186399</c:v>
                </c:pt>
                <c:pt idx="149">
                  <c:v>1.50629550054288</c:v>
                </c:pt>
                <c:pt idx="150">
                  <c:v>1.5144882892316101</c:v>
                </c:pt>
                <c:pt idx="151">
                  <c:v>1.5227268186499401</c:v>
                </c:pt>
                <c:pt idx="152">
                  <c:v>1.5310113012234901</c:v>
                </c:pt>
                <c:pt idx="153">
                  <c:v>1.5393419525166501</c:v>
                </c:pt>
                <c:pt idx="154">
                  <c:v>1.5477189911210001</c:v>
                </c:pt>
                <c:pt idx="155">
                  <c:v>1.5561426385530299</c:v>
                </c:pt>
                <c:pt idx="156">
                  <c:v>1.56461311916039</c:v>
                </c:pt>
                <c:pt idx="157">
                  <c:v>1.5731306600357799</c:v>
                </c:pt>
                <c:pt idx="158">
                  <c:v>1.5816954909380101</c:v>
                </c:pt>
                <c:pt idx="159">
                  <c:v>1.5903078442194301</c:v>
                </c:pt>
                <c:pt idx="160">
                  <c:v>1.5989679547592901</c:v>
                </c:pt>
                <c:pt idx="161">
                  <c:v>1.6076760599026201</c:v>
                </c:pt>
                <c:pt idx="162">
                  <c:v>1.6164323994039</c:v>
                </c:pt>
                <c:pt idx="163">
                  <c:v>1.6252372153754899</c:v>
                </c:pt>
                <c:pt idx="164">
                  <c:v>1.63409075224013</c:v>
                </c:pt>
                <c:pt idx="165">
                  <c:v>1.6429932566873899</c:v>
                </c:pt>
                <c:pt idx="166">
                  <c:v>1.6519449776336099</c:v>
                </c:pt>
                <c:pt idx="167">
                  <c:v>1.6609461661851901</c:v>
                </c:pt>
                <c:pt idx="168">
                  <c:v>1.6699970756048901</c:v>
                </c:pt>
                <c:pt idx="169">
                  <c:v>1.67909796128093</c:v>
                </c:pt>
                <c:pt idx="170">
                  <c:v>1.6882490806987001</c:v>
                </c:pt>
                <c:pt idx="171">
                  <c:v>1.6974506934148601</c:v>
                </c:pt>
                <c:pt idx="172">
                  <c:v>1.70670306103366</c:v>
                </c:pt>
                <c:pt idx="173">
                  <c:v>1.71600644718536</c:v>
                </c:pt>
                <c:pt idx="174">
                  <c:v>1.72536111750653</c:v>
                </c:pt>
                <c:pt idx="175">
                  <c:v>1.7347673396221399</c:v>
                </c:pt>
                <c:pt idx="176">
                  <c:v>1.7442253831293399</c:v>
                </c:pt>
                <c:pt idx="177">
                  <c:v>1.75373551958273</c:v>
                </c:pt>
                <c:pt idx="178">
                  <c:v>1.7632980224811401</c:v>
                </c:pt>
                <c:pt idx="179">
                  <c:v>1.7729131672556799</c:v>
                </c:pt>
                <c:pt idx="180">
                  <c:v>1.7825812312590501</c:v>
                </c:pt>
                <c:pt idx="181">
                  <c:v>1.79230249375613</c:v>
                </c:pt>
                <c:pt idx="182">
                  <c:v>1.80207723591549</c:v>
                </c:pt>
                <c:pt idx="183">
                  <c:v>1.81190574080207</c:v>
                </c:pt>
                <c:pt idx="184">
                  <c:v>1.8217882933707299</c:v>
                </c:pt>
                <c:pt idx="185">
                  <c:v>1.8317251804607899</c:v>
                </c:pt>
                <c:pt idx="186">
                  <c:v>1.8417166907912701</c:v>
                </c:pt>
                <c:pt idx="187">
                  <c:v>1.8517631149571301</c:v>
                </c:pt>
                <c:pt idx="188">
                  <c:v>1.86186474542602</c:v>
                </c:pt>
                <c:pt idx="189">
                  <c:v>1.87202187653595</c:v>
                </c:pt>
                <c:pt idx="190">
                  <c:v>1.88223480449347</c:v>
                </c:pt>
                <c:pt idx="191">
                  <c:v>1.8925038273725301</c:v>
                </c:pt>
                <c:pt idx="192">
                  <c:v>1.9028292451139499</c:v>
                </c:pt>
                <c:pt idx="193">
                  <c:v>1.9132113595253899</c:v>
                </c:pt>
                <c:pt idx="194">
                  <c:v>1.9236504742819001</c:v>
                </c:pt>
                <c:pt idx="195">
                  <c:v>1.9341468949269101</c:v>
                </c:pt>
                <c:pt idx="196">
                  <c:v>1.94470092887375</c:v>
                </c:pt>
                <c:pt idx="197">
                  <c:v>1.9553128854075501</c:v>
                </c:pt>
                <c:pt idx="198">
                  <c:v>1.96598307568766</c:v>
                </c:pt>
                <c:pt idx="199">
                  <c:v>1.97671181275031</c:v>
                </c:pt>
                <c:pt idx="200">
                  <c:v>1.98749941151186</c:v>
                </c:pt>
                <c:pt idx="201">
                  <c:v>1.99834618877221</c:v>
                </c:pt>
                <c:pt idx="202">
                  <c:v>2.0092524632186799</c:v>
                </c:pt>
                <c:pt idx="203">
                  <c:v>2.0202185554302199</c:v>
                </c:pt>
                <c:pt idx="204">
                  <c:v>2.0312447878818198</c:v>
                </c:pt>
                <c:pt idx="205">
                  <c:v>2.0423314849493699</c:v>
                </c:pt>
                <c:pt idx="206">
                  <c:v>2.0534789729146898</c:v>
                </c:pt>
                <c:pt idx="207">
                  <c:v>2.0646875799708999</c:v>
                </c:pt>
                <c:pt idx="208">
                  <c:v>2.0759576362279999</c:v>
                </c:pt>
                <c:pt idx="209">
                  <c:v>2.08728947371874</c:v>
                </c:pt>
                <c:pt idx="210">
                  <c:v>2.0986834264047398</c:v>
                </c:pt>
                <c:pt idx="211">
                  <c:v>2.1101398301828</c:v>
                </c:pt>
                <c:pt idx="212">
                  <c:v>2.1216590228914298</c:v>
                </c:pt>
                <c:pt idx="213">
                  <c:v>2.1332413443176499</c:v>
                </c:pt>
                <c:pt idx="214">
                  <c:v>2.1448871362039599</c:v>
                </c:pt>
                <c:pt idx="215">
                  <c:v>2.1565967422554899</c:v>
                </c:pt>
                <c:pt idx="216">
                  <c:v>2.1683705081473299</c:v>
                </c:pt>
                <c:pt idx="217">
                  <c:v>2.18020878153215</c:v>
                </c:pt>
                <c:pt idx="218">
                  <c:v>2.19211191204786</c:v>
                </c:pt>
                <c:pt idx="219">
                  <c:v>2.2040802513255202</c:v>
                </c:pt>
                <c:pt idx="220">
                  <c:v>2.21611415299741</c:v>
                </c:pt>
                <c:pt idx="221">
                  <c:v>2.2282139727052499</c:v>
                </c:pt>
                <c:pt idx="222">
                  <c:v>2.2403800681085801</c:v>
                </c:pt>
                <c:pt idx="223">
                  <c:v>2.2526127988932698</c:v>
                </c:pt>
                <c:pt idx="224">
                  <c:v>2.2649125267802499</c:v>
                </c:pt>
                <c:pt idx="225">
                  <c:v>2.2772796155342898</c:v>
                </c:pt>
                <c:pt idx="226">
                  <c:v>2.28971443097298</c:v>
                </c:pt>
                <c:pt idx="227">
                  <c:v>2.3022173409758602</c:v>
                </c:pt>
                <c:pt idx="228">
                  <c:v>2.3147887154936</c:v>
                </c:pt>
                <c:pt idx="229">
                  <c:v>2.3274289265574302</c:v>
                </c:pt>
                <c:pt idx="230">
                  <c:v>2.34013834828859</c:v>
                </c:pt>
                <c:pt idx="231">
                  <c:v>2.35291735690797</c:v>
                </c:pt>
                <c:pt idx="232">
                  <c:v>2.3657663307458301</c:v>
                </c:pt>
                <c:pt idx="233">
                  <c:v>2.37868565025172</c:v>
                </c:pt>
                <c:pt idx="234">
                  <c:v>2.3916756980043798</c:v>
                </c:pt>
                <c:pt idx="235">
                  <c:v>2.4047368587218698</c:v>
                </c:pt>
                <c:pt idx="236">
                  <c:v>2.4178695192718198</c:v>
                </c:pt>
                <c:pt idx="237">
                  <c:v>2.4310740686816499</c:v>
                </c:pt>
                <c:pt idx="238">
                  <c:v>2.4443508981491102</c:v>
                </c:pt>
                <c:pt idx="239">
                  <c:v>2.4577004010527301</c:v>
                </c:pt>
                <c:pt idx="240">
                  <c:v>2.4711229729625099</c:v>
                </c:pt>
              </c:numCache>
            </c:numRef>
          </c:yVal>
          <c:smooth val="1"/>
          <c:extLst>
            <c:ext xmlns:c16="http://schemas.microsoft.com/office/drawing/2014/chart" uri="{C3380CC4-5D6E-409C-BE32-E72D297353CC}">
              <c16:uniqueId val="{00000002-8633-44DC-A4C7-5BFF85ADA805}"/>
            </c:ext>
          </c:extLst>
        </c:ser>
        <c:dLbls>
          <c:showLegendKey val="0"/>
          <c:showVal val="0"/>
          <c:showCatName val="0"/>
          <c:showSerName val="0"/>
          <c:showPercent val="0"/>
          <c:showBubbleSize val="0"/>
        </c:dLbls>
        <c:axId val="247119560"/>
        <c:axId val="643151376"/>
      </c:scatterChart>
      <c:valAx>
        <c:axId val="247119560"/>
        <c:scaling>
          <c:orientation val="minMax"/>
          <c:max val="2.5"/>
          <c:min val="0.5"/>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36386430678466075"/>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Microsoft_Excel_Worksheet4!$B$2:$B$10002</c:f>
              <c:numCache>
                <c:formatCode>General</c:formatCode>
                <c:ptCount val="10001"/>
                <c:pt idx="0">
                  <c:v>0.91138030928559299</c:v>
                </c:pt>
                <c:pt idx="1">
                  <c:v>0.914554672848788</c:v>
                </c:pt>
                <c:pt idx="2">
                  <c:v>0.91774009281064495</c:v>
                </c:pt>
                <c:pt idx="3">
                  <c:v>0.92093660768091401</c:v>
                </c:pt>
                <c:pt idx="4">
                  <c:v>0.92414425610347695</c:v>
                </c:pt>
                <c:pt idx="5">
                  <c:v>0.92736307685681396</c:v>
                </c:pt>
                <c:pt idx="6">
                  <c:v>0.930593108854471</c:v>
                </c:pt>
                <c:pt idx="7">
                  <c:v>0.93383439114553102</c:v>
                </c:pt>
                <c:pt idx="8">
                  <c:v>0.93708696291508697</c:v>
                </c:pt>
                <c:pt idx="9">
                  <c:v>0.94035086348471297</c:v>
                </c:pt>
                <c:pt idx="10">
                  <c:v>0.94362613231294201</c:v>
                </c:pt>
                <c:pt idx="11">
                  <c:v>0.94691280899574404</c:v>
                </c:pt>
                <c:pt idx="12">
                  <c:v>0.95021093326699901</c:v>
                </c:pt>
                <c:pt idx="13">
                  <c:v>0.95352054499080396</c:v>
                </c:pt>
                <c:pt idx="14">
                  <c:v>0.95684079235027997</c:v>
                </c:pt>
                <c:pt idx="15">
                  <c:v>0.96016745410607895</c:v>
                </c:pt>
                <c:pt idx="16">
                  <c:v>0.96349546022230403</c:v>
                </c:pt>
                <c:pt idx="17">
                  <c:v>0.96681967056913798</c:v>
                </c:pt>
                <c:pt idx="18">
                  <c:v>0.97013487499169304</c:v>
                </c:pt>
                <c:pt idx="19">
                  <c:v>0.97343579365672805</c:v>
                </c:pt>
                <c:pt idx="20">
                  <c:v>0.97671707768364302</c:v>
                </c:pt>
                <c:pt idx="21">
                  <c:v>0.97997331006611399</c:v>
                </c:pt>
                <c:pt idx="22">
                  <c:v>0.98319900689058204</c:v>
                </c:pt>
                <c:pt idx="23">
                  <c:v>0.98638861885768803</c:v>
                </c:pt>
                <c:pt idx="24">
                  <c:v>0.98953653311247902</c:v>
                </c:pt>
                <c:pt idx="25">
                  <c:v>0.99263707538902701</c:v>
                </c:pt>
                <c:pt idx="26">
                  <c:v>0.99568451247472201</c:v>
                </c:pt>
                <c:pt idx="27">
                  <c:v>0.9986730549992</c:v>
                </c:pt>
                <c:pt idx="28">
                  <c:v>1.0015968605524399</c:v>
                </c:pt>
                <c:pt idx="29">
                  <c:v>1.0044507109971399</c:v>
                </c:pt>
                <c:pt idx="30">
                  <c:v>1.00723410857671</c:v>
                </c:pt>
                <c:pt idx="31">
                  <c:v>1.0099486215598299</c:v>
                </c:pt>
                <c:pt idx="32">
                  <c:v>1.01259586410179</c:v>
                </c:pt>
                <c:pt idx="33">
                  <c:v>1.0151774871280199</c:v>
                </c:pt>
                <c:pt idx="34">
                  <c:v>1.0176951770787701</c:v>
                </c:pt>
                <c:pt idx="35">
                  <c:v>1.0201506546743899</c:v>
                </c:pt>
                <c:pt idx="36">
                  <c:v>1.02254567370287</c:v>
                </c:pt>
                <c:pt idx="37">
                  <c:v>1.0248820198311701</c:v>
                </c:pt>
                <c:pt idx="38">
                  <c:v>1.0271615094422899</c:v>
                </c:pt>
                <c:pt idx="39">
                  <c:v>1.0293859884990999</c:v>
                </c:pt>
                <c:pt idx="40">
                  <c:v>1.0315573314369699</c:v>
                </c:pt>
                <c:pt idx="41">
                  <c:v>1.03367744008607</c:v>
                </c:pt>
                <c:pt idx="42">
                  <c:v>1.0357482426251501</c:v>
                </c:pt>
                <c:pt idx="43">
                  <c:v>1.03777169256775</c:v>
                </c:pt>
                <c:pt idx="44">
                  <c:v>1.0397497677823</c:v>
                </c:pt>
                <c:pt idx="45">
                  <c:v>1.0416844695471701</c:v>
                </c:pt>
                <c:pt idx="46">
                  <c:v>1.0435778216418301</c:v>
                </c:pt>
                <c:pt idx="47">
                  <c:v>1.04543186947526</c:v>
                </c:pt>
                <c:pt idx="48">
                  <c:v>1.04724867925251</c:v>
                </c:pt>
                <c:pt idx="49">
                  <c:v>1.0490303371804699</c:v>
                </c:pt>
                <c:pt idx="50">
                  <c:v>1.05077894871379</c:v>
                </c:pt>
                <c:pt idx="51">
                  <c:v>1.05249663784175</c:v>
                </c:pt>
                <c:pt idx="52">
                  <c:v>1.05418554641704</c:v>
                </c:pt>
                <c:pt idx="53">
                  <c:v>1.05584783352713</c:v>
                </c:pt>
                <c:pt idx="54">
                  <c:v>1.05748567490909</c:v>
                </c:pt>
                <c:pt idx="55">
                  <c:v>1.0591012624085001</c:v>
                </c:pt>
                <c:pt idx="56">
                  <c:v>1.06069680348327</c:v>
                </c:pt>
                <c:pt idx="57">
                  <c:v>1.0622745207528299</c:v>
                </c:pt>
                <c:pt idx="58">
                  <c:v>1.06383665159361</c:v>
                </c:pt>
                <c:pt idx="59">
                  <c:v>1.06538544778108</c:v>
                </c:pt>
                <c:pt idx="60">
                  <c:v>1.0669231751792601</c:v>
                </c:pt>
              </c:numCache>
            </c:numRef>
          </c:yVal>
          <c:smooth val="0"/>
          <c:extLst>
            <c:ext xmlns:c16="http://schemas.microsoft.com/office/drawing/2014/chart" uri="{C3380CC4-5D6E-409C-BE32-E72D297353CC}">
              <c16:uniqueId val="{00000000-4214-4B58-AE80-F867AA4A7AED}"/>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Microsoft_Excel_Worksheet4!$C$2:$C$10002</c:f>
              <c:numCache>
                <c:formatCode>General</c:formatCode>
                <c:ptCount val="10001"/>
                <c:pt idx="0">
                  <c:v>0.790350644428919</c:v>
                </c:pt>
                <c:pt idx="1">
                  <c:v>0.79743943734692702</c:v>
                </c:pt>
                <c:pt idx="2">
                  <c:v>0.80459179084666999</c:v>
                </c:pt>
                <c:pt idx="3">
                  <c:v>0.81180827203251904</c:v>
                </c:pt>
                <c:pt idx="4">
                  <c:v>0.81908945254180399</c:v>
                </c:pt>
                <c:pt idx="5">
                  <c:v>0.82643590845287596</c:v>
                </c:pt>
                <c:pt idx="6">
                  <c:v>0.83384822015250903</c:v>
                </c:pt>
                <c:pt idx="7">
                  <c:v>0.84132697214762198</c:v>
                </c:pt>
                <c:pt idx="8">
                  <c:v>0.84887275279968399</c:v>
                </c:pt>
                <c:pt idx="9">
                  <c:v>0.85648615395005301</c:v>
                </c:pt>
                <c:pt idx="10">
                  <c:v>0.86416777038874404</c:v>
                </c:pt>
                <c:pt idx="11">
                  <c:v>0.87191819909405699</c:v>
                </c:pt>
                <c:pt idx="12">
                  <c:v>0.879738038129383</c:v>
                </c:pt>
                <c:pt idx="13">
                  <c:v>0.88762788498614298</c:v>
                </c:pt>
                <c:pt idx="14">
                  <c:v>0.895585243229432</c:v>
                </c:pt>
                <c:pt idx="15">
                  <c:v>0.90359580785140903</c:v>
                </c:pt>
                <c:pt idx="16">
                  <c:v>0.91164198919537698</c:v>
                </c:pt>
                <c:pt idx="17">
                  <c:v>0.91970557996425895</c:v>
                </c:pt>
                <c:pt idx="18">
                  <c:v>0.92776775469099804</c:v>
                </c:pt>
                <c:pt idx="19">
                  <c:v>0.93580907370462996</c:v>
                </c:pt>
                <c:pt idx="20">
                  <c:v>0.94380949196820896</c:v>
                </c:pt>
                <c:pt idx="21">
                  <c:v>0.95174837319922401</c:v>
                </c:pt>
                <c:pt idx="22">
                  <c:v>0.95960450972580902</c:v>
                </c:pt>
                <c:pt idx="23">
                  <c:v>0.96735614858627905</c:v>
                </c:pt>
                <c:pt idx="24">
                  <c:v>0.97498102444994805</c:v>
                </c:pt>
                <c:pt idx="25">
                  <c:v>0.98245640003040102</c:v>
                </c:pt>
                <c:pt idx="26">
                  <c:v>0.98975911478761003</c:v>
                </c:pt>
                <c:pt idx="27">
                  <c:v>0.99686564288569102</c:v>
                </c:pt>
                <c:pt idx="28">
                  <c:v>0.99944618745511105</c:v>
                </c:pt>
                <c:pt idx="29">
                  <c:v>0.99853930775059696</c:v>
                </c:pt>
                <c:pt idx="30">
                  <c:v>0.99776176462033395</c:v>
                </c:pt>
                <c:pt idx="31">
                  <c:v>0.99710886672080301</c:v>
                </c:pt>
                <c:pt idx="32">
                  <c:v>0.99657593950989698</c:v>
                </c:pt>
                <c:pt idx="33">
                  <c:v>0.99615833192319403</c:v>
                </c:pt>
                <c:pt idx="34">
                  <c:v>0.99585141037126601</c:v>
                </c:pt>
                <c:pt idx="35">
                  <c:v>0.99565055311504203</c:v>
                </c:pt>
                <c:pt idx="36">
                  <c:v>0.99555114506716302</c:v>
                </c:pt>
                <c:pt idx="37">
                  <c:v>0.99554857307604905</c:v>
                </c:pt>
                <c:pt idx="38">
                  <c:v>0.99563822175932604</c:v>
                </c:pt>
                <c:pt idx="39">
                  <c:v>0.99581546996388903</c:v>
                </c:pt>
                <c:pt idx="40">
                  <c:v>0.99607568794099899</c:v>
                </c:pt>
                <c:pt idx="41">
                  <c:v>0.99641423533609697</c:v>
                </c:pt>
                <c:pt idx="42">
                  <c:v>0.99682646010416398</c:v>
                </c:pt>
                <c:pt idx="43">
                  <c:v>0.99730769847189804</c:v>
                </c:pt>
                <c:pt idx="44">
                  <c:v>0.99785327607711405</c:v>
                </c:pt>
                <c:pt idx="45">
                  <c:v>0.99845851042275202</c:v>
                </c:pt>
                <c:pt idx="46">
                  <c:v>0.99911871478671599</c:v>
                </c:pt>
                <c:pt idx="47">
                  <c:v>0.99982920372833195</c:v>
                </c:pt>
                <c:pt idx="48">
                  <c:v>1.00058530032619</c:v>
                </c:pt>
                <c:pt idx="49">
                  <c:v>1.0013823452691</c:v>
                </c:pt>
                <c:pt idx="50">
                  <c:v>1.00221570790028</c:v>
                </c:pt>
                <c:pt idx="51">
                  <c:v>1.0030807992838999</c:v>
                </c:pt>
                <c:pt idx="52">
                  <c:v>1.0039730873202399</c:v>
                </c:pt>
                <c:pt idx="53">
                  <c:v>1.0048881138821899</c:v>
                </c:pt>
                <c:pt idx="54">
                  <c:v>1.00582151387916</c:v>
                </c:pt>
                <c:pt idx="55">
                  <c:v>1.0067690360770101</c:v>
                </c:pt>
                <c:pt idx="56">
                  <c:v>1.0077265654151399</c:v>
                </c:pt>
                <c:pt idx="57">
                  <c:v>1.0086901464666</c:v>
                </c:pt>
                <c:pt idx="58">
                  <c:v>1.0096560075891901</c:v>
                </c:pt>
                <c:pt idx="59">
                  <c:v>1.0106205852183701</c:v>
                </c:pt>
                <c:pt idx="60">
                  <c:v>1.01158054766409</c:v>
                </c:pt>
              </c:numCache>
            </c:numRef>
          </c:yVal>
          <c:smooth val="0"/>
          <c:extLst>
            <c:ext xmlns:c16="http://schemas.microsoft.com/office/drawing/2014/chart" uri="{C3380CC4-5D6E-409C-BE32-E72D297353CC}">
              <c16:uniqueId val="{00000001-4214-4B58-AE80-F867AA4A7AED}"/>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Microsoft_Excel_Worksheet4!$D$2:$D$10002</c:f>
              <c:numCache>
                <c:formatCode>General</c:formatCode>
                <c:ptCount val="10001"/>
                <c:pt idx="0">
                  <c:v>1.0509437475738099</c:v>
                </c:pt>
                <c:pt idx="1">
                  <c:v>1.0488699335115399</c:v>
                </c:pt>
                <c:pt idx="2">
                  <c:v>1.04680023775261</c:v>
                </c:pt>
                <c:pt idx="3">
                  <c:v>1.0447346554419601</c:v>
                </c:pt>
                <c:pt idx="4">
                  <c:v>1.0426731823230999</c:v>
                </c:pt>
                <c:pt idx="5">
                  <c:v>1.04061581487583</c:v>
                </c:pt>
                <c:pt idx="6">
                  <c:v>1.0385625504951499</c:v>
                </c:pt>
                <c:pt idx="7">
                  <c:v>1.0365133877261901</c:v>
                </c:pt>
                <c:pt idx="8">
                  <c:v>1.0344683265769099</c:v>
                </c:pt>
                <c:pt idx="9">
                  <c:v>1.0324273689402901</c:v>
                </c:pt>
                <c:pt idx="10">
                  <c:v>1.0303905191735201</c:v>
                </c:pt>
                <c:pt idx="11">
                  <c:v>1.02835778490671</c:v>
                </c:pt>
                <c:pt idx="12">
                  <c:v>1.02632917819492</c:v>
                </c:pt>
                <c:pt idx="13">
                  <c:v>1.02430471721126</c:v>
                </c:pt>
                <c:pt idx="14">
                  <c:v>1.0222860513021701</c:v>
                </c:pt>
                <c:pt idx="15">
                  <c:v>1.0202808954113201</c:v>
                </c:pt>
                <c:pt idx="16">
                  <c:v>1.0182983154256999</c:v>
                </c:pt>
                <c:pt idx="17">
                  <c:v>1.0163472917449701</c:v>
                </c:pt>
                <c:pt idx="18">
                  <c:v>1.01443671750438</c:v>
                </c:pt>
                <c:pt idx="19">
                  <c:v>1.01257539705283</c:v>
                </c:pt>
                <c:pt idx="20">
                  <c:v>1.0107720445250701</c:v>
                </c:pt>
                <c:pt idx="21">
                  <c:v>1.0090352823129101</c:v>
                </c:pt>
                <c:pt idx="22">
                  <c:v>1.0073736391952099</c:v>
                </c:pt>
                <c:pt idx="23">
                  <c:v>1.00579554782785</c:v>
                </c:pt>
                <c:pt idx="24">
                  <c:v>1.00430934121686</c:v>
                </c:pt>
                <c:pt idx="25">
                  <c:v>1.0029232476946499</c:v>
                </c:pt>
                <c:pt idx="26">
                  <c:v>1.0016453837808399</c:v>
                </c:pt>
                <c:pt idx="27">
                  <c:v>1.00048374412258</c:v>
                </c:pt>
                <c:pt idx="28">
                  <c:v>1.00375216160755</c:v>
                </c:pt>
                <c:pt idx="29">
                  <c:v>1.0103971100501199</c:v>
                </c:pt>
                <c:pt idx="30">
                  <c:v>1.0167963791099599</c:v>
                </c:pt>
                <c:pt idx="31">
                  <c:v>1.0229537137153999</c:v>
                </c:pt>
                <c:pt idx="32">
                  <c:v>1.0288733084408099</c:v>
                </c:pt>
                <c:pt idx="33">
                  <c:v>1.0345597655965999</c:v>
                </c:pt>
                <c:pt idx="34">
                  <c:v>1.0400180816767199</c:v>
                </c:pt>
                <c:pt idx="35">
                  <c:v>1.0452536333923399</c:v>
                </c:pt>
                <c:pt idx="36">
                  <c:v>1.0502721633029799</c:v>
                </c:pt>
                <c:pt idx="37">
                  <c:v>1.05507976504627</c:v>
                </c:pt>
                <c:pt idx="38">
                  <c:v>1.0596828681560899</c:v>
                </c:pt>
                <c:pt idx="39">
                  <c:v>1.0640882224461701</c:v>
                </c:pt>
                <c:pt idx="40">
                  <c:v>1.0683028819235501</c:v>
                </c:pt>
                <c:pt idx="41">
                  <c:v>1.0723341881827699</c:v>
                </c:pt>
                <c:pt idx="42">
                  <c:v>1.0761897532184199</c:v>
                </c:pt>
                <c:pt idx="43">
                  <c:v>1.0798774415810699</c:v>
                </c:pt>
                <c:pt idx="44">
                  <c:v>1.08340535179022</c:v>
                </c:pt>
                <c:pt idx="45">
                  <c:v>1.0867817969084399</c:v>
                </c:pt>
                <c:pt idx="46">
                  <c:v>1.0900152841749</c:v>
                </c:pt>
                <c:pt idx="47">
                  <c:v>1.09311449359455</c:v>
                </c:pt>
                <c:pt idx="48">
                  <c:v>1.09608825538271</c:v>
                </c:pt>
                <c:pt idx="49">
                  <c:v>1.0989455261758601</c:v>
                </c:pt>
                <c:pt idx="50">
                  <c:v>1.1016953639384699</c:v>
                </c:pt>
                <c:pt idx="51">
                  <c:v>1.10434690152479</c:v>
                </c:pt>
                <c:pt idx="52">
                  <c:v>1.1069093188950401</c:v>
                </c:pt>
                <c:pt idx="53">
                  <c:v>1.1093918140369501</c:v>
                </c:pt>
                <c:pt idx="54">
                  <c:v>1.11180357270851</c:v>
                </c:pt>
                <c:pt idx="55">
                  <c:v>1.11415373719289</c:v>
                </c:pt>
                <c:pt idx="56">
                  <c:v>1.1164513743429401</c:v>
                </c:pt>
                <c:pt idx="57">
                  <c:v>1.1187054432855199</c:v>
                </c:pt>
                <c:pt idx="58">
                  <c:v>1.1209247632530199</c:v>
                </c:pt>
                <c:pt idx="59">
                  <c:v>1.1231179821044599</c:v>
                </c:pt>
                <c:pt idx="60">
                  <c:v>1.12529354618689</c:v>
                </c:pt>
              </c:numCache>
            </c:numRef>
          </c:yVal>
          <c:smooth val="1"/>
          <c:extLst>
            <c:ext xmlns:c16="http://schemas.microsoft.com/office/drawing/2014/chart" uri="{C3380CC4-5D6E-409C-BE32-E72D297353CC}">
              <c16:uniqueId val="{00000002-4214-4B58-AE80-F867AA4A7AED}"/>
            </c:ext>
          </c:extLst>
        </c:ser>
        <c:dLbls>
          <c:showLegendKey val="0"/>
          <c:showVal val="0"/>
          <c:showCatName val="0"/>
          <c:showSerName val="0"/>
          <c:showPercent val="0"/>
          <c:showBubbleSize val="0"/>
        </c:dLbls>
        <c:axId val="643152160"/>
        <c:axId val="643152552"/>
      </c:scatterChart>
      <c:valAx>
        <c:axId val="643152160"/>
        <c:scaling>
          <c:orientation val="minMax"/>
          <c:max val="6"/>
          <c:min val="0"/>
        </c:scaling>
        <c:delete val="0"/>
        <c:axPos val="b"/>
        <c:title>
          <c:tx>
            <c:rich>
              <a:bodyPr/>
              <a:lstStyle/>
              <a:p>
                <a:pPr>
                  <a:defRPr sz="1700">
                    <a:solidFill>
                      <a:schemeClr val="bg2"/>
                    </a:solidFill>
                  </a:defRPr>
                </a:pPr>
                <a:r>
                  <a:rPr lang="en-US" sz="1700" dirty="0" smtClean="0">
                    <a:solidFill>
                      <a:schemeClr val="bg2"/>
                    </a:solidFill>
                  </a:rPr>
                  <a:t>Recipient</a:t>
                </a:r>
                <a:r>
                  <a:rPr lang="en-US" sz="1700" baseline="0" dirty="0" smtClean="0">
                    <a:solidFill>
                      <a:schemeClr val="bg2"/>
                    </a:solidFill>
                  </a:rPr>
                  <a:t> </a:t>
                </a:r>
                <a:r>
                  <a:rPr lang="en-US" sz="1700" dirty="0" smtClean="0">
                    <a:solidFill>
                      <a:schemeClr val="bg2"/>
                    </a:solidFill>
                  </a:rPr>
                  <a:t>PVR (wood units)</a:t>
                </a:r>
                <a:endParaRPr lang="en-US" sz="1700" dirty="0">
                  <a:solidFill>
                    <a:schemeClr val="bg2"/>
                  </a:solidFill>
                </a:endParaRPr>
              </a:p>
            </c:rich>
          </c:tx>
          <c:layout>
            <c:manualLayout>
              <c:xMode val="edge"/>
              <c:yMode val="edge"/>
              <c:x val="0.36802731516967457"/>
              <c:y val="0.89388472610278558"/>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0.5"/>
        <c:minorUnit val="0.25"/>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Microsoft_Excel_Worksheet6!$B$2:$B$10002</c:f>
              <c:numCache>
                <c:formatCode>General</c:formatCode>
                <c:ptCount val="10001"/>
                <c:pt idx="0">
                  <c:v>1.29552265904695</c:v>
                </c:pt>
                <c:pt idx="1">
                  <c:v>1.2816016912516801</c:v>
                </c:pt>
                <c:pt idx="2">
                  <c:v>1.2678303104536</c:v>
                </c:pt>
                <c:pt idx="3">
                  <c:v>1.2542069092738199</c:v>
                </c:pt>
                <c:pt idx="4">
                  <c:v>1.2407298976054499</c:v>
                </c:pt>
                <c:pt idx="5">
                  <c:v>1.22739770242802</c:v>
                </c:pt>
                <c:pt idx="6">
                  <c:v>1.21420876762386</c:v>
                </c:pt>
                <c:pt idx="7">
                  <c:v>1.2011615537964599</c:v>
                </c:pt>
                <c:pt idx="8">
                  <c:v>1.18825453809083</c:v>
                </c:pt>
                <c:pt idx="9">
                  <c:v>1.17549064411656</c:v>
                </c:pt>
                <c:pt idx="10">
                  <c:v>1.1628901517097501</c:v>
                </c:pt>
                <c:pt idx="11">
                  <c:v>1.1504767572426799</c:v>
                </c:pt>
                <c:pt idx="12">
                  <c:v>1.13827308548585</c:v>
                </c:pt>
                <c:pt idx="13">
                  <c:v>1.1263007328735399</c:v>
                </c:pt>
                <c:pt idx="14">
                  <c:v>1.1145803149378899</c:v>
                </c:pt>
                <c:pt idx="15">
                  <c:v>1.1031315175507701</c:v>
                </c:pt>
                <c:pt idx="16">
                  <c:v>1.09197315164275</c:v>
                </c:pt>
                <c:pt idx="17">
                  <c:v>1.0811232110992399</c:v>
                </c:pt>
                <c:pt idx="18">
                  <c:v>1.07059893356679</c:v>
                </c:pt>
                <c:pt idx="19">
                  <c:v>1.0604168639364899</c:v>
                </c:pt>
                <c:pt idx="20">
                  <c:v>1.0505929203062501</c:v>
                </c:pt>
                <c:pt idx="21">
                  <c:v>1.0411424622601</c:v>
                </c:pt>
                <c:pt idx="22">
                  <c:v>1.0320803613393399</c:v>
                </c:pt>
                <c:pt idx="23">
                  <c:v>1.02342107361807</c:v>
                </c:pt>
                <c:pt idx="24">
                  <c:v>1.01517871433464</c:v>
                </c:pt>
                <c:pt idx="25">
                  <c:v>1.00736713456938</c:v>
                </c:pt>
                <c:pt idx="26">
                  <c:v>1</c:v>
                </c:pt>
                <c:pt idx="27">
                  <c:v>0.99308453803841801</c:v>
                </c:pt>
                <c:pt idx="28">
                  <c:v>0.98660294928219905</c:v>
                </c:pt>
                <c:pt idx="29">
                  <c:v>0.98053199406366298</c:v>
                </c:pt>
                <c:pt idx="30">
                  <c:v>0.97484933576842403</c:v>
                </c:pt>
                <c:pt idx="31">
                  <c:v>0.96953346506191096</c:v>
                </c:pt>
                <c:pt idx="32">
                  <c:v>0.96456362947973695</c:v>
                </c:pt>
                <c:pt idx="33">
                  <c:v>0.95991976801658796</c:v>
                </c:pt>
                <c:pt idx="34">
                  <c:v>0.95558245038466205</c:v>
                </c:pt>
                <c:pt idx="35">
                  <c:v>0.95153282064587597</c:v>
                </c:pt>
                <c:pt idx="36">
                  <c:v>0.94775254495230399</c:v>
                </c:pt>
                <c:pt idx="37">
                  <c:v>0.944223763156957</c:v>
                </c:pt>
                <c:pt idx="38">
                  <c:v>0.94092904408216405</c:v>
                </c:pt>
                <c:pt idx="39">
                  <c:v>0.93785134425583505</c:v>
                </c:pt>
                <c:pt idx="40">
                  <c:v>0.93497396994676196</c:v>
                </c:pt>
                <c:pt idx="41">
                  <c:v>0.932280542349191</c:v>
                </c:pt>
                <c:pt idx="42">
                  <c:v>0.92975496578417005</c:v>
                </c:pt>
                <c:pt idx="43">
                  <c:v>0.92738139880083104</c:v>
                </c:pt>
                <c:pt idx="44">
                  <c:v>0.92514422807489805</c:v>
                </c:pt>
                <c:pt idx="45">
                  <c:v>0.92302804501441205</c:v>
                </c:pt>
                <c:pt idx="46">
                  <c:v>0.92101762499397699</c:v>
                </c:pt>
                <c:pt idx="47">
                  <c:v>0.919097909148894</c:v>
                </c:pt>
                <c:pt idx="48">
                  <c:v>0.91725398866934105</c:v>
                </c:pt>
                <c:pt idx="49">
                  <c:v>0.91547109154239303</c:v>
                </c:pt>
                <c:pt idx="50">
                  <c:v>0.91373457169614403</c:v>
                </c:pt>
                <c:pt idx="51">
                  <c:v>0.91202990050556398</c:v>
                </c:pt>
                <c:pt idx="52">
                  <c:v>0.91034266062403602</c:v>
                </c:pt>
                <c:pt idx="53">
                  <c:v>0.90866091291194895</c:v>
                </c:pt>
                <c:pt idx="54">
                  <c:v>0.90698227202489501</c:v>
                </c:pt>
                <c:pt idx="55">
                  <c:v>0.90530673222339297</c:v>
                </c:pt>
                <c:pt idx="56">
                  <c:v>0.90363428777856203</c:v>
                </c:pt>
                <c:pt idx="57">
                  <c:v>0.901964932972106</c:v>
                </c:pt>
                <c:pt idx="58">
                  <c:v>0.90029866209629195</c:v>
                </c:pt>
                <c:pt idx="59">
                  <c:v>0.89863546945393402</c:v>
                </c:pt>
                <c:pt idx="60">
                  <c:v>0.89697534935836598</c:v>
                </c:pt>
                <c:pt idx="61">
                  <c:v>0.89531829613343294</c:v>
                </c:pt>
                <c:pt idx="62">
                  <c:v>0.89366430411346098</c:v>
                </c:pt>
                <c:pt idx="63">
                  <c:v>0.89201336764324601</c:v>
                </c:pt>
                <c:pt idx="64">
                  <c:v>0.89036548107803104</c:v>
                </c:pt>
                <c:pt idx="65">
                  <c:v>0.88872063878348495</c:v>
                </c:pt>
                <c:pt idx="66">
                  <c:v>0.88707883513568797</c:v>
                </c:pt>
                <c:pt idx="67">
                  <c:v>0.88544006452110602</c:v>
                </c:pt>
                <c:pt idx="68">
                  <c:v>0.88380432133658104</c:v>
                </c:pt>
                <c:pt idx="69">
                  <c:v>0.88217159998930095</c:v>
                </c:pt>
                <c:pt idx="70">
                  <c:v>0.88054189489678902</c:v>
                </c:pt>
                <c:pt idx="71">
                  <c:v>0.87891520048687999</c:v>
                </c:pt>
                <c:pt idx="72">
                  <c:v>0.87729151119770199</c:v>
                </c:pt>
                <c:pt idx="73">
                  <c:v>0.87567082147765896</c:v>
                </c:pt>
                <c:pt idx="74">
                  <c:v>0.87405312578541094</c:v>
                </c:pt>
                <c:pt idx="75">
                  <c:v>0.87243841858985405</c:v>
                </c:pt>
                <c:pt idx="76">
                  <c:v>0.87082669437010396</c:v>
                </c:pt>
                <c:pt idx="77">
                  <c:v>0.869217947615472</c:v>
                </c:pt>
                <c:pt idx="78">
                  <c:v>0.867612172825455</c:v>
                </c:pt>
                <c:pt idx="79">
                  <c:v>0.866009364509707</c:v>
                </c:pt>
                <c:pt idx="80">
                  <c:v>0.86440951718802805</c:v>
                </c:pt>
              </c:numCache>
            </c:numRef>
          </c:yVal>
          <c:smooth val="0"/>
          <c:extLst>
            <c:ext xmlns:c16="http://schemas.microsoft.com/office/drawing/2014/chart" uri="{C3380CC4-5D6E-409C-BE32-E72D297353CC}">
              <c16:uniqueId val="{00000000-727E-460B-9C92-2AACDEAD31CB}"/>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Microsoft_Excel_Worksheet6!$C$2:$C$10002</c:f>
              <c:numCache>
                <c:formatCode>General</c:formatCode>
                <c:ptCount val="10001"/>
                <c:pt idx="0">
                  <c:v>1.1462680426105101</c:v>
                </c:pt>
                <c:pt idx="1">
                  <c:v>1.14000489973146</c:v>
                </c:pt>
                <c:pt idx="2">
                  <c:v>1.1337748408056101</c:v>
                </c:pt>
                <c:pt idx="3">
                  <c:v>1.12757752773946</c:v>
                </c:pt>
                <c:pt idx="4">
                  <c:v>1.1214125914645801</c:v>
                </c:pt>
                <c:pt idx="5">
                  <c:v>1.11527962307182</c:v>
                </c:pt>
                <c:pt idx="6">
                  <c:v>1.10917816183342</c:v>
                </c:pt>
                <c:pt idx="7">
                  <c:v>1.1031076787610501</c:v>
                </c:pt>
                <c:pt idx="8">
                  <c:v>1.0970675536338199</c:v>
                </c:pt>
                <c:pt idx="9">
                  <c:v>1.0910582167204199</c:v>
                </c:pt>
                <c:pt idx="10">
                  <c:v>1.08508467827654</c:v>
                </c:pt>
                <c:pt idx="11">
                  <c:v>1.0791530824664499</c:v>
                </c:pt>
                <c:pt idx="12">
                  <c:v>1.0732695786181099</c:v>
                </c:pt>
                <c:pt idx="13">
                  <c:v>1.0674403636680301</c:v>
                </c:pt>
                <c:pt idx="14">
                  <c:v>1.0616717315731501</c:v>
                </c:pt>
                <c:pt idx="15">
                  <c:v>1.05597013174233</c:v>
                </c:pt>
                <c:pt idx="16">
                  <c:v>1.0503422390956101</c:v>
                </c:pt>
                <c:pt idx="17">
                  <c:v>1.04479503909058</c:v>
                </c:pt>
                <c:pt idx="18">
                  <c:v>1.0393359320170901</c:v>
                </c:pt>
                <c:pt idx="19">
                  <c:v>1.0339728621189099</c:v>
                </c:pt>
                <c:pt idx="20">
                  <c:v>1.02871447873606</c:v>
                </c:pt>
                <c:pt idx="21">
                  <c:v>1.0235703387623001</c:v>
                </c:pt>
                <c:pt idx="22">
                  <c:v>1.0185511623642201</c:v>
                </c:pt>
                <c:pt idx="23">
                  <c:v>1.01366915715809</c:v>
                </c:pt>
                <c:pt idx="24">
                  <c:v>1.00893842982547</c:v>
                </c:pt>
                <c:pt idx="25">
                  <c:v>1.00437550816232</c:v>
                </c:pt>
                <c:pt idx="26">
                  <c:v>1</c:v>
                </c:pt>
                <c:pt idx="27">
                  <c:v>0.99034443449050502</c:v>
                </c:pt>
                <c:pt idx="28">
                  <c:v>0.98135100423923205</c:v>
                </c:pt>
                <c:pt idx="29">
                  <c:v>0.97296196538592905</c:v>
                </c:pt>
                <c:pt idx="30">
                  <c:v>0.96512177104309804</c:v>
                </c:pt>
                <c:pt idx="31">
                  <c:v>0.95777711243058505</c:v>
                </c:pt>
                <c:pt idx="32">
                  <c:v>0.95087704157016695</c:v>
                </c:pt>
                <c:pt idx="33">
                  <c:v>0.94437315835288604</c:v>
                </c:pt>
                <c:pt idx="34">
                  <c:v>0.93821983675137899</c:v>
                </c:pt>
                <c:pt idx="35">
                  <c:v>0.93237445908113503</c:v>
                </c:pt>
                <c:pt idx="36">
                  <c:v>0.92679762526486598</c:v>
                </c:pt>
                <c:pt idx="37">
                  <c:v>0.92145330700074901</c:v>
                </c:pt>
                <c:pt idx="38">
                  <c:v>0.91630892433750299</c:v>
                </c:pt>
                <c:pt idx="39">
                  <c:v>0.91133533293420199</c:v>
                </c:pt>
                <c:pt idx="40">
                  <c:v>0.90650672196062798</c:v>
                </c:pt>
                <c:pt idx="41">
                  <c:v>0.90180043285718603</c:v>
                </c:pt>
                <c:pt idx="42">
                  <c:v>0.89719671634489895</c:v>
                </c:pt>
                <c:pt idx="43">
                  <c:v>0.89267844848254896</c:v>
                </c:pt>
                <c:pt idx="44">
                  <c:v>0.888230826498973</c:v>
                </c:pt>
                <c:pt idx="45">
                  <c:v>0.88384106250713201</c:v>
                </c:pt>
                <c:pt idx="46">
                  <c:v>0.87949808917413796</c:v>
                </c:pt>
                <c:pt idx="47">
                  <c:v>0.87519228700360197</c:v>
                </c:pt>
                <c:pt idx="48">
                  <c:v>0.87091523881425903</c:v>
                </c:pt>
                <c:pt idx="49">
                  <c:v>0.86665951367386196</c:v>
                </c:pt>
                <c:pt idx="50">
                  <c:v>0.86241848010015598</c:v>
                </c:pt>
                <c:pt idx="51">
                  <c:v>0.85818614672140603</c:v>
                </c:pt>
                <c:pt idx="52">
                  <c:v>0.85395702765460002</c:v>
                </c:pt>
                <c:pt idx="53">
                  <c:v>0.84972740484216502</c:v>
                </c:pt>
                <c:pt idx="54">
                  <c:v>0.84549907671144398</c:v>
                </c:pt>
                <c:pt idx="55">
                  <c:v>0.84127474371069499</c:v>
                </c:pt>
                <c:pt idx="56">
                  <c:v>0.83705665717237399</c:v>
                </c:pt>
                <c:pt idx="57">
                  <c:v>0.83284670282636797</c:v>
                </c:pt>
                <c:pt idx="58">
                  <c:v>0.82864646696014299</c:v>
                </c:pt>
                <c:pt idx="59">
                  <c:v>0.82445728914243499</c:v>
                </c:pt>
                <c:pt idx="60">
                  <c:v>0.82028030449053002</c:v>
                </c:pt>
                <c:pt idx="61">
                  <c:v>0.816116477756058</c:v>
                </c:pt>
                <c:pt idx="62">
                  <c:v>0.81196663097325605</c:v>
                </c:pt>
                <c:pt idx="63">
                  <c:v>0.80783146601299005</c:v>
                </c:pt>
                <c:pt idx="64">
                  <c:v>0.80371158308261503</c:v>
                </c:pt>
                <c:pt idx="65">
                  <c:v>0.79960749598124203</c:v>
                </c:pt>
                <c:pt idx="66">
                  <c:v>0.79551964474403802</c:v>
                </c:pt>
                <c:pt idx="67">
                  <c:v>0.79144840617413603</c:v>
                </c:pt>
                <c:pt idx="68">
                  <c:v>0.787394102656648</c:v>
                </c:pt>
                <c:pt idx="69">
                  <c:v>0.78335700956851095</c:v>
                </c:pt>
                <c:pt idx="70">
                  <c:v>0.77933736153504496</c:v>
                </c:pt>
                <c:pt idx="71">
                  <c:v>0.77533535773476803</c:v>
                </c:pt>
                <c:pt idx="72">
                  <c:v>0.771351166415286</c:v>
                </c:pt>
                <c:pt idx="73">
                  <c:v>0.76738492875231401</c:v>
                </c:pt>
                <c:pt idx="74">
                  <c:v>0.76343676215951395</c:v>
                </c:pt>
                <c:pt idx="75">
                  <c:v>0.75950676313731103</c:v>
                </c:pt>
                <c:pt idx="76">
                  <c:v>0.75559500973318605</c:v>
                </c:pt>
                <c:pt idx="77">
                  <c:v>0.75170156367332297</c:v>
                </c:pt>
                <c:pt idx="78">
                  <c:v>0.74782647221526199</c:v>
                </c:pt>
                <c:pt idx="79">
                  <c:v>0.743969769762866</c:v>
                </c:pt>
                <c:pt idx="80">
                  <c:v>0.74013147927814504</c:v>
                </c:pt>
              </c:numCache>
            </c:numRef>
          </c:yVal>
          <c:smooth val="0"/>
          <c:extLst>
            <c:ext xmlns:c16="http://schemas.microsoft.com/office/drawing/2014/chart" uri="{C3380CC4-5D6E-409C-BE32-E72D297353CC}">
              <c16:uniqueId val="{00000001-727E-460B-9C92-2AACDEAD31CB}"/>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Microsoft_Excel_Worksheet6!$D$2:$D$10002</c:f>
              <c:numCache>
                <c:formatCode>General</c:formatCode>
                <c:ptCount val="10001"/>
                <c:pt idx="0">
                  <c:v>1.4642115959908799</c:v>
                </c:pt>
                <c:pt idx="1">
                  <c:v>1.4407858206627699</c:v>
                </c:pt>
                <c:pt idx="2">
                  <c:v>1.4177362543719201</c:v>
                </c:pt>
                <c:pt idx="3">
                  <c:v>1.3950570427061999</c:v>
                </c:pt>
                <c:pt idx="4">
                  <c:v>1.3727424594025199</c:v>
                </c:pt>
                <c:pt idx="5">
                  <c:v>1.35078691366764</c:v>
                </c:pt>
                <c:pt idx="6">
                  <c:v>1.3291849606357999</c:v>
                </c:pt>
                <c:pt idx="7">
                  <c:v>1.30793131631463</c:v>
                </c:pt>
                <c:pt idx="8">
                  <c:v>1.2870208790850199</c:v>
                </c:pt>
                <c:pt idx="9">
                  <c:v>1.2664569435708299</c:v>
                </c:pt>
                <c:pt idx="10">
                  <c:v>1.2462746290837201</c:v>
                </c:pt>
                <c:pt idx="11">
                  <c:v>1.2265143754494101</c:v>
                </c:pt>
                <c:pt idx="12">
                  <c:v>1.20721358636636</c:v>
                </c:pt>
                <c:pt idx="13">
                  <c:v>1.18840675699425</c:v>
                </c:pt>
                <c:pt idx="14">
                  <c:v>1.17012560615725</c:v>
                </c:pt>
                <c:pt idx="15">
                  <c:v>1.15239920944166</c:v>
                </c:pt>
                <c:pt idx="16">
                  <c:v>1.1352541291068301</c:v>
                </c:pt>
                <c:pt idx="17">
                  <c:v>1.11871453619737</c:v>
                </c:pt>
                <c:pt idx="18">
                  <c:v>1.10280231948674</c:v>
                </c:pt>
                <c:pt idx="19">
                  <c:v>1.08753717483117</c:v>
                </c:pt>
                <c:pt idx="20">
                  <c:v>1.0729366670854401</c:v>
                </c:pt>
                <c:pt idx="21">
                  <c:v>1.05901625483968</c:v>
                </c:pt>
                <c:pt idx="22">
                  <c:v>1.0457892657938399</c:v>
                </c:pt>
                <c:pt idx="23">
                  <c:v>1.03326680754697</c:v>
                </c:pt>
                <c:pt idx="24">
                  <c:v>1.0214575950054801</c:v>
                </c:pt>
                <c:pt idx="25">
                  <c:v>1.0103676718155501</c:v>
                </c:pt>
                <c:pt idx="26">
                  <c:v>1</c:v>
                </c:pt>
                <c:pt idx="27">
                  <c:v>0.995832222956198</c:v>
                </c:pt>
                <c:pt idx="28">
                  <c:v>0.99188300142101304</c:v>
                </c:pt>
                <c:pt idx="29">
                  <c:v>0.98816092055674898</c:v>
                </c:pt>
                <c:pt idx="30">
                  <c:v>0.98467494565066604</c:v>
                </c:pt>
                <c:pt idx="31">
                  <c:v>0.98143412248544604</c:v>
                </c:pt>
                <c:pt idx="32">
                  <c:v>0.97844721729614803</c:v>
                </c:pt>
                <c:pt idx="33">
                  <c:v>0.97572231154488298</c:v>
                </c:pt>
                <c:pt idx="34">
                  <c:v>0.97326637501603996</c:v>
                </c:pt>
                <c:pt idx="35">
                  <c:v>0.97108484680993201</c:v>
                </c:pt>
                <c:pt idx="36">
                  <c:v>0.96918125594772297</c:v>
                </c:pt>
                <c:pt idx="37">
                  <c:v>0.96755691052022097</c:v>
                </c:pt>
                <c:pt idx="38">
                  <c:v>0.96621067686041295</c:v>
                </c:pt>
                <c:pt idx="39">
                  <c:v>0.96513885957934398</c:v>
                </c:pt>
                <c:pt idx="40">
                  <c:v>0.96433518174835597</c:v>
                </c:pt>
                <c:pt idx="41">
                  <c:v>0.96379085435695899</c:v>
                </c:pt>
                <c:pt idx="42">
                  <c:v>0.96349471710283896</c:v>
                </c:pt>
                <c:pt idx="43">
                  <c:v>0.96343342925299602</c:v>
                </c:pt>
                <c:pt idx="44">
                  <c:v>0.96359168946416696</c:v>
                </c:pt>
                <c:pt idx="45">
                  <c:v>0.96395246614404995</c:v>
                </c:pt>
                <c:pt idx="46">
                  <c:v>0.96449722403159299</c:v>
                </c:pt>
                <c:pt idx="47">
                  <c:v>0.96520613714959702</c:v>
                </c:pt>
                <c:pt idx="48">
                  <c:v>0.96605828240565705</c:v>
                </c:pt>
                <c:pt idx="49">
                  <c:v>0.96703181148624295</c:v>
                </c:pt>
                <c:pt idx="50">
                  <c:v>0.96810410117345103</c:v>
                </c:pt>
                <c:pt idx="51">
                  <c:v>0.96925188386455796</c:v>
                </c:pt>
                <c:pt idx="52">
                  <c:v>0.97045136103410801</c:v>
                </c:pt>
                <c:pt idx="53">
                  <c:v>0.97168180047969799</c:v>
                </c:pt>
                <c:pt idx="54">
                  <c:v>0.97293641640271999</c:v>
                </c:pt>
                <c:pt idx="55">
                  <c:v>0.97421239082251898</c:v>
                </c:pt>
                <c:pt idx="56">
                  <c:v>0.97550735550857304</c:v>
                </c:pt>
                <c:pt idx="57">
                  <c:v>0.976819308464001</c:v>
                </c:pt>
                <c:pt idx="58">
                  <c:v>0.97814654776216003</c:v>
                </c:pt>
                <c:pt idx="59">
                  <c:v>0.97948761881972801</c:v>
                </c:pt>
                <c:pt idx="60">
                  <c:v>0.98084127212620598</c:v>
                </c:pt>
                <c:pt idx="61">
                  <c:v>0.98220642915492595</c:v>
                </c:pt>
                <c:pt idx="62">
                  <c:v>0.98358215471160304</c:v>
                </c:pt>
                <c:pt idx="63">
                  <c:v>0.98496763437715695</c:v>
                </c:pt>
                <c:pt idx="64">
                  <c:v>0.98636215600469401</c:v>
                </c:pt>
                <c:pt idx="65">
                  <c:v>0.98776509446111305</c:v>
                </c:pt>
                <c:pt idx="66">
                  <c:v>0.98917589897969105</c:v>
                </c:pt>
                <c:pt idx="67">
                  <c:v>0.99059408262506798</c:v>
                </c:pt>
                <c:pt idx="68">
                  <c:v>0.99201921347615996</c:v>
                </c:pt>
                <c:pt idx="69">
                  <c:v>0.99345090721323404</c:v>
                </c:pt>
                <c:pt idx="70">
                  <c:v>0.99488882085831098</c:v>
                </c:pt>
                <c:pt idx="71">
                  <c:v>0.99633264746730499</c:v>
                </c:pt>
                <c:pt idx="72">
                  <c:v>0.99778211161112296</c:v>
                </c:pt>
                <c:pt idx="73">
                  <c:v>0.99923696551363295</c:v>
                </c:pt>
                <c:pt idx="74">
                  <c:v>1.0006969857388399</c:v>
                </c:pt>
                <c:pt idx="75">
                  <c:v>1.00216197033911</c:v>
                </c:pt>
                <c:pt idx="76">
                  <c:v>1.0036317363918901</c:v>
                </c:pt>
                <c:pt idx="77">
                  <c:v>1.0051061178651499</c:v>
                </c:pt>
                <c:pt idx="78">
                  <c:v>1.0065849637617901</c:v>
                </c:pt>
                <c:pt idx="79">
                  <c:v>1.0080681365017701</c:v>
                </c:pt>
                <c:pt idx="80">
                  <c:v>1.0095555105073899</c:v>
                </c:pt>
              </c:numCache>
            </c:numRef>
          </c:yVal>
          <c:smooth val="1"/>
          <c:extLst>
            <c:ext xmlns:c16="http://schemas.microsoft.com/office/drawing/2014/chart" uri="{C3380CC4-5D6E-409C-BE32-E72D297353CC}">
              <c16:uniqueId val="{00000002-727E-460B-9C92-2AACDEAD31CB}"/>
            </c:ext>
          </c:extLst>
        </c:ser>
        <c:dLbls>
          <c:showLegendKey val="0"/>
          <c:showVal val="0"/>
          <c:showCatName val="0"/>
          <c:showSerName val="0"/>
          <c:showPercent val="0"/>
          <c:showBubbleSize val="0"/>
        </c:dLbls>
        <c:axId val="562384608"/>
        <c:axId val="562385000"/>
      </c:scatterChart>
      <c:valAx>
        <c:axId val="562384608"/>
        <c:scaling>
          <c:orientation val="minMax"/>
          <c:max val="100"/>
          <c:min val="20"/>
        </c:scaling>
        <c:delete val="0"/>
        <c:axPos val="b"/>
        <c:title>
          <c:tx>
            <c:rich>
              <a:bodyPr/>
              <a:lstStyle/>
              <a:p>
                <a:pPr>
                  <a:defRPr sz="1700">
                    <a:solidFill>
                      <a:schemeClr val="bg2"/>
                    </a:solidFill>
                  </a:defRPr>
                </a:pPr>
                <a:r>
                  <a:rPr lang="en-US" sz="1700" dirty="0" smtClean="0">
                    <a:solidFill>
                      <a:schemeClr val="bg2"/>
                    </a:solidFill>
                  </a:rPr>
                  <a:t>Recipient FVC% predicted</a:t>
                </a:r>
                <a:endParaRPr lang="en-US" sz="1700" dirty="0">
                  <a:solidFill>
                    <a:schemeClr val="bg2"/>
                  </a:solidFill>
                </a:endParaRPr>
              </a:p>
            </c:rich>
          </c:tx>
          <c:layout>
            <c:manualLayout>
              <c:xMode val="edge"/>
              <c:yMode val="edge"/>
              <c:x val="0.3763975216593500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5000"/>
        <c:crosses val="autoZero"/>
        <c:crossBetween val="midCat"/>
        <c:majorUnit val="10"/>
      </c:valAx>
      <c:valAx>
        <c:axId val="5623850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4608"/>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pt idx="11">
                  <c:v>220</c:v>
                </c:pt>
              </c:numCache>
            </c:numRef>
          </c:xVal>
          <c:yVal>
            <c:numRef>
              <c:f>Microsoft_Excel_Worksheet7!$B$2:$B$10002</c:f>
              <c:numCache>
                <c:formatCode>General</c:formatCode>
                <c:ptCount val="10001"/>
                <c:pt idx="0">
                  <c:v>1.6813637389551801</c:v>
                </c:pt>
                <c:pt idx="1">
                  <c:v>1.51543192476396</c:v>
                </c:pt>
                <c:pt idx="2">
                  <c:v>1.36587962787698</c:v>
                </c:pt>
                <c:pt idx="3">
                  <c:v>1.2326646123479399</c:v>
                </c:pt>
                <c:pt idx="4">
                  <c:v>1.11895719228431</c:v>
                </c:pt>
                <c:pt idx="5">
                  <c:v>1.0268885556659699</c:v>
                </c:pt>
                <c:pt idx="6">
                  <c:v>0.95728904127436198</c:v>
                </c:pt>
                <c:pt idx="7">
                  <c:v>0.90730469875354902</c:v>
                </c:pt>
                <c:pt idx="8">
                  <c:v>0.87276078848724203</c:v>
                </c:pt>
                <c:pt idx="9">
                  <c:v>0.85053002533831901</c:v>
                </c:pt>
                <c:pt idx="10">
                  <c:v>0.83821763864188403</c:v>
                </c:pt>
                <c:pt idx="11">
                  <c:v>0.83390586420223201</c:v>
                </c:pt>
              </c:numCache>
            </c:numRef>
          </c:yVal>
          <c:smooth val="0"/>
          <c:extLst>
            <c:ext xmlns:c16="http://schemas.microsoft.com/office/drawing/2014/chart" uri="{C3380CC4-5D6E-409C-BE32-E72D297353CC}">
              <c16:uniqueId val="{00000000-5EE6-48FD-8DAC-58BC25B46719}"/>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pt idx="11">
                  <c:v>220</c:v>
                </c:pt>
              </c:numCache>
            </c:numRef>
          </c:xVal>
          <c:yVal>
            <c:numRef>
              <c:f>Microsoft_Excel_Worksheet7!$C$2:$C$10002</c:f>
              <c:numCache>
                <c:formatCode>General</c:formatCode>
                <c:ptCount val="10001"/>
                <c:pt idx="0">
                  <c:v>1.5602008278027599</c:v>
                </c:pt>
                <c:pt idx="1">
                  <c:v>1.4277938102651999</c:v>
                </c:pt>
                <c:pt idx="2">
                  <c:v>1.3066169725526799</c:v>
                </c:pt>
                <c:pt idx="3">
                  <c:v>1.19695996217276</c:v>
                </c:pt>
                <c:pt idx="4">
                  <c:v>1.1017411719352099</c:v>
                </c:pt>
                <c:pt idx="5">
                  <c:v>1.0232291919951799</c:v>
                </c:pt>
                <c:pt idx="6">
                  <c:v>0.95184082825119498</c:v>
                </c:pt>
                <c:pt idx="7">
                  <c:v>0.89607004142901303</c:v>
                </c:pt>
                <c:pt idx="8">
                  <c:v>0.85770427531021098</c:v>
                </c:pt>
                <c:pt idx="9">
                  <c:v>0.83253301384413203</c:v>
                </c:pt>
                <c:pt idx="10">
                  <c:v>0.81725557128847803</c:v>
                </c:pt>
                <c:pt idx="11">
                  <c:v>0.80925147742587</c:v>
                </c:pt>
              </c:numCache>
            </c:numRef>
          </c:yVal>
          <c:smooth val="0"/>
          <c:extLst>
            <c:ext xmlns:c16="http://schemas.microsoft.com/office/drawing/2014/chart" uri="{C3380CC4-5D6E-409C-BE32-E72D297353CC}">
              <c16:uniqueId val="{00000001-5EE6-48FD-8DAC-58BC25B46719}"/>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pt idx="11">
                  <c:v>220</c:v>
                </c:pt>
              </c:numCache>
            </c:numRef>
          </c:xVal>
          <c:yVal>
            <c:numRef>
              <c:f>Microsoft_Excel_Worksheet7!$D$2:$D$10002</c:f>
              <c:numCache>
                <c:formatCode>General</c:formatCode>
                <c:ptCount val="10001"/>
                <c:pt idx="0">
                  <c:v>1.81193598432748</c:v>
                </c:pt>
                <c:pt idx="1">
                  <c:v>1.6084492747361401</c:v>
                </c:pt>
                <c:pt idx="2">
                  <c:v>1.4278301882184801</c:v>
                </c:pt>
                <c:pt idx="3">
                  <c:v>1.26943431238645</c:v>
                </c:pt>
                <c:pt idx="4">
                  <c:v>1.1364422334925799</c:v>
                </c:pt>
                <c:pt idx="5">
                  <c:v>1.03056100628011</c:v>
                </c:pt>
                <c:pt idx="6">
                  <c:v>0.96276843915981303</c:v>
                </c:pt>
                <c:pt idx="7">
                  <c:v>0.91868021284079704</c:v>
                </c:pt>
                <c:pt idx="8">
                  <c:v>0.88808161023259502</c:v>
                </c:pt>
                <c:pt idx="9">
                  <c:v>0.86891608137168397</c:v>
                </c:pt>
                <c:pt idx="10">
                  <c:v>0.85971736922227404</c:v>
                </c:pt>
                <c:pt idx="11">
                  <c:v>0.85931136333893399</c:v>
                </c:pt>
              </c:numCache>
            </c:numRef>
          </c:yVal>
          <c:smooth val="1"/>
          <c:extLst>
            <c:ext xmlns:c16="http://schemas.microsoft.com/office/drawing/2014/chart" uri="{C3380CC4-5D6E-409C-BE32-E72D297353CC}">
              <c16:uniqueId val="{00000002-5EE6-48FD-8DAC-58BC25B46719}"/>
            </c:ext>
          </c:extLst>
        </c:ser>
        <c:dLbls>
          <c:showLegendKey val="0"/>
          <c:showVal val="0"/>
          <c:showCatName val="0"/>
          <c:showSerName val="0"/>
          <c:showPercent val="0"/>
          <c:showBubbleSize val="0"/>
        </c:dLbls>
        <c:axId val="515963472"/>
        <c:axId val="562487912"/>
      </c:scatterChart>
      <c:valAx>
        <c:axId val="515963472"/>
        <c:scaling>
          <c:orientation val="minMax"/>
          <c:max val="220"/>
          <c:min val="0"/>
        </c:scaling>
        <c:delete val="0"/>
        <c:axPos val="b"/>
        <c:title>
          <c:tx>
            <c:rich>
              <a:bodyPr/>
              <a:lstStyle/>
              <a:p>
                <a:pPr>
                  <a:defRPr sz="1700">
                    <a:solidFill>
                      <a:schemeClr val="bg2"/>
                    </a:solidFill>
                  </a:defRPr>
                </a:pPr>
                <a:r>
                  <a:rPr lang="en-US" sz="1700" dirty="0" smtClean="0">
                    <a:solidFill>
                      <a:schemeClr val="bg2"/>
                    </a:solidFill>
                  </a:rPr>
                  <a:t>Transplant center volume within 3</a:t>
                </a:r>
                <a:r>
                  <a:rPr lang="en-US" sz="1700" baseline="0" dirty="0" smtClean="0">
                    <a:solidFill>
                      <a:schemeClr val="bg2"/>
                    </a:solidFill>
                  </a:rPr>
                  <a:t> yrs</a:t>
                </a:r>
                <a:endParaRPr lang="en-US" sz="1700" dirty="0">
                  <a:solidFill>
                    <a:schemeClr val="bg2"/>
                  </a:solidFill>
                </a:endParaRPr>
              </a:p>
            </c:rich>
          </c:tx>
          <c:layout>
            <c:manualLayout>
              <c:xMode val="edge"/>
              <c:yMode val="edge"/>
              <c:x val="0.314188790560472"/>
              <c:y val="0.88313203793074257"/>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20"/>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9900"/>
              </a:solidFill>
            </a:ln>
          </c:spPr>
          <c:marker>
            <c:symbol val="none"/>
          </c:marker>
          <c:xVal>
            <c:numRef>
              <c:f>Microsoft_Excel_Worksheet8!$A$2:$A$10002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c:v>
                </c:pt>
                <c:pt idx="56">
                  <c:v>6.6</c:v>
                </c:pt>
                <c:pt idx="57">
                  <c:v>6.7</c:v>
                </c:pt>
                <c:pt idx="58">
                  <c:v>6.8</c:v>
                </c:pt>
                <c:pt idx="59">
                  <c:v>6.9</c:v>
                </c:pt>
                <c:pt idx="60">
                  <c:v>7</c:v>
                </c:pt>
                <c:pt idx="61">
                  <c:v>7.1</c:v>
                </c:pt>
                <c:pt idx="62">
                  <c:v>7.2</c:v>
                </c:pt>
                <c:pt idx="63">
                  <c:v>7.3</c:v>
                </c:pt>
                <c:pt idx="64">
                  <c:v>7.4</c:v>
                </c:pt>
                <c:pt idx="65">
                  <c:v>7.5</c:v>
                </c:pt>
                <c:pt idx="66">
                  <c:v>7.6</c:v>
                </c:pt>
                <c:pt idx="67">
                  <c:v>7.7</c:v>
                </c:pt>
                <c:pt idx="68">
                  <c:v>7.8</c:v>
                </c:pt>
                <c:pt idx="69">
                  <c:v>7.9</c:v>
                </c:pt>
                <c:pt idx="70">
                  <c:v>8</c:v>
                </c:pt>
              </c:numCache>
            </c:numRef>
          </c:xVal>
          <c:yVal>
            <c:numRef>
              <c:f>Microsoft_Excel_Worksheet8!$B$2:$B$10002</c:f>
              <c:numCache>
                <c:formatCode>General</c:formatCode>
                <c:ptCount val="10001"/>
                <c:pt idx="0">
                  <c:v>0.95676705934505801</c:v>
                </c:pt>
                <c:pt idx="1">
                  <c:v>0.95744331417864104</c:v>
                </c:pt>
                <c:pt idx="2">
                  <c:v>0.95812004699753495</c:v>
                </c:pt>
                <c:pt idx="3">
                  <c:v>0.95879725813958505</c:v>
                </c:pt>
                <c:pt idx="4">
                  <c:v>0.95947494794287702</c:v>
                </c:pt>
                <c:pt idx="5">
                  <c:v>0.960153116745733</c:v>
                </c:pt>
                <c:pt idx="6">
                  <c:v>0.96083176488671695</c:v>
                </c:pt>
                <c:pt idx="7">
                  <c:v>0.96151089270463097</c:v>
                </c:pt>
                <c:pt idx="8">
                  <c:v>0.96219050053851596</c:v>
                </c:pt>
                <c:pt idx="9">
                  <c:v>0.96287058872765496</c:v>
                </c:pt>
                <c:pt idx="10">
                  <c:v>0.96355115761156696</c:v>
                </c:pt>
                <c:pt idx="11">
                  <c:v>0.96423220753001304</c:v>
                </c:pt>
                <c:pt idx="12">
                  <c:v>0.96491373882299603</c:v>
                </c:pt>
                <c:pt idx="13">
                  <c:v>0.96559575183075597</c:v>
                </c:pt>
                <c:pt idx="14">
                  <c:v>0.96627824689377595</c:v>
                </c:pt>
                <c:pt idx="15">
                  <c:v>0.96696122435277798</c:v>
                </c:pt>
                <c:pt idx="16">
                  <c:v>0.96764468454872599</c:v>
                </c:pt>
                <c:pt idx="17">
                  <c:v>0.96832862782282303</c:v>
                </c:pt>
                <c:pt idx="18">
                  <c:v>0.96901305451651698</c:v>
                </c:pt>
                <c:pt idx="19">
                  <c:v>0.96969796497149296</c:v>
                </c:pt>
                <c:pt idx="20">
                  <c:v>0.97038335952968002</c:v>
                </c:pt>
                <c:pt idx="21">
                  <c:v>0.971069238533248</c:v>
                </c:pt>
                <c:pt idx="22">
                  <c:v>0.97175590973454296</c:v>
                </c:pt>
                <c:pt idx="23">
                  <c:v>0.97245072487533202</c:v>
                </c:pt>
                <c:pt idx="24">
                  <c:v>0.97316808722481296</c:v>
                </c:pt>
                <c:pt idx="25">
                  <c:v>0.97392274809312696</c:v>
                </c:pt>
                <c:pt idx="26">
                  <c:v>0.97472950774587497</c:v>
                </c:pt>
                <c:pt idx="27">
                  <c:v>0.97560322217678397</c:v>
                </c:pt>
                <c:pt idx="28">
                  <c:v>0.97655881214029405</c:v>
                </c:pt>
                <c:pt idx="29">
                  <c:v>0.97761127446299401</c:v>
                </c:pt>
                <c:pt idx="30">
                  <c:v>0.97877569565715095</c:v>
                </c:pt>
                <c:pt idx="31">
                  <c:v>0.98006726786490295</c:v>
                </c:pt>
                <c:pt idx="32">
                  <c:v>0.98150130716800998</c:v>
                </c:pt>
                <c:pt idx="33">
                  <c:v>0.98309327430539795</c:v>
                </c:pt>
                <c:pt idx="34">
                  <c:v>0.98485879784915098</c:v>
                </c:pt>
                <c:pt idx="35">
                  <c:v>0.98681369989911605</c:v>
                </c:pt>
                <c:pt idx="36">
                  <c:v>0.98897402436693005</c:v>
                </c:pt>
                <c:pt idx="37">
                  <c:v>0.99135606793211895</c:v>
                </c:pt>
                <c:pt idx="38">
                  <c:v>0.99397641376602397</c:v>
                </c:pt>
                <c:pt idx="39">
                  <c:v>0.99685196813372801</c:v>
                </c:pt>
                <c:pt idx="40">
                  <c:v>1</c:v>
                </c:pt>
                <c:pt idx="41">
                  <c:v>1.0034381837823501</c:v>
                </c:pt>
                <c:pt idx="42">
                  <c:v>1.0071797569460601</c:v>
                </c:pt>
                <c:pt idx="43">
                  <c:v>1.0112189753766201</c:v>
                </c:pt>
                <c:pt idx="44">
                  <c:v>1.01554540433819</c:v>
                </c:pt>
                <c:pt idx="45">
                  <c:v>1.02014862434297</c:v>
                </c:pt>
                <c:pt idx="46">
                  <c:v>1.0250181971393699</c:v>
                </c:pt>
                <c:pt idx="47">
                  <c:v>1.03014363295867</c:v>
                </c:pt>
                <c:pt idx="48">
                  <c:v>1.03551435898438</c:v>
                </c:pt>
                <c:pt idx="49">
                  <c:v>1.04111968901979</c:v>
                </c:pt>
                <c:pt idx="50">
                  <c:v>1.0469487943399201</c:v>
                </c:pt>
                <c:pt idx="51">
                  <c:v>1.0529906757243599</c:v>
                </c:pt>
                <c:pt idx="52">
                  <c:v>1.05923413667717</c:v>
                </c:pt>
                <c:pt idx="53">
                  <c:v>1.0656677578498099</c:v>
                </c:pt>
                <c:pt idx="54">
                  <c:v>1.07227987269174</c:v>
                </c:pt>
                <c:pt idx="55">
                  <c:v>1.0790585443624101</c:v>
                </c:pt>
                <c:pt idx="56">
                  <c:v>1.08599154394643</c:v>
                </c:pt>
                <c:pt idx="57">
                  <c:v>1.0930663300217001</c:v>
                </c:pt>
                <c:pt idx="58">
                  <c:v>1.1002700296377399</c:v>
                </c:pt>
                <c:pt idx="59">
                  <c:v>1.10758942076872</c:v>
                </c:pt>
                <c:pt idx="60">
                  <c:v>1.11501091631189</c:v>
                </c:pt>
                <c:pt idx="61">
                  <c:v>1.12252054970874</c:v>
                </c:pt>
                <c:pt idx="62">
                  <c:v>1.1301039622713001</c:v>
                </c:pt>
                <c:pt idx="63">
                  <c:v>1.1377467167278199</c:v>
                </c:pt>
                <c:pt idx="64">
                  <c:v>1.1454414848156</c:v>
                </c:pt>
                <c:pt idx="65">
                  <c:v>1.15318829388496</c:v>
                </c:pt>
                <c:pt idx="66">
                  <c:v>1.1609874958976101</c:v>
                </c:pt>
                <c:pt idx="67">
                  <c:v>1.1688394451956301</c:v>
                </c:pt>
                <c:pt idx="68">
                  <c:v>1.1767444985176101</c:v>
                </c:pt>
                <c:pt idx="69">
                  <c:v>1.1847030150147599</c:v>
                </c:pt>
                <c:pt idx="70">
                  <c:v>1.19271535626735</c:v>
                </c:pt>
              </c:numCache>
            </c:numRef>
          </c:yVal>
          <c:smooth val="0"/>
          <c:extLst>
            <c:ext xmlns:c16="http://schemas.microsoft.com/office/drawing/2014/chart" uri="{C3380CC4-5D6E-409C-BE32-E72D297353CC}">
              <c16:uniqueId val="{00000000-6326-4548-83BA-63B5E9C9A234}"/>
            </c:ext>
          </c:extLst>
        </c:ser>
        <c:ser>
          <c:idx val="1"/>
          <c:order val="1"/>
          <c:tx>
            <c:strRef>
              <c:f>Microsoft_Excel_Worksheet8!$C$1</c:f>
              <c:strCache>
                <c:ptCount val="1"/>
                <c:pt idx="0">
                  <c:v>lower</c:v>
                </c:pt>
              </c:strCache>
            </c:strRef>
          </c:tx>
          <c:spPr>
            <a:ln w="41275">
              <a:solidFill>
                <a:srgbClr val="009900"/>
              </a:solidFill>
              <a:prstDash val="sysDash"/>
            </a:ln>
          </c:spPr>
          <c:marker>
            <c:symbol val="none"/>
          </c:marker>
          <c:xVal>
            <c:numRef>
              <c:f>Microsoft_Excel_Worksheet8!$A$2:$A$10002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c:v>
                </c:pt>
                <c:pt idx="56">
                  <c:v>6.6</c:v>
                </c:pt>
                <c:pt idx="57">
                  <c:v>6.7</c:v>
                </c:pt>
                <c:pt idx="58">
                  <c:v>6.8</c:v>
                </c:pt>
                <c:pt idx="59">
                  <c:v>6.9</c:v>
                </c:pt>
                <c:pt idx="60">
                  <c:v>7</c:v>
                </c:pt>
                <c:pt idx="61">
                  <c:v>7.1</c:v>
                </c:pt>
                <c:pt idx="62">
                  <c:v>7.2</c:v>
                </c:pt>
                <c:pt idx="63">
                  <c:v>7.3</c:v>
                </c:pt>
                <c:pt idx="64">
                  <c:v>7.4</c:v>
                </c:pt>
                <c:pt idx="65">
                  <c:v>7.5</c:v>
                </c:pt>
                <c:pt idx="66">
                  <c:v>7.6</c:v>
                </c:pt>
                <c:pt idx="67">
                  <c:v>7.7</c:v>
                </c:pt>
                <c:pt idx="68">
                  <c:v>7.8</c:v>
                </c:pt>
                <c:pt idx="69">
                  <c:v>7.9</c:v>
                </c:pt>
                <c:pt idx="70">
                  <c:v>8</c:v>
                </c:pt>
              </c:numCache>
            </c:numRef>
          </c:xVal>
          <c:yVal>
            <c:numRef>
              <c:f>Microsoft_Excel_Worksheet8!$C$2:$C$10002</c:f>
              <c:numCache>
                <c:formatCode>General</c:formatCode>
                <c:ptCount val="10001"/>
                <c:pt idx="0">
                  <c:v>0.820546340344537</c:v>
                </c:pt>
                <c:pt idx="1">
                  <c:v>0.824619113817182</c:v>
                </c:pt>
                <c:pt idx="2">
                  <c:v>0.82871160663891397</c:v>
                </c:pt>
                <c:pt idx="3">
                  <c:v>0.83282386672560005</c:v>
                </c:pt>
                <c:pt idx="4">
                  <c:v>0.83695593590859196</c:v>
                </c:pt>
                <c:pt idx="5">
                  <c:v>0.84110784888451795</c:v>
                </c:pt>
                <c:pt idx="6">
                  <c:v>0.84527963195689504</c:v>
                </c:pt>
                <c:pt idx="7">
                  <c:v>0.84947130151996697</c:v>
                </c:pt>
                <c:pt idx="8">
                  <c:v>0.85368286222123402</c:v>
                </c:pt>
                <c:pt idx="9">
                  <c:v>0.85791430472063301</c:v>
                </c:pt>
                <c:pt idx="10">
                  <c:v>0.86216560293955402</c:v>
                </c:pt>
                <c:pt idx="11">
                  <c:v>0.86643671065933303</c:v>
                </c:pt>
                <c:pt idx="12">
                  <c:v>0.87072755728306706</c:v>
                </c:pt>
                <c:pt idx="13">
                  <c:v>0.87503804251132</c:v>
                </c:pt>
                <c:pt idx="14">
                  <c:v>0.87936802959379901</c:v>
                </c:pt>
                <c:pt idx="15">
                  <c:v>0.88371733669378505</c:v>
                </c:pt>
                <c:pt idx="16">
                  <c:v>0.88808572572222599</c:v>
                </c:pt>
                <c:pt idx="17">
                  <c:v>0.89247288773630395</c:v>
                </c:pt>
                <c:pt idx="18">
                  <c:v>0.89687842360919701</c:v>
                </c:pt>
                <c:pt idx="19">
                  <c:v>0.90130181809294097</c:v>
                </c:pt>
                <c:pt idx="20">
                  <c:v>0.905742404498321</c:v>
                </c:pt>
                <c:pt idx="21">
                  <c:v>0.91019931580754299</c:v>
                </c:pt>
                <c:pt idx="22">
                  <c:v>0.91467143471312895</c:v>
                </c:pt>
                <c:pt idx="23">
                  <c:v>0.91915779705799305</c:v>
                </c:pt>
                <c:pt idx="24">
                  <c:v>0.92365788755453204</c:v>
                </c:pt>
                <c:pt idx="25">
                  <c:v>0.92817142717206802</c:v>
                </c:pt>
                <c:pt idx="26">
                  <c:v>0.93269844797049095</c:v>
                </c:pt>
                <c:pt idx="27">
                  <c:v>0.93723940404432105</c:v>
                </c:pt>
                <c:pt idx="28">
                  <c:v>0.94179530853485205</c:v>
                </c:pt>
                <c:pt idx="29">
                  <c:v>0.94636790413844196</c:v>
                </c:pt>
                <c:pt idx="30">
                  <c:v>0.95095987638247204</c:v>
                </c:pt>
                <c:pt idx="31">
                  <c:v>0.95557512106323195</c:v>
                </c:pt>
                <c:pt idx="32">
                  <c:v>0.96021907949419905</c:v>
                </c:pt>
                <c:pt idx="33">
                  <c:v>0.964899157246905</c:v>
                </c:pt>
                <c:pt idx="34">
                  <c:v>0.96962524318310295</c:v>
                </c:pt>
                <c:pt idx="35">
                  <c:v>0.97441034454882203</c:v>
                </c:pt>
                <c:pt idx="36">
                  <c:v>0.97927134878286703</c:v>
                </c:pt>
                <c:pt idx="37">
                  <c:v>0.98422991076956201</c:v>
                </c:pt>
                <c:pt idx="38">
                  <c:v>0.98931344242920605</c:v>
                </c:pt>
                <c:pt idx="39">
                  <c:v>0.99455614756017596</c:v>
                </c:pt>
                <c:pt idx="40">
                  <c:v>1</c:v>
                </c:pt>
                <c:pt idx="41">
                  <c:v>1.00118591823775</c:v>
                </c:pt>
                <c:pt idx="42">
                  <c:v>1.00268238828054</c:v>
                </c:pt>
                <c:pt idx="43">
                  <c:v>1.0044384391338099</c:v>
                </c:pt>
                <c:pt idx="44">
                  <c:v>1.0064029709167399</c:v>
                </c:pt>
                <c:pt idx="45">
                  <c:v>1.00853126956578</c:v>
                </c:pt>
                <c:pt idx="46">
                  <c:v>1.01078524313889</c:v>
                </c:pt>
                <c:pt idx="47">
                  <c:v>1.0131332164856699</c:v>
                </c:pt>
                <c:pt idx="48">
                  <c:v>1.0155494088077901</c:v>
                </c:pt>
                <c:pt idx="49">
                  <c:v>1.0180132310691601</c:v>
                </c:pt>
                <c:pt idx="50">
                  <c:v>1.0205085204625199</c:v>
                </c:pt>
                <c:pt idx="51">
                  <c:v>1.0230227950923401</c:v>
                </c:pt>
                <c:pt idx="52">
                  <c:v>1.0255465778727</c:v>
                </c:pt>
                <c:pt idx="53">
                  <c:v>1.0280728116348501</c:v>
                </c:pt>
                <c:pt idx="54">
                  <c:v>1.03059636936022</c:v>
                </c:pt>
                <c:pt idx="55">
                  <c:v>1.0331136530938601</c:v>
                </c:pt>
                <c:pt idx="56">
                  <c:v>1.0356222702698199</c:v>
                </c:pt>
                <c:pt idx="57">
                  <c:v>1.0381207748205801</c:v>
                </c:pt>
                <c:pt idx="58">
                  <c:v>1.0406084609862001</c:v>
                </c:pt>
                <c:pt idx="59">
                  <c:v>1.0430851991575401</c:v>
                </c:pt>
                <c:pt idx="60">
                  <c:v>1.04555130477673</c:v>
                </c:pt>
                <c:pt idx="61">
                  <c:v>1.04800743295777</c:v>
                </c:pt>
                <c:pt idx="62">
                  <c:v>1.0504544929371</c:v>
                </c:pt>
                <c:pt idx="63">
                  <c:v>1.0528935968858799</c:v>
                </c:pt>
                <c:pt idx="64">
                  <c:v>1.0553263482380799</c:v>
                </c:pt>
                <c:pt idx="65">
                  <c:v>1.05775451174225</c:v>
                </c:pt>
                <c:pt idx="66">
                  <c:v>1.0601795311195501</c:v>
                </c:pt>
                <c:pt idx="67">
                  <c:v>1.0626025852693599</c:v>
                </c:pt>
                <c:pt idx="68">
                  <c:v>1.0650246463764601</c:v>
                </c:pt>
                <c:pt idx="69">
                  <c:v>1.06744652345964</c:v>
                </c:pt>
                <c:pt idx="70">
                  <c:v>1.0698688954210001</c:v>
                </c:pt>
              </c:numCache>
            </c:numRef>
          </c:yVal>
          <c:smooth val="0"/>
          <c:extLst>
            <c:ext xmlns:c16="http://schemas.microsoft.com/office/drawing/2014/chart" uri="{C3380CC4-5D6E-409C-BE32-E72D297353CC}">
              <c16:uniqueId val="{00000001-6326-4548-83BA-63B5E9C9A234}"/>
            </c:ext>
          </c:extLst>
        </c:ser>
        <c:ser>
          <c:idx val="2"/>
          <c:order val="2"/>
          <c:tx>
            <c:strRef>
              <c:f>Microsoft_Excel_Worksheet8!$D$1</c:f>
              <c:strCache>
                <c:ptCount val="1"/>
                <c:pt idx="0">
                  <c:v>upper</c:v>
                </c:pt>
              </c:strCache>
            </c:strRef>
          </c:tx>
          <c:spPr>
            <a:ln w="41275">
              <a:solidFill>
                <a:srgbClr val="009900"/>
              </a:solidFill>
              <a:prstDash val="sysDash"/>
            </a:ln>
          </c:spPr>
          <c:marker>
            <c:symbol val="none"/>
          </c:marker>
          <c:xVal>
            <c:numRef>
              <c:f>Microsoft_Excel_Worksheet8!$A$2:$A$10002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c:v>
                </c:pt>
                <c:pt idx="56">
                  <c:v>6.6</c:v>
                </c:pt>
                <c:pt idx="57">
                  <c:v>6.7</c:v>
                </c:pt>
                <c:pt idx="58">
                  <c:v>6.8</c:v>
                </c:pt>
                <c:pt idx="59">
                  <c:v>6.9</c:v>
                </c:pt>
                <c:pt idx="60">
                  <c:v>7</c:v>
                </c:pt>
                <c:pt idx="61">
                  <c:v>7.1</c:v>
                </c:pt>
                <c:pt idx="62">
                  <c:v>7.2</c:v>
                </c:pt>
                <c:pt idx="63">
                  <c:v>7.3</c:v>
                </c:pt>
                <c:pt idx="64">
                  <c:v>7.4</c:v>
                </c:pt>
                <c:pt idx="65">
                  <c:v>7.5</c:v>
                </c:pt>
                <c:pt idx="66">
                  <c:v>7.6</c:v>
                </c:pt>
                <c:pt idx="67">
                  <c:v>7.7</c:v>
                </c:pt>
                <c:pt idx="68">
                  <c:v>7.8</c:v>
                </c:pt>
                <c:pt idx="69">
                  <c:v>7.9</c:v>
                </c:pt>
                <c:pt idx="70">
                  <c:v>8</c:v>
                </c:pt>
              </c:numCache>
            </c:numRef>
          </c:xVal>
          <c:yVal>
            <c:numRef>
              <c:f>Microsoft_Excel_Worksheet8!$D$2:$D$10002</c:f>
              <c:numCache>
                <c:formatCode>General</c:formatCode>
                <c:ptCount val="10001"/>
                <c:pt idx="0">
                  <c:v>1.1156020822217401</c:v>
                </c:pt>
                <c:pt idx="1">
                  <c:v>1.11166195944933</c:v>
                </c:pt>
                <c:pt idx="2">
                  <c:v>1.1077364153034599</c:v>
                </c:pt>
                <c:pt idx="3">
                  <c:v>1.1038254533102601</c:v>
                </c:pt>
                <c:pt idx="4">
                  <c:v>1.09992908375827</c:v>
                </c:pt>
                <c:pt idx="5">
                  <c:v>1.09604732475053</c:v>
                </c:pt>
                <c:pt idx="6">
                  <c:v>1.0921802034647901</c:v>
                </c:pt>
                <c:pt idx="7">
                  <c:v>1.0883277576716599</c:v>
                </c:pt>
                <c:pt idx="8">
                  <c:v>1.0844900375739699</c:v>
                </c:pt>
                <c:pt idx="9">
                  <c:v>1.0806671080495001</c:v>
                </c:pt>
                <c:pt idx="10">
                  <c:v>1.07685905140393</c:v>
                </c:pt>
                <c:pt idx="11">
                  <c:v>1.0730659707743599</c:v>
                </c:pt>
                <c:pt idx="12">
                  <c:v>1.0692879943694</c:v>
                </c:pt>
                <c:pt idx="13">
                  <c:v>1.06552528079548</c:v>
                </c:pt>
                <c:pt idx="14">
                  <c:v>1.06177802580724</c:v>
                </c:pt>
                <c:pt idx="15">
                  <c:v>1.0580464709450601</c:v>
                </c:pt>
                <c:pt idx="16">
                  <c:v>1.05433091470301</c:v>
                </c:pt>
                <c:pt idx="17">
                  <c:v>1.0506317271323999</c:v>
                </c:pt>
                <c:pt idx="18">
                  <c:v>1.0469493691740099</c:v>
                </c:pt>
                <c:pt idx="19">
                  <c:v>1.04328441859738</c:v>
                </c:pt>
                <c:pt idx="20">
                  <c:v>1.0396376053229699</c:v>
                </c:pt>
                <c:pt idx="21">
                  <c:v>1.0360098603116601</c:v>
                </c:pt>
                <c:pt idx="22">
                  <c:v>1.03240301628111</c:v>
                </c:pt>
                <c:pt idx="23">
                  <c:v>1.0288335858515201</c:v>
                </c:pt>
                <c:pt idx="24">
                  <c:v>1.0253321481400599</c:v>
                </c:pt>
                <c:pt idx="25">
                  <c:v>1.02192923794607</c:v>
                </c:pt>
                <c:pt idx="26">
                  <c:v>1.0186546523561699</c:v>
                </c:pt>
                <c:pt idx="27">
                  <c:v>1.01553737819234</c:v>
                </c:pt>
                <c:pt idx="28">
                  <c:v>1.01260550453631</c:v>
                </c:pt>
                <c:pt idx="29">
                  <c:v>1.0098861127662999</c:v>
                </c:pt>
                <c:pt idx="30">
                  <c:v>1.00740513475022</c:v>
                </c:pt>
                <c:pt idx="31">
                  <c:v>1.00518716777748</c:v>
                </c:pt>
                <c:pt idx="32">
                  <c:v>1.00325523262875</c:v>
                </c:pt>
                <c:pt idx="33">
                  <c:v>1.0016304592306799</c:v>
                </c:pt>
                <c:pt idx="34">
                  <c:v>1.0003316833178899</c:v>
                </c:pt>
                <c:pt idx="35">
                  <c:v>0.99937493865531501</c:v>
                </c:pt>
                <c:pt idx="36">
                  <c:v>0.99877283460622002</c:v>
                </c:pt>
                <c:pt idx="37">
                  <c:v>0.99853382088073095</c:v>
                </c:pt>
                <c:pt idx="38">
                  <c:v>0.99866136327553801</c:v>
                </c:pt>
                <c:pt idx="39">
                  <c:v>0.99915308834985805</c:v>
                </c:pt>
                <c:pt idx="40">
                  <c:v>1</c:v>
                </c:pt>
                <c:pt idx="41">
                  <c:v>1.0056955160183501</c:v>
                </c:pt>
                <c:pt idx="42">
                  <c:v>1.01169729782678</c:v>
                </c:pt>
                <c:pt idx="43">
                  <c:v>1.0180452841326599</c:v>
                </c:pt>
                <c:pt idx="44">
                  <c:v>1.0247708900670101</c:v>
                </c:pt>
                <c:pt idx="45">
                  <c:v>1.03189980038687</c:v>
                </c:pt>
                <c:pt idx="46">
                  <c:v>1.0394515665900601</c:v>
                </c:pt>
                <c:pt idx="47">
                  <c:v>1.04743965280927</c:v>
                </c:pt>
                <c:pt idx="48">
                  <c:v>1.0558718053134</c:v>
                </c:pt>
                <c:pt idx="49">
                  <c:v>1.0647506081294</c:v>
                </c:pt>
                <c:pt idx="50">
                  <c:v>1.0740741071647599</c:v>
                </c:pt>
                <c:pt idx="51">
                  <c:v>1.0838364193657599</c:v>
                </c:pt>
                <c:pt idx="52">
                  <c:v>1.0940282777107699</c:v>
                </c:pt>
                <c:pt idx="53">
                  <c:v>1.1046374899407501</c:v>
                </c:pt>
                <c:pt idx="54">
                  <c:v>1.1156493071032101</c:v>
                </c:pt>
                <c:pt idx="55">
                  <c:v>1.12704670843774</c:v>
                </c:pt>
                <c:pt idx="56">
                  <c:v>1.1388106140435501</c:v>
                </c:pt>
                <c:pt idx="57">
                  <c:v>1.15092003821386</c:v>
                </c:pt>
                <c:pt idx="58">
                  <c:v>1.16335219586024</c:v>
                </c:pt>
                <c:pt idx="59">
                  <c:v>1.1760825731105999</c:v>
                </c:pt>
                <c:pt idx="60">
                  <c:v>1.1890849715501799</c:v>
                </c:pt>
                <c:pt idx="61">
                  <c:v>1.2023315340065801</c:v>
                </c:pt>
                <c:pt idx="62">
                  <c:v>1.21579275839964</c:v>
                </c:pt>
                <c:pt idx="63">
                  <c:v>1.22943818373818</c:v>
                </c:pt>
                <c:pt idx="64">
                  <c:v>1.24325162290043</c:v>
                </c:pt>
                <c:pt idx="65">
                  <c:v>1.2572323978679001</c:v>
                </c:pt>
                <c:pt idx="66">
                  <c:v>1.27138086151052</c:v>
                </c:pt>
                <c:pt idx="67">
                  <c:v>1.2856976517697101</c:v>
                </c:pt>
                <c:pt idx="68">
                  <c:v>1.30018363378042</c:v>
                </c:pt>
                <c:pt idx="69">
                  <c:v>1.31483985655431</c:v>
                </c:pt>
                <c:pt idx="70">
                  <c:v>1.32966752016485</c:v>
                </c:pt>
              </c:numCache>
            </c:numRef>
          </c:yVal>
          <c:smooth val="1"/>
          <c:extLst>
            <c:ext xmlns:c16="http://schemas.microsoft.com/office/drawing/2014/chart" uri="{C3380CC4-5D6E-409C-BE32-E72D297353CC}">
              <c16:uniqueId val="{00000002-6326-4548-83BA-63B5E9C9A234}"/>
            </c:ext>
          </c:extLst>
        </c:ser>
        <c:dLbls>
          <c:showLegendKey val="0"/>
          <c:showVal val="0"/>
          <c:showCatName val="0"/>
          <c:showSerName val="0"/>
          <c:showPercent val="0"/>
          <c:showBubbleSize val="0"/>
        </c:dLbls>
        <c:axId val="562488696"/>
        <c:axId val="562489088"/>
      </c:scatterChart>
      <c:valAx>
        <c:axId val="562488696"/>
        <c:scaling>
          <c:orientation val="minMax"/>
          <c:max val="6"/>
          <c:min val="1"/>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028613569321533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9088"/>
        <c:crosses val="autoZero"/>
        <c:crossBetween val="midCat"/>
        <c:majorUnit val="1"/>
      </c:valAx>
      <c:valAx>
        <c:axId val="56248908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488696"/>
        <c:crossesAt val="1"/>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varyColors val="0"/>
        <c:ser>
          <c:idx val="0"/>
          <c:order val="0"/>
          <c:tx>
            <c:strRef>
              <c:f>Sheet1!$B$1</c:f>
              <c:strCache>
                <c:ptCount val="1"/>
                <c:pt idx="0">
                  <c:v>Male (N=35,527) </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93.516000000000005</c:v>
                </c:pt>
                <c:pt idx="2">
                  <c:v>90.941000000000003</c:v>
                </c:pt>
                <c:pt idx="3">
                  <c:v>89.263999999999996</c:v>
                </c:pt>
                <c:pt idx="4">
                  <c:v>87.945999999999998</c:v>
                </c:pt>
                <c:pt idx="5">
                  <c:v>86.817999999999998</c:v>
                </c:pt>
                <c:pt idx="6">
                  <c:v>85.668000000000006</c:v>
                </c:pt>
                <c:pt idx="7">
                  <c:v>84.605999999999995</c:v>
                </c:pt>
                <c:pt idx="8">
                  <c:v>83.763999999999996</c:v>
                </c:pt>
                <c:pt idx="9">
                  <c:v>82.92</c:v>
                </c:pt>
                <c:pt idx="10">
                  <c:v>82.027000000000001</c:v>
                </c:pt>
                <c:pt idx="11">
                  <c:v>81.302999999999997</c:v>
                </c:pt>
                <c:pt idx="12">
                  <c:v>80.572999999999993</c:v>
                </c:pt>
                <c:pt idx="13">
                  <c:v>72.686000000000007</c:v>
                </c:pt>
                <c:pt idx="14">
                  <c:v>65.864000000000004</c:v>
                </c:pt>
                <c:pt idx="15">
                  <c:v>59.863999999999997</c:v>
                </c:pt>
                <c:pt idx="16">
                  <c:v>54.523000000000003</c:v>
                </c:pt>
                <c:pt idx="17">
                  <c:v>49.640999999999998</c:v>
                </c:pt>
                <c:pt idx="18">
                  <c:v>44.930999999999997</c:v>
                </c:pt>
                <c:pt idx="19">
                  <c:v>40.606999999999999</c:v>
                </c:pt>
                <c:pt idx="20">
                  <c:v>36.716000000000001</c:v>
                </c:pt>
                <c:pt idx="21">
                  <c:v>32.86</c:v>
                </c:pt>
                <c:pt idx="22">
                  <c:v>29.300999999999998</c:v>
                </c:pt>
                <c:pt idx="23">
                  <c:v>26.076000000000001</c:v>
                </c:pt>
                <c:pt idx="24">
                  <c:v>23.248999999999999</c:v>
                </c:pt>
                <c:pt idx="25">
                  <c:v>20.811</c:v>
                </c:pt>
                <c:pt idx="26">
                  <c:v>18.521999999999998</c:v>
                </c:pt>
                <c:pt idx="27">
                  <c:v>16.457999999999998</c:v>
                </c:pt>
                <c:pt idx="28">
                  <c:v>14.773</c:v>
                </c:pt>
                <c:pt idx="29">
                  <c:v>13.077</c:v>
                </c:pt>
                <c:pt idx="30">
                  <c:v>12.106</c:v>
                </c:pt>
                <c:pt idx="31">
                  <c:v>10.864000000000001</c:v>
                </c:pt>
                <c:pt idx="32">
                  <c:v>9.9320000000000004</c:v>
                </c:pt>
                <c:pt idx="33">
                  <c:v>8.6029999999999998</c:v>
                </c:pt>
                <c:pt idx="34">
                  <c:v>7.7850000000000001</c:v>
                </c:pt>
                <c:pt idx="35">
                  <c:v>6.8049999999999997</c:v>
                </c:pt>
                <c:pt idx="36">
                  <c:v>6.2320000000000002</c:v>
                </c:pt>
              </c:numCache>
            </c:numRef>
          </c:yVal>
          <c:smooth val="0"/>
          <c:extLst>
            <c:ext xmlns:c16="http://schemas.microsoft.com/office/drawing/2014/chart" uri="{C3380CC4-5D6E-409C-BE32-E72D297353CC}">
              <c16:uniqueId val="{00000000-A74F-4E07-A093-922C117386E6}"/>
            </c:ext>
          </c:extLst>
        </c:ser>
        <c:ser>
          <c:idx val="1"/>
          <c:order val="1"/>
          <c:tx>
            <c:strRef>
              <c:f>Sheet1!$C$1</c:f>
              <c:strCache>
                <c:ptCount val="1"/>
                <c:pt idx="0">
                  <c:v>Female (N=27,882) </c:v>
                </c:pt>
              </c:strCache>
            </c:strRef>
          </c:tx>
          <c:spPr>
            <a:ln w="41275">
              <a:solidFill>
                <a:srgbClr val="FF66FF"/>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93.747</c:v>
                </c:pt>
                <c:pt idx="2">
                  <c:v>91.771000000000001</c:v>
                </c:pt>
                <c:pt idx="3">
                  <c:v>90.317999999999998</c:v>
                </c:pt>
                <c:pt idx="4">
                  <c:v>89.311000000000007</c:v>
                </c:pt>
                <c:pt idx="5">
                  <c:v>88.203000000000003</c:v>
                </c:pt>
                <c:pt idx="6">
                  <c:v>87.302000000000007</c:v>
                </c:pt>
                <c:pt idx="7">
                  <c:v>86.358000000000004</c:v>
                </c:pt>
                <c:pt idx="8">
                  <c:v>85.52</c:v>
                </c:pt>
                <c:pt idx="9">
                  <c:v>84.775000000000006</c:v>
                </c:pt>
                <c:pt idx="10">
                  <c:v>84.016999999999996</c:v>
                </c:pt>
                <c:pt idx="11">
                  <c:v>83.204999999999998</c:v>
                </c:pt>
                <c:pt idx="12">
                  <c:v>82.466999999999999</c:v>
                </c:pt>
                <c:pt idx="13">
                  <c:v>74.564999999999998</c:v>
                </c:pt>
                <c:pt idx="14">
                  <c:v>68.085999999999999</c:v>
                </c:pt>
                <c:pt idx="15">
                  <c:v>62.637</c:v>
                </c:pt>
                <c:pt idx="16">
                  <c:v>57.405000000000001</c:v>
                </c:pt>
                <c:pt idx="17">
                  <c:v>52.698</c:v>
                </c:pt>
                <c:pt idx="18">
                  <c:v>48.137999999999998</c:v>
                </c:pt>
                <c:pt idx="19">
                  <c:v>43.832000000000001</c:v>
                </c:pt>
                <c:pt idx="20">
                  <c:v>39.774999999999999</c:v>
                </c:pt>
                <c:pt idx="21">
                  <c:v>35.709000000000003</c:v>
                </c:pt>
                <c:pt idx="22">
                  <c:v>32.267000000000003</c:v>
                </c:pt>
                <c:pt idx="23">
                  <c:v>29.141999999999999</c:v>
                </c:pt>
                <c:pt idx="24">
                  <c:v>26.152999999999999</c:v>
                </c:pt>
                <c:pt idx="25">
                  <c:v>23.8</c:v>
                </c:pt>
                <c:pt idx="26">
                  <c:v>21.65</c:v>
                </c:pt>
                <c:pt idx="27">
                  <c:v>19.387</c:v>
                </c:pt>
                <c:pt idx="28">
                  <c:v>17.36</c:v>
                </c:pt>
                <c:pt idx="29">
                  <c:v>15.586</c:v>
                </c:pt>
                <c:pt idx="30">
                  <c:v>14.077999999999999</c:v>
                </c:pt>
                <c:pt idx="31">
                  <c:v>12.923</c:v>
                </c:pt>
                <c:pt idx="32">
                  <c:v>11.846</c:v>
                </c:pt>
                <c:pt idx="33">
                  <c:v>10.647</c:v>
                </c:pt>
                <c:pt idx="34">
                  <c:v>9.8979999999999997</c:v>
                </c:pt>
                <c:pt idx="35">
                  <c:v>9.2590000000000003</c:v>
                </c:pt>
                <c:pt idx="36">
                  <c:v>9.2590000000000003</c:v>
                </c:pt>
              </c:numCache>
            </c:numRef>
          </c:yVal>
          <c:smooth val="0"/>
          <c:extLst>
            <c:ext xmlns:c16="http://schemas.microsoft.com/office/drawing/2014/chart" uri="{C3380CC4-5D6E-409C-BE32-E72D297353CC}">
              <c16:uniqueId val="{00000001-A74F-4E07-A093-922C117386E6}"/>
            </c:ext>
          </c:extLst>
        </c:ser>
        <c:dLbls>
          <c:showLegendKey val="0"/>
          <c:showVal val="0"/>
          <c:showCatName val="0"/>
          <c:showSerName val="0"/>
          <c:showPercent val="0"/>
          <c:showBubbleSize val="0"/>
        </c:dLbls>
        <c:axId val="650535024"/>
        <c:axId val="650535416"/>
      </c:scatterChart>
      <c:valAx>
        <c:axId val="650535024"/>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0535416"/>
        <c:crosses val="autoZero"/>
        <c:crossBetween val="midCat"/>
        <c:majorUnit val="1"/>
      </c:valAx>
      <c:valAx>
        <c:axId val="65053541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0535024"/>
        <c:crosses val="autoZero"/>
        <c:crossBetween val="midCat"/>
        <c:majorUnit val="25"/>
      </c:valAx>
      <c:spPr>
        <a:noFill/>
        <a:ln>
          <a:solidFill>
            <a:schemeClr val="bg2"/>
          </a:solidFill>
        </a:ln>
      </c:spPr>
    </c:plotArea>
    <c:legend>
      <c:legendPos val="r"/>
      <c:layout>
        <c:manualLayout>
          <c:xMode val="edge"/>
          <c:yMode val="edge"/>
          <c:x val="0.69747044340696351"/>
          <c:y val="6.3981669630005927E-2"/>
          <c:w val="0.24860625275822823"/>
          <c:h val="0.1423850647701295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Microsoft_Excel_Worksheet9!$B$1</c:f>
              <c:strCache>
                <c:ptCount val="1"/>
                <c:pt idx="0">
                  <c:v>yhat</c:v>
                </c:pt>
              </c:strCache>
            </c:strRef>
          </c:tx>
          <c:spPr>
            <a:ln w="38100">
              <a:solidFill>
                <a:srgbClr val="009900"/>
              </a:solidFill>
            </a:ln>
          </c:spPr>
          <c:marker>
            <c:symbol val="none"/>
          </c:marker>
          <c:xVal>
            <c:numRef>
              <c:f>Microsoft_Excel_Worksheet9!$A$2:$A$10002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Microsoft_Excel_Worksheet9!$B$2:$B$10002</c:f>
              <c:numCache>
                <c:formatCode>General</c:formatCode>
                <c:ptCount val="10001"/>
                <c:pt idx="0">
                  <c:v>0.78083137505658495</c:v>
                </c:pt>
                <c:pt idx="1">
                  <c:v>0.82202998726418197</c:v>
                </c:pt>
                <c:pt idx="2">
                  <c:v>0.86540234107854797</c:v>
                </c:pt>
                <c:pt idx="3">
                  <c:v>0.91073614163816596</c:v>
                </c:pt>
                <c:pt idx="4">
                  <c:v>0.95638263370278997</c:v>
                </c:pt>
                <c:pt idx="5">
                  <c:v>1</c:v>
                </c:pt>
                <c:pt idx="6">
                  <c:v>1.0394690676703799</c:v>
                </c:pt>
                <c:pt idx="7">
                  <c:v>1.0749250670019199</c:v>
                </c:pt>
                <c:pt idx="8">
                  <c:v>1.10728928860762</c:v>
                </c:pt>
                <c:pt idx="9">
                  <c:v>1.1376836900048399</c:v>
                </c:pt>
                <c:pt idx="10">
                  <c:v>1.16740279248981</c:v>
                </c:pt>
                <c:pt idx="11">
                  <c:v>1.1976402522677601</c:v>
                </c:pt>
                <c:pt idx="12">
                  <c:v>1.2286609069975301</c:v>
                </c:pt>
                <c:pt idx="13">
                  <c:v>1.2604850425873</c:v>
                </c:pt>
                <c:pt idx="14">
                  <c:v>1.2931334703802899</c:v>
                </c:pt>
                <c:pt idx="15">
                  <c:v>1.3266275407643</c:v>
                </c:pt>
                <c:pt idx="16">
                  <c:v>1.36098915713377</c:v>
                </c:pt>
                <c:pt idx="17">
                  <c:v>1.3962407902134599</c:v>
                </c:pt>
                <c:pt idx="18">
                  <c:v>1.43240549275317</c:v>
                </c:pt>
                <c:pt idx="19">
                  <c:v>1.469506914603</c:v>
                </c:pt>
                <c:pt idx="20">
                  <c:v>1.50756931817919</c:v>
                </c:pt>
                <c:pt idx="21">
                  <c:v>1.5466175943304701</c:v>
                </c:pt>
                <c:pt idx="22">
                  <c:v>1.58667727861536</c:v>
                </c:pt>
                <c:pt idx="23">
                  <c:v>1.62777456800114</c:v>
                </c:pt>
                <c:pt idx="24">
                  <c:v>1.6699363379953001</c:v>
                </c:pt>
                <c:pt idx="25">
                  <c:v>1.71319016022077</c:v>
                </c:pt>
                <c:pt idx="26">
                  <c:v>1.7575643204462801</c:v>
                </c:pt>
                <c:pt idx="27">
                  <c:v>1.8030878370838499</c:v>
                </c:pt>
                <c:pt idx="28">
                  <c:v>1.84979048016529</c:v>
                </c:pt>
                <c:pt idx="29">
                  <c:v>1.8977027908103099</c:v>
                </c:pt>
                <c:pt idx="30">
                  <c:v>1.9468561011987899</c:v>
                </c:pt>
                <c:pt idx="31">
                  <c:v>1.9972825550604401</c:v>
                </c:pt>
                <c:pt idx="32">
                  <c:v>2.0490151286951401</c:v>
                </c:pt>
                <c:pt idx="33">
                  <c:v>2.1020876525377501</c:v>
                </c:pt>
                <c:pt idx="34">
                  <c:v>2.1565348332814001</c:v>
                </c:pt>
                <c:pt idx="35">
                  <c:v>2.2123922765739601</c:v>
                </c:pt>
                <c:pt idx="36">
                  <c:v>2.2696965103023001</c:v>
                </c:pt>
                <c:pt idx="37">
                  <c:v>2.3284850084795798</c:v>
                </c:pt>
                <c:pt idx="38">
                  <c:v>2.3887962157513098</c:v>
                </c:pt>
                <c:pt idx="39">
                  <c:v>2.4506695725362899</c:v>
                </c:pt>
                <c:pt idx="40">
                  <c:v>2.5141455408184501</c:v>
                </c:pt>
              </c:numCache>
            </c:numRef>
          </c:yVal>
          <c:smooth val="0"/>
          <c:extLst>
            <c:ext xmlns:c16="http://schemas.microsoft.com/office/drawing/2014/chart" uri="{C3380CC4-5D6E-409C-BE32-E72D297353CC}">
              <c16:uniqueId val="{00000000-DB11-4413-BDCA-6719CCDC2EF0}"/>
            </c:ext>
          </c:extLst>
        </c:ser>
        <c:ser>
          <c:idx val="1"/>
          <c:order val="1"/>
          <c:tx>
            <c:strRef>
              <c:f>Microsoft_Excel_Worksheet9!$C$1</c:f>
              <c:strCache>
                <c:ptCount val="1"/>
                <c:pt idx="0">
                  <c:v>lower</c:v>
                </c:pt>
              </c:strCache>
            </c:strRef>
          </c:tx>
          <c:spPr>
            <a:ln w="41275">
              <a:solidFill>
                <a:srgbClr val="009900"/>
              </a:solidFill>
              <a:prstDash val="sysDash"/>
            </a:ln>
          </c:spPr>
          <c:marker>
            <c:symbol val="none"/>
          </c:marker>
          <c:xVal>
            <c:numRef>
              <c:f>Microsoft_Excel_Worksheet9!$A$2:$A$10002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Microsoft_Excel_Worksheet9!$C$2:$C$10002</c:f>
              <c:numCache>
                <c:formatCode>General</c:formatCode>
                <c:ptCount val="10001"/>
                <c:pt idx="0">
                  <c:v>0.67749397106481901</c:v>
                </c:pt>
                <c:pt idx="1">
                  <c:v>0.73563944156024996</c:v>
                </c:pt>
                <c:pt idx="2">
                  <c:v>0.79876369806394398</c:v>
                </c:pt>
                <c:pt idx="3">
                  <c:v>0.86655965989875605</c:v>
                </c:pt>
                <c:pt idx="4">
                  <c:v>0.935441796198624</c:v>
                </c:pt>
                <c:pt idx="5">
                  <c:v>1</c:v>
                </c:pt>
                <c:pt idx="6">
                  <c:v>1.0237315668515801</c:v>
                </c:pt>
                <c:pt idx="7">
                  <c:v>1.04787323148816</c:v>
                </c:pt>
                <c:pt idx="8">
                  <c:v>1.07095198038613</c:v>
                </c:pt>
                <c:pt idx="9">
                  <c:v>1.09183308405263</c:v>
                </c:pt>
                <c:pt idx="10">
                  <c:v>1.11049544839282</c:v>
                </c:pt>
                <c:pt idx="11">
                  <c:v>1.12800993191785</c:v>
                </c:pt>
                <c:pt idx="12">
                  <c:v>1.14503174252233</c:v>
                </c:pt>
                <c:pt idx="13">
                  <c:v>1.1618340658345501</c:v>
                </c:pt>
                <c:pt idx="14">
                  <c:v>1.1785715872749201</c:v>
                </c:pt>
                <c:pt idx="15">
                  <c:v>1.1953368469414001</c:v>
                </c:pt>
                <c:pt idx="16">
                  <c:v>1.21218837030953</c:v>
                </c:pt>
                <c:pt idx="17">
                  <c:v>1.2291651497320299</c:v>
                </c:pt>
                <c:pt idx="18">
                  <c:v>1.24629444148403</c:v>
                </c:pt>
                <c:pt idx="19">
                  <c:v>1.26359616064214</c:v>
                </c:pt>
                <c:pt idx="20">
                  <c:v>1.28108546621529</c:v>
                </c:pt>
                <c:pt idx="21">
                  <c:v>1.29877434128069</c:v>
                </c:pt>
                <c:pt idx="22">
                  <c:v>1.3166725924129601</c:v>
                </c:pt>
                <c:pt idx="23">
                  <c:v>1.3347885013013101</c:v>
                </c:pt>
                <c:pt idx="24">
                  <c:v>1.35312926122569</c:v>
                </c:pt>
                <c:pt idx="25">
                  <c:v>1.3717012765598999</c:v>
                </c:pt>
                <c:pt idx="26">
                  <c:v>1.3905103727817001</c:v>
                </c:pt>
                <c:pt idx="27">
                  <c:v>1.4095619466354901</c:v>
                </c:pt>
                <c:pt idx="28">
                  <c:v>1.42886107542304</c:v>
                </c:pt>
                <c:pt idx="29">
                  <c:v>1.4484125978462601</c:v>
                </c:pt>
                <c:pt idx="30">
                  <c:v>1.4682211747045399</c:v>
                </c:pt>
                <c:pt idx="31">
                  <c:v>1.4882913351</c:v>
                </c:pt>
                <c:pt idx="32">
                  <c:v>1.50862751206659</c:v>
                </c:pt>
                <c:pt idx="33">
                  <c:v>1.52923407037832</c:v>
                </c:pt>
                <c:pt idx="34">
                  <c:v>1.55011532850357</c:v>
                </c:pt>
                <c:pt idx="35">
                  <c:v>1.5712755761289201</c:v>
                </c:pt>
                <c:pt idx="36">
                  <c:v>1.5927190882945701</c:v>
                </c:pt>
                <c:pt idx="37">
                  <c:v>1.6144501369139099</c:v>
                </c:pt>
                <c:pt idx="38">
                  <c:v>1.6364730002555199</c:v>
                </c:pt>
                <c:pt idx="39">
                  <c:v>1.6587919708255201</c:v>
                </c:pt>
                <c:pt idx="40">
                  <c:v>1.6814113619836699</c:v>
                </c:pt>
              </c:numCache>
            </c:numRef>
          </c:yVal>
          <c:smooth val="0"/>
          <c:extLst>
            <c:ext xmlns:c16="http://schemas.microsoft.com/office/drawing/2014/chart" uri="{C3380CC4-5D6E-409C-BE32-E72D297353CC}">
              <c16:uniqueId val="{00000001-DB11-4413-BDCA-6719CCDC2EF0}"/>
            </c:ext>
          </c:extLst>
        </c:ser>
        <c:ser>
          <c:idx val="2"/>
          <c:order val="2"/>
          <c:tx>
            <c:strRef>
              <c:f>Microsoft_Excel_Worksheet9!$D$1</c:f>
              <c:strCache>
                <c:ptCount val="1"/>
                <c:pt idx="0">
                  <c:v>upper</c:v>
                </c:pt>
              </c:strCache>
            </c:strRef>
          </c:tx>
          <c:spPr>
            <a:ln w="41275">
              <a:solidFill>
                <a:srgbClr val="009900"/>
              </a:solidFill>
              <a:prstDash val="sysDash"/>
            </a:ln>
          </c:spPr>
          <c:marker>
            <c:symbol val="none"/>
          </c:marker>
          <c:xVal>
            <c:numRef>
              <c:f>Microsoft_Excel_Worksheet9!$A$2:$A$10002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Microsoft_Excel_Worksheet9!$D$2:$D$10002</c:f>
              <c:numCache>
                <c:formatCode>General</c:formatCode>
                <c:ptCount val="10001"/>
                <c:pt idx="0">
                  <c:v>0.899930718666756</c:v>
                </c:pt>
                <c:pt idx="1">
                  <c:v>0.91856589218266804</c:v>
                </c:pt>
                <c:pt idx="2">
                  <c:v>0.93760046151255805</c:v>
                </c:pt>
                <c:pt idx="3">
                  <c:v>0.95716470321602598</c:v>
                </c:pt>
                <c:pt idx="4">
                  <c:v>0.97779225363378097</c:v>
                </c:pt>
                <c:pt idx="5">
                  <c:v>1</c:v>
                </c:pt>
                <c:pt idx="6">
                  <c:v>1.05544849609994</c:v>
                </c:pt>
                <c:pt idx="7">
                  <c:v>1.10267527115673</c:v>
                </c:pt>
                <c:pt idx="8">
                  <c:v>1.1448595185594601</c:v>
                </c:pt>
                <c:pt idx="9">
                  <c:v>1.18545975333409</c:v>
                </c:pt>
                <c:pt idx="10">
                  <c:v>1.2272263536832799</c:v>
                </c:pt>
                <c:pt idx="11">
                  <c:v>1.27156874533303</c:v>
                </c:pt>
                <c:pt idx="12">
                  <c:v>1.3183980568595901</c:v>
                </c:pt>
                <c:pt idx="13">
                  <c:v>1.3675124437370201</c:v>
                </c:pt>
                <c:pt idx="14">
                  <c:v>1.41883122779518</c:v>
                </c:pt>
                <c:pt idx="15">
                  <c:v>1.4723386436364201</c:v>
                </c:pt>
                <c:pt idx="16">
                  <c:v>1.5280558131099</c:v>
                </c:pt>
                <c:pt idx="17">
                  <c:v>1.58602637300686</c:v>
                </c:pt>
                <c:pt idx="18">
                  <c:v>1.6463087913850201</c:v>
                </c:pt>
                <c:pt idx="19">
                  <c:v>1.70897209039367</c:v>
                </c:pt>
                <c:pt idx="20">
                  <c:v>1.7740933833475701</c:v>
                </c:pt>
                <c:pt idx="21">
                  <c:v>1.8417564214687601</c:v>
                </c:pt>
                <c:pt idx="22">
                  <c:v>1.91205072618739</c:v>
                </c:pt>
                <c:pt idx="23">
                  <c:v>1.9850710742923701</c:v>
                </c:pt>
                <c:pt idx="24">
                  <c:v>2.0609172034540801</c:v>
                </c:pt>
                <c:pt idx="25">
                  <c:v>2.1396936601517398</c:v>
                </c:pt>
                <c:pt idx="26">
                  <c:v>2.22150974273297</c:v>
                </c:pt>
                <c:pt idx="27">
                  <c:v>2.3064795101768198</c:v>
                </c:pt>
                <c:pt idx="28">
                  <c:v>2.3947218378085302</c:v>
                </c:pt>
                <c:pt idx="29">
                  <c:v>2.4863605077753501</c:v>
                </c:pt>
                <c:pt idx="30">
                  <c:v>2.5815243262226502</c:v>
                </c:pt>
                <c:pt idx="31">
                  <c:v>2.6803472617683002</c:v>
                </c:pt>
                <c:pt idx="32">
                  <c:v>2.7829686016200901</c:v>
                </c:pt>
                <c:pt idx="33">
                  <c:v>2.8895331228518102</c:v>
                </c:pt>
                <c:pt idx="34">
                  <c:v>3.0001912771519899</c:v>
                </c:pt>
                <c:pt idx="35">
                  <c:v>3.1150993879144502</c:v>
                </c:pt>
                <c:pt idx="36">
                  <c:v>3.2344198589309898</c:v>
                </c:pt>
                <c:pt idx="37">
                  <c:v>3.3583213942291401</c:v>
                </c:pt>
                <c:pt idx="38">
                  <c:v>3.4869792288029098</c:v>
                </c:pt>
                <c:pt idx="39">
                  <c:v>3.6205753701389898</c:v>
                </c:pt>
                <c:pt idx="40">
                  <c:v>3.75929885055618</c:v>
                </c:pt>
              </c:numCache>
            </c:numRef>
          </c:yVal>
          <c:smooth val="1"/>
          <c:extLst>
            <c:ext xmlns:c16="http://schemas.microsoft.com/office/drawing/2014/chart" uri="{C3380CC4-5D6E-409C-BE32-E72D297353CC}">
              <c16:uniqueId val="{00000002-DB11-4413-BDCA-6719CCDC2EF0}"/>
            </c:ext>
          </c:extLst>
        </c:ser>
        <c:dLbls>
          <c:showLegendKey val="0"/>
          <c:showVal val="0"/>
          <c:showCatName val="0"/>
          <c:showSerName val="0"/>
          <c:showPercent val="0"/>
          <c:showBubbleSize val="0"/>
        </c:dLbls>
        <c:axId val="418071416"/>
        <c:axId val="418071808"/>
      </c:scatterChart>
      <c:valAx>
        <c:axId val="418071416"/>
        <c:scaling>
          <c:orientation val="minMax"/>
          <c:max val="4"/>
          <c:min val="0.5"/>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3778171091445427"/>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418071808"/>
        <c:crosses val="autoZero"/>
        <c:crossBetween val="midCat"/>
        <c:majorUnit val="0.5"/>
      </c:valAx>
      <c:valAx>
        <c:axId val="418071808"/>
        <c:scaling>
          <c:orientation val="minMax"/>
          <c:max val="4"/>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418071416"/>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Microsoft_Excel_Worksheet10!$B$1</c:f>
              <c:strCache>
                <c:ptCount val="1"/>
                <c:pt idx="0">
                  <c:v>yhat</c:v>
                </c:pt>
              </c:strCache>
            </c:strRef>
          </c:tx>
          <c:spPr>
            <a:ln w="38100">
              <a:solidFill>
                <a:srgbClr val="009900"/>
              </a:solidFill>
            </a:ln>
          </c:spPr>
          <c:marker>
            <c:symbol val="none"/>
          </c:marker>
          <c:xVal>
            <c:numRef>
              <c:f>Microsoft_Excel_Worksheet10!$A$2:$A$10002</c:f>
              <c:numCache>
                <c:formatCode>General</c:formatCode>
                <c:ptCount val="10001"/>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40</c:v>
                </c:pt>
                <c:pt idx="17">
                  <c:v>45</c:v>
                </c:pt>
                <c:pt idx="18">
                  <c:v>50</c:v>
                </c:pt>
                <c:pt idx="19">
                  <c:v>55</c:v>
                </c:pt>
                <c:pt idx="20">
                  <c:v>60</c:v>
                </c:pt>
              </c:numCache>
            </c:numRef>
          </c:xVal>
          <c:yVal>
            <c:numRef>
              <c:f>Microsoft_Excel_Worksheet10!$B$2:$B$10002</c:f>
              <c:numCache>
                <c:formatCode>General</c:formatCode>
                <c:ptCount val="10001"/>
                <c:pt idx="0">
                  <c:v>1.2779450453936401</c:v>
                </c:pt>
                <c:pt idx="1">
                  <c:v>1.23923531783631</c:v>
                </c:pt>
                <c:pt idx="2">
                  <c:v>1.2016981313150501</c:v>
                </c:pt>
                <c:pt idx="3">
                  <c:v>1.16529796885342</c:v>
                </c:pt>
                <c:pt idx="4">
                  <c:v>1.1300024194149501</c:v>
                </c:pt>
                <c:pt idx="5">
                  <c:v>1.09619729796567</c:v>
                </c:pt>
                <c:pt idx="6">
                  <c:v>1.0651242966438701</c:v>
                </c:pt>
                <c:pt idx="7">
                  <c:v>1.03800451253819</c:v>
                </c:pt>
                <c:pt idx="8">
                  <c:v>1.0159462990305801</c:v>
                </c:pt>
                <c:pt idx="9">
                  <c:v>1</c:v>
                </c:pt>
                <c:pt idx="10">
                  <c:v>0.99078390012161499</c:v>
                </c:pt>
                <c:pt idx="11">
                  <c:v>0.98724890132933396</c:v>
                </c:pt>
                <c:pt idx="12">
                  <c:v>0.988027472495694</c:v>
                </c:pt>
                <c:pt idx="13">
                  <c:v>0.99181778282604205</c:v>
                </c:pt>
                <c:pt idx="14">
                  <c:v>0.99733517290000695</c:v>
                </c:pt>
                <c:pt idx="15">
                  <c:v>1.00335690075315</c:v>
                </c:pt>
                <c:pt idx="16">
                  <c:v>1.0094209916966499</c:v>
                </c:pt>
                <c:pt idx="17">
                  <c:v>1.01552173280816</c:v>
                </c:pt>
                <c:pt idx="18">
                  <c:v>1.0216593455940299</c:v>
                </c:pt>
                <c:pt idx="19">
                  <c:v>1.0278340528994001</c:v>
                </c:pt>
                <c:pt idx="20">
                  <c:v>1.0340460789162</c:v>
                </c:pt>
              </c:numCache>
            </c:numRef>
          </c:yVal>
          <c:smooth val="0"/>
          <c:extLst>
            <c:ext xmlns:c16="http://schemas.microsoft.com/office/drawing/2014/chart" uri="{C3380CC4-5D6E-409C-BE32-E72D297353CC}">
              <c16:uniqueId val="{00000000-AE83-4A97-BE49-FE7702A5B85F}"/>
            </c:ext>
          </c:extLst>
        </c:ser>
        <c:ser>
          <c:idx val="1"/>
          <c:order val="1"/>
          <c:tx>
            <c:strRef>
              <c:f>Microsoft_Excel_Worksheet10!$C$1</c:f>
              <c:strCache>
                <c:ptCount val="1"/>
                <c:pt idx="0">
                  <c:v>lower</c:v>
                </c:pt>
              </c:strCache>
            </c:strRef>
          </c:tx>
          <c:spPr>
            <a:ln w="41275">
              <a:solidFill>
                <a:srgbClr val="009900"/>
              </a:solidFill>
              <a:prstDash val="sysDash"/>
            </a:ln>
          </c:spPr>
          <c:marker>
            <c:symbol val="none"/>
          </c:marker>
          <c:xVal>
            <c:numRef>
              <c:f>Microsoft_Excel_Worksheet10!$A$2:$A$10002</c:f>
              <c:numCache>
                <c:formatCode>General</c:formatCode>
                <c:ptCount val="10001"/>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40</c:v>
                </c:pt>
                <c:pt idx="17">
                  <c:v>45</c:v>
                </c:pt>
                <c:pt idx="18">
                  <c:v>50</c:v>
                </c:pt>
                <c:pt idx="19">
                  <c:v>55</c:v>
                </c:pt>
                <c:pt idx="20">
                  <c:v>60</c:v>
                </c:pt>
              </c:numCache>
            </c:numRef>
          </c:xVal>
          <c:yVal>
            <c:numRef>
              <c:f>Microsoft_Excel_Worksheet10!$C$2:$C$10002</c:f>
              <c:numCache>
                <c:formatCode>General</c:formatCode>
                <c:ptCount val="10001"/>
                <c:pt idx="0">
                  <c:v>1.1335545440589001</c:v>
                </c:pt>
                <c:pt idx="1">
                  <c:v>1.1160675929230599</c:v>
                </c:pt>
                <c:pt idx="2">
                  <c:v>1.0988230714546099</c:v>
                </c:pt>
                <c:pt idx="3">
                  <c:v>1.08180159182765</c:v>
                </c:pt>
                <c:pt idx="4">
                  <c:v>1.0649692407183899</c:v>
                </c:pt>
                <c:pt idx="5">
                  <c:v>1.0484610382806501</c:v>
                </c:pt>
                <c:pt idx="6">
                  <c:v>1.0328506206649</c:v>
                </c:pt>
                <c:pt idx="7">
                  <c:v>1.0188459780638499</c:v>
                </c:pt>
                <c:pt idx="8">
                  <c:v>1.0073912953441699</c:v>
                </c:pt>
                <c:pt idx="9">
                  <c:v>1</c:v>
                </c:pt>
                <c:pt idx="10">
                  <c:v>0.98289360416331395</c:v>
                </c:pt>
                <c:pt idx="11">
                  <c:v>0.97055613736597002</c:v>
                </c:pt>
                <c:pt idx="12">
                  <c:v>0.96095080454645998</c:v>
                </c:pt>
                <c:pt idx="13">
                  <c:v>0.95286315768838403</c:v>
                </c:pt>
                <c:pt idx="14">
                  <c:v>0.94548677790415403</c:v>
                </c:pt>
                <c:pt idx="15">
                  <c:v>0.93822941141719696</c:v>
                </c:pt>
                <c:pt idx="16">
                  <c:v>0.93093387186733101</c:v>
                </c:pt>
                <c:pt idx="17">
                  <c:v>0.92364097412229496</c:v>
                </c:pt>
                <c:pt idx="18">
                  <c:v>0.91637210547969405</c:v>
                </c:pt>
                <c:pt idx="19">
                  <c:v>0.90913878078415</c:v>
                </c:pt>
                <c:pt idx="20">
                  <c:v>0.90194764254816195</c:v>
                </c:pt>
              </c:numCache>
            </c:numRef>
          </c:yVal>
          <c:smooth val="0"/>
          <c:extLst>
            <c:ext xmlns:c16="http://schemas.microsoft.com/office/drawing/2014/chart" uri="{C3380CC4-5D6E-409C-BE32-E72D297353CC}">
              <c16:uniqueId val="{00000001-AE83-4A97-BE49-FE7702A5B85F}"/>
            </c:ext>
          </c:extLst>
        </c:ser>
        <c:ser>
          <c:idx val="2"/>
          <c:order val="2"/>
          <c:tx>
            <c:strRef>
              <c:f>Microsoft_Excel_Worksheet10!$D$1</c:f>
              <c:strCache>
                <c:ptCount val="1"/>
                <c:pt idx="0">
                  <c:v>upper</c:v>
                </c:pt>
              </c:strCache>
            </c:strRef>
          </c:tx>
          <c:spPr>
            <a:ln w="41275">
              <a:solidFill>
                <a:srgbClr val="009900"/>
              </a:solidFill>
              <a:prstDash val="sysDash"/>
            </a:ln>
          </c:spPr>
          <c:marker>
            <c:symbol val="none"/>
          </c:marker>
          <c:xVal>
            <c:numRef>
              <c:f>Microsoft_Excel_Worksheet10!$A$2:$A$10002</c:f>
              <c:numCache>
                <c:formatCode>General</c:formatCode>
                <c:ptCount val="10001"/>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40</c:v>
                </c:pt>
                <c:pt idx="17">
                  <c:v>45</c:v>
                </c:pt>
                <c:pt idx="18">
                  <c:v>50</c:v>
                </c:pt>
                <c:pt idx="19">
                  <c:v>55</c:v>
                </c:pt>
                <c:pt idx="20">
                  <c:v>60</c:v>
                </c:pt>
              </c:numCache>
            </c:numRef>
          </c:xVal>
          <c:yVal>
            <c:numRef>
              <c:f>Microsoft_Excel_Worksheet10!$D$2:$D$10002</c:f>
              <c:numCache>
                <c:formatCode>General</c:formatCode>
                <c:ptCount val="10001"/>
                <c:pt idx="0">
                  <c:v>1.44072779523992</c:v>
                </c:pt>
                <c:pt idx="1">
                  <c:v>1.3759956679243299</c:v>
                </c:pt>
                <c:pt idx="2">
                  <c:v>1.31420465798414</c:v>
                </c:pt>
                <c:pt idx="3">
                  <c:v>1.25523882241639</c:v>
                </c:pt>
                <c:pt idx="4">
                  <c:v>1.1990068999760799</c:v>
                </c:pt>
                <c:pt idx="5">
                  <c:v>1.14610698175088</c:v>
                </c:pt>
                <c:pt idx="6">
                  <c:v>1.09840643419546</c:v>
                </c:pt>
                <c:pt idx="7">
                  <c:v>1.0575233070038299</c:v>
                </c:pt>
                <c:pt idx="8">
                  <c:v>1.0245739538193099</c:v>
                </c:pt>
                <c:pt idx="9">
                  <c:v>1</c:v>
                </c:pt>
                <c:pt idx="10">
                  <c:v>0.99873753637437601</c:v>
                </c:pt>
                <c:pt idx="11">
                  <c:v>1.0042287670460199</c:v>
                </c:pt>
                <c:pt idx="12">
                  <c:v>1.0158670785097701</c:v>
                </c:pt>
                <c:pt idx="13">
                  <c:v>1.0323649376017401</c:v>
                </c:pt>
                <c:pt idx="14">
                  <c:v>1.0520268187233399</c:v>
                </c:pt>
                <c:pt idx="15">
                  <c:v>1.07300523522099</c:v>
                </c:pt>
                <c:pt idx="16">
                  <c:v>1.0945253677729201</c:v>
                </c:pt>
                <c:pt idx="17">
                  <c:v>1.1165424864197699</c:v>
                </c:pt>
                <c:pt idx="18">
                  <c:v>1.1390436398031001</c:v>
                </c:pt>
                <c:pt idx="19">
                  <c:v>1.16202593336563</c:v>
                </c:pt>
                <c:pt idx="20">
                  <c:v>1.1854915328578699</c:v>
                </c:pt>
              </c:numCache>
            </c:numRef>
          </c:yVal>
          <c:smooth val="1"/>
          <c:extLst>
            <c:ext xmlns:c16="http://schemas.microsoft.com/office/drawing/2014/chart" uri="{C3380CC4-5D6E-409C-BE32-E72D297353CC}">
              <c16:uniqueId val="{00000002-AE83-4A97-BE49-FE7702A5B85F}"/>
            </c:ext>
          </c:extLst>
        </c:ser>
        <c:dLbls>
          <c:showLegendKey val="0"/>
          <c:showVal val="0"/>
          <c:showCatName val="0"/>
          <c:showSerName val="0"/>
          <c:showPercent val="0"/>
          <c:showBubbleSize val="0"/>
        </c:dLbls>
        <c:axId val="418072592"/>
        <c:axId val="418072984"/>
      </c:scatterChart>
      <c:valAx>
        <c:axId val="418072592"/>
        <c:scaling>
          <c:orientation val="minMax"/>
          <c:max val="60"/>
          <c:min val="-40"/>
        </c:scaling>
        <c:delete val="0"/>
        <c:axPos val="b"/>
        <c:title>
          <c:tx>
            <c:rich>
              <a:bodyPr/>
              <a:lstStyle/>
              <a:p>
                <a:pPr>
                  <a:defRPr sz="1700">
                    <a:solidFill>
                      <a:schemeClr val="bg2"/>
                    </a:solidFill>
                  </a:defRPr>
                </a:pPr>
                <a:r>
                  <a:rPr lang="en-US" sz="1700" dirty="0" smtClean="0">
                    <a:solidFill>
                      <a:schemeClr val="bg2"/>
                    </a:solidFill>
                  </a:rPr>
                  <a:t>Donor-recipient weight difference (kg)</a:t>
                </a:r>
                <a:endParaRPr lang="en-US" sz="1700" dirty="0">
                  <a:solidFill>
                    <a:schemeClr val="bg2"/>
                  </a:solidFill>
                </a:endParaRPr>
              </a:p>
            </c:rich>
          </c:tx>
          <c:layout>
            <c:manualLayout>
              <c:xMode val="edge"/>
              <c:yMode val="edge"/>
              <c:x val="0.29778029405616335"/>
              <c:y val="0.88850838201676408"/>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418072984"/>
        <c:crosses val="autoZero"/>
        <c:crossBetween val="midCat"/>
        <c:majorUnit val="5"/>
      </c:valAx>
      <c:valAx>
        <c:axId val="41807298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418072592"/>
        <c:crossesAt val="-4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Microsoft_Excel_Worksheet5!$B$2:$B$10002</c:f>
              <c:numCache>
                <c:formatCode>General</c:formatCode>
                <c:ptCount val="10001"/>
                <c:pt idx="0">
                  <c:v>1.4925848217045099</c:v>
                </c:pt>
                <c:pt idx="1">
                  <c:v>1.4630280176633299</c:v>
                </c:pt>
                <c:pt idx="2">
                  <c:v>1.43405651011749</c:v>
                </c:pt>
                <c:pt idx="3">
                  <c:v>1.4056587087750501</c:v>
                </c:pt>
                <c:pt idx="4">
                  <c:v>1.3778232528600001</c:v>
                </c:pt>
                <c:pt idx="5">
                  <c:v>1.35053900656728</c:v>
                </c:pt>
                <c:pt idx="6">
                  <c:v>1.3237950546078301</c:v>
                </c:pt>
                <c:pt idx="7">
                  <c:v>1.2975806978418001</c:v>
                </c:pt>
                <c:pt idx="8">
                  <c:v>1.27188544899831</c:v>
                </c:pt>
                <c:pt idx="9">
                  <c:v>1.24669902847989</c:v>
                </c:pt>
                <c:pt idx="10">
                  <c:v>1.22201136025007</c:v>
                </c:pt>
                <c:pt idx="11">
                  <c:v>1.19784127263175</c:v>
                </c:pt>
                <c:pt idx="12">
                  <c:v>1.1743180803219699</c:v>
                </c:pt>
                <c:pt idx="13">
                  <c:v>1.1515879496202099</c:v>
                </c:pt>
                <c:pt idx="14">
                  <c:v>1.12978501562529</c:v>
                </c:pt>
                <c:pt idx="15">
                  <c:v>1.10903253853523</c:v>
                </c:pt>
                <c:pt idx="16">
                  <c:v>1.0894441983243599</c:v>
                </c:pt>
                <c:pt idx="17">
                  <c:v>1.0711255072647601</c:v>
                </c:pt>
                <c:pt idx="18">
                  <c:v>1.05417532465312</c:v>
                </c:pt>
                <c:pt idx="19">
                  <c:v>1.0386874632707299</c:v>
                </c:pt>
                <c:pt idx="20">
                  <c:v>1.02475238250645</c:v>
                </c:pt>
                <c:pt idx="21">
                  <c:v>1.01245896870764</c:v>
                </c:pt>
                <c:pt idx="22">
                  <c:v>1.0018964092274101</c:v>
                </c:pt>
                <c:pt idx="23">
                  <c:v>0.993119384589364</c:v>
                </c:pt>
                <c:pt idx="24">
                  <c:v>0.98599041445810098</c:v>
                </c:pt>
                <c:pt idx="25">
                  <c:v>0.98031710998769495</c:v>
                </c:pt>
                <c:pt idx="26">
                  <c:v>0.975917637619518</c:v>
                </c:pt>
                <c:pt idx="27">
                  <c:v>0.97261840729974403</c:v>
                </c:pt>
                <c:pt idx="28">
                  <c:v>0.97025206105282003</c:v>
                </c:pt>
                <c:pt idx="29">
                  <c:v>0.96865577919824197</c:v>
                </c:pt>
                <c:pt idx="30">
                  <c:v>0.96766987947705896</c:v>
                </c:pt>
                <c:pt idx="31">
                  <c:v>0.96713669162388305</c:v>
                </c:pt>
                <c:pt idx="32">
                  <c:v>0.96689969576173995</c:v>
                </c:pt>
                <c:pt idx="33">
                  <c:v>0.96680294349888396</c:v>
                </c:pt>
                <c:pt idx="34">
                  <c:v>0.96672512212279105</c:v>
                </c:pt>
                <c:pt idx="35">
                  <c:v>0.96664730701081503</c:v>
                </c:pt>
                <c:pt idx="36">
                  <c:v>0.96656949816245097</c:v>
                </c:pt>
                <c:pt idx="37">
                  <c:v>0.96649169557719505</c:v>
                </c:pt>
                <c:pt idx="38">
                  <c:v>0.96641389925454402</c:v>
                </c:pt>
                <c:pt idx="39">
                  <c:v>0.96633610919399304</c:v>
                </c:pt>
                <c:pt idx="40">
                  <c:v>0.96625832539503798</c:v>
                </c:pt>
              </c:numCache>
            </c:numRef>
          </c:yVal>
          <c:smooth val="0"/>
          <c:extLst>
            <c:ext xmlns:c16="http://schemas.microsoft.com/office/drawing/2014/chart" uri="{C3380CC4-5D6E-409C-BE32-E72D297353CC}">
              <c16:uniqueId val="{00000000-99E2-4381-B3F0-AD484671F69A}"/>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Microsoft_Excel_Worksheet5!$C$2:$C$10002</c:f>
              <c:numCache>
                <c:formatCode>General</c:formatCode>
                <c:ptCount val="10001"/>
                <c:pt idx="0">
                  <c:v>1.2053620075392599</c:v>
                </c:pt>
                <c:pt idx="1">
                  <c:v>1.19380932163118</c:v>
                </c:pt>
                <c:pt idx="2">
                  <c:v>1.1823625039318699</c:v>
                </c:pt>
                <c:pt idx="3">
                  <c:v>1.1710198137106</c:v>
                </c:pt>
                <c:pt idx="4">
                  <c:v>1.15977935446514</c:v>
                </c:pt>
                <c:pt idx="5">
                  <c:v>1.1486390211144899</c:v>
                </c:pt>
                <c:pt idx="6">
                  <c:v>1.1375964257925</c:v>
                </c:pt>
                <c:pt idx="7">
                  <c:v>1.12664879141564</c:v>
                </c:pt>
                <c:pt idx="8">
                  <c:v>1.1157927954843001</c:v>
                </c:pt>
                <c:pt idx="9">
                  <c:v>1.10502433481521</c:v>
                </c:pt>
                <c:pt idx="10">
                  <c:v>1.0943381605264</c:v>
                </c:pt>
                <c:pt idx="11">
                  <c:v>1.0837445365124001</c:v>
                </c:pt>
                <c:pt idx="12">
                  <c:v>1.0733206554449299</c:v>
                </c:pt>
                <c:pt idx="13">
                  <c:v>1.0631598203138299</c:v>
                </c:pt>
                <c:pt idx="14">
                  <c:v>1.05335540937105</c:v>
                </c:pt>
                <c:pt idx="15">
                  <c:v>1.0440022779467799</c:v>
                </c:pt>
                <c:pt idx="16">
                  <c:v>1.03519845305973</c:v>
                </c:pt>
                <c:pt idx="17">
                  <c:v>1.0270471838973501</c:v>
                </c:pt>
                <c:pt idx="18">
                  <c:v>1.0196594145276501</c:v>
                </c:pt>
                <c:pt idx="19">
                  <c:v>1.0131567398174901</c:v>
                </c:pt>
                <c:pt idx="20">
                  <c:v>1.00767488496344</c:v>
                </c:pt>
                <c:pt idx="21">
                  <c:v>1.00336770589318</c:v>
                </c:pt>
                <c:pt idx="22">
                  <c:v>1.0004116370477401</c:v>
                </c:pt>
                <c:pt idx="23">
                  <c:v>0.98729745163168303</c:v>
                </c:pt>
                <c:pt idx="24">
                  <c:v>0.97309309913585995</c:v>
                </c:pt>
                <c:pt idx="25">
                  <c:v>0.96045807126928595</c:v>
                </c:pt>
                <c:pt idx="26">
                  <c:v>0.94912172093499203</c:v>
                </c:pt>
                <c:pt idx="27">
                  <c:v>0.938849163370018</c:v>
                </c:pt>
                <c:pt idx="28">
                  <c:v>0.92943572618005499</c:v>
                </c:pt>
                <c:pt idx="29">
                  <c:v>0.92070186198037096</c:v>
                </c:pt>
                <c:pt idx="30">
                  <c:v>0.91248861251459601</c:v>
                </c:pt>
                <c:pt idx="31">
                  <c:v>0.90465366744115905</c:v>
                </c:pt>
                <c:pt idx="32">
                  <c:v>0.89706801406377201</c:v>
                </c:pt>
                <c:pt idx="33">
                  <c:v>0.88961315789666395</c:v>
                </c:pt>
                <c:pt idx="34">
                  <c:v>0.88220409710557901</c:v>
                </c:pt>
                <c:pt idx="35">
                  <c:v>0.87483406595651003</c:v>
                </c:pt>
                <c:pt idx="36">
                  <c:v>0.86750830222256303</c:v>
                </c:pt>
                <c:pt idx="37">
                  <c:v>0.86023040676544404</c:v>
                </c:pt>
                <c:pt idx="38">
                  <c:v>0.853002884926642</c:v>
                </c:pt>
                <c:pt idx="39">
                  <c:v>0.84582748772974004</c:v>
                </c:pt>
                <c:pt idx="40">
                  <c:v>0.83870543392322505</c:v>
                </c:pt>
              </c:numCache>
            </c:numRef>
          </c:yVal>
          <c:smooth val="0"/>
          <c:extLst>
            <c:ext xmlns:c16="http://schemas.microsoft.com/office/drawing/2014/chart" uri="{C3380CC4-5D6E-409C-BE32-E72D297353CC}">
              <c16:uniqueId val="{00000001-99E2-4381-B3F0-AD484671F69A}"/>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Microsoft_Excel_Worksheet5!$D$2:$D$10002</c:f>
              <c:numCache>
                <c:formatCode>General</c:formatCode>
                <c:ptCount val="10001"/>
                <c:pt idx="0">
                  <c:v>1.84824926955408</c:v>
                </c:pt>
                <c:pt idx="1">
                  <c:v>1.79295884332958</c:v>
                </c:pt>
                <c:pt idx="2">
                  <c:v>1.7393295773263699</c:v>
                </c:pt>
                <c:pt idx="3">
                  <c:v>1.68731253085649</c:v>
                </c:pt>
                <c:pt idx="4">
                  <c:v>1.6368604155720601</c:v>
                </c:pt>
                <c:pt idx="5">
                  <c:v>1.5879276036522001</c:v>
                </c:pt>
                <c:pt idx="6">
                  <c:v>1.5404701587237599</c:v>
                </c:pt>
                <c:pt idx="7">
                  <c:v>1.4944459003022801</c:v>
                </c:pt>
                <c:pt idx="8">
                  <c:v>1.44981451925534</c:v>
                </c:pt>
                <c:pt idx="9">
                  <c:v>1.4065377735528499</c:v>
                </c:pt>
                <c:pt idx="10">
                  <c:v>1.3645798149467001</c:v>
                </c:pt>
                <c:pt idx="11">
                  <c:v>1.32395012484904</c:v>
                </c:pt>
                <c:pt idx="12">
                  <c:v>1.28481917009175</c:v>
                </c:pt>
                <c:pt idx="13">
                  <c:v>1.24737107288256</c:v>
                </c:pt>
                <c:pt idx="14">
                  <c:v>1.2117602189877801</c:v>
                </c:pt>
                <c:pt idx="15">
                  <c:v>1.1781134941092499</c:v>
                </c:pt>
                <c:pt idx="16">
                  <c:v>1.1465324911899999</c:v>
                </c:pt>
                <c:pt idx="17">
                  <c:v>1.1170955631848001</c:v>
                </c:pt>
                <c:pt idx="18">
                  <c:v>1.08985961319477</c:v>
                </c:pt>
                <c:pt idx="19">
                  <c:v>1.0648615401306301</c:v>
                </c:pt>
                <c:pt idx="20">
                  <c:v>1.0421192997091999</c:v>
                </c:pt>
                <c:pt idx="21">
                  <c:v>1.0216326051714399</c:v>
                </c:pt>
                <c:pt idx="22">
                  <c:v>1.00338338504842</c:v>
                </c:pt>
                <c:pt idx="23">
                  <c:v>0.99897564854152598</c:v>
                </c:pt>
                <c:pt idx="24">
                  <c:v>0.99905866999425197</c:v>
                </c:pt>
                <c:pt idx="25">
                  <c:v>1.0005867667545301</c:v>
                </c:pt>
                <c:pt idx="26">
                  <c:v>1.00347006543968</c:v>
                </c:pt>
                <c:pt idx="27">
                  <c:v>1.0076022891927101</c:v>
                </c:pt>
                <c:pt idx="28">
                  <c:v>1.0128608525156599</c:v>
                </c:pt>
                <c:pt idx="29">
                  <c:v>1.01910733248214</c:v>
                </c:pt>
                <c:pt idx="30">
                  <c:v>1.0261881439448299</c:v>
                </c:pt>
                <c:pt idx="31">
                  <c:v>1.0339353212714699</c:v>
                </c:pt>
                <c:pt idx="32">
                  <c:v>1.0421673797386</c:v>
                </c:pt>
                <c:pt idx="33">
                  <c:v>1.0506903177647</c:v>
                </c:pt>
                <c:pt idx="34">
                  <c:v>1.05934382396263</c:v>
                </c:pt>
                <c:pt idx="35">
                  <c:v>1.0680962853562599</c:v>
                </c:pt>
                <c:pt idx="36">
                  <c:v>1.0769425403589099</c:v>
                </c:pt>
                <c:pt idx="37">
                  <c:v>1.08587907410995</c:v>
                </c:pt>
                <c:pt idx="38">
                  <c:v>1.0949034770881101</c:v>
                </c:pt>
                <c:pt idx="39">
                  <c:v>1.10401410391448</c:v>
                </c:pt>
                <c:pt idx="40">
                  <c:v>1.1132098513155599</c:v>
                </c:pt>
              </c:numCache>
            </c:numRef>
          </c:yVal>
          <c:smooth val="1"/>
          <c:extLst>
            <c:ext xmlns:c16="http://schemas.microsoft.com/office/drawing/2014/chart" uri="{C3380CC4-5D6E-409C-BE32-E72D297353CC}">
              <c16:uniqueId val="{00000002-99E2-4381-B3F0-AD484671F69A}"/>
            </c:ext>
          </c:extLst>
        </c:ser>
        <c:dLbls>
          <c:showLegendKey val="0"/>
          <c:showVal val="0"/>
          <c:showCatName val="0"/>
          <c:showSerName val="0"/>
          <c:showPercent val="0"/>
          <c:showBubbleSize val="0"/>
        </c:dLbls>
        <c:axId val="562383432"/>
        <c:axId val="562383824"/>
      </c:scatterChart>
      <c:valAx>
        <c:axId val="562383432"/>
        <c:scaling>
          <c:orientation val="minMax"/>
          <c:max val="20"/>
          <c:min val="-20"/>
        </c:scaling>
        <c:delete val="0"/>
        <c:axPos val="b"/>
        <c:title>
          <c:tx>
            <c:rich>
              <a:bodyPr/>
              <a:lstStyle/>
              <a:p>
                <a:pPr>
                  <a:defRPr sz="1700">
                    <a:solidFill>
                      <a:schemeClr val="bg2"/>
                    </a:solidFill>
                  </a:defRPr>
                </a:pPr>
                <a:r>
                  <a:rPr lang="en-US" sz="1700" dirty="0" smtClean="0">
                    <a:solidFill>
                      <a:schemeClr val="bg2"/>
                    </a:solidFill>
                  </a:rPr>
                  <a:t>Donor-recipient height difference (cm)</a:t>
                </a:r>
                <a:endParaRPr lang="en-US" sz="1700" dirty="0">
                  <a:solidFill>
                    <a:schemeClr val="bg2"/>
                  </a:solidFill>
                </a:endParaRPr>
              </a:p>
            </c:rich>
          </c:tx>
          <c:layout>
            <c:manualLayout>
              <c:xMode val="edge"/>
              <c:yMode val="edge"/>
              <c:x val="0.298322300420412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5"/>
      </c:valAx>
      <c:valAx>
        <c:axId val="562383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Microsoft_Excel_Worksheet5!$E$2</c:f>
              <c:strCache>
                <c:ptCount val="1"/>
                <c:pt idx="0">
                  <c:v>A1ATD/COPD</c:v>
                </c:pt>
              </c:strCache>
            </c:strRef>
          </c:tx>
          <c:spPr>
            <a:ln w="38100">
              <a:solidFill>
                <a:srgbClr val="009900"/>
              </a:solidFill>
            </a:ln>
          </c:spPr>
          <c:marker>
            <c:symbol val="none"/>
          </c:marker>
          <c:xVal>
            <c:numRef>
              <c:f>Microsoft_Excel_Worksheet5!$A$2:$A$10</c:f>
              <c:numCache>
                <c:formatCode>General</c:formatCode>
                <c:ptCount val="9"/>
                <c:pt idx="0">
                  <c:v>-20</c:v>
                </c:pt>
                <c:pt idx="1">
                  <c:v>-15</c:v>
                </c:pt>
                <c:pt idx="2">
                  <c:v>-10</c:v>
                </c:pt>
                <c:pt idx="3">
                  <c:v>-5</c:v>
                </c:pt>
                <c:pt idx="4">
                  <c:v>0</c:v>
                </c:pt>
                <c:pt idx="5">
                  <c:v>5</c:v>
                </c:pt>
                <c:pt idx="6">
                  <c:v>10</c:v>
                </c:pt>
                <c:pt idx="7">
                  <c:v>15</c:v>
                </c:pt>
                <c:pt idx="8">
                  <c:v>20</c:v>
                </c:pt>
              </c:numCache>
            </c:numRef>
          </c:xVal>
          <c:yVal>
            <c:numRef>
              <c:f>Microsoft_Excel_Worksheet5!$B$2:$B$13</c:f>
              <c:numCache>
                <c:formatCode>General</c:formatCode>
                <c:ptCount val="12"/>
                <c:pt idx="0">
                  <c:v>1.4925848217045099</c:v>
                </c:pt>
                <c:pt idx="1">
                  <c:v>1.35053900656728</c:v>
                </c:pt>
                <c:pt idx="2">
                  <c:v>1.22201136025007</c:v>
                </c:pt>
                <c:pt idx="3">
                  <c:v>1.10903253853523</c:v>
                </c:pt>
                <c:pt idx="4">
                  <c:v>1.02475238250645</c:v>
                </c:pt>
                <c:pt idx="5">
                  <c:v>0.98031710998769495</c:v>
                </c:pt>
                <c:pt idx="6">
                  <c:v>0.96766987947705896</c:v>
                </c:pt>
                <c:pt idx="7">
                  <c:v>0.96664730701081503</c:v>
                </c:pt>
                <c:pt idx="8">
                  <c:v>0.96625832539503798</c:v>
                </c:pt>
                <c:pt idx="9">
                  <c:v>1.2085250728394801</c:v>
                </c:pt>
                <c:pt idx="10">
                  <c:v>1.1587214000925901</c:v>
                </c:pt>
                <c:pt idx="11">
                  <c:v>1.11097015130844</c:v>
                </c:pt>
              </c:numCache>
            </c:numRef>
          </c:yVal>
          <c:smooth val="0"/>
          <c:extLst>
            <c:ext xmlns:c16="http://schemas.microsoft.com/office/drawing/2014/chart" uri="{C3380CC4-5D6E-409C-BE32-E72D297353CC}">
              <c16:uniqueId val="{00000000-99E2-4381-B3F0-AD484671F69A}"/>
            </c:ext>
          </c:extLst>
        </c:ser>
        <c:ser>
          <c:idx val="1"/>
          <c:order val="1"/>
          <c:tx>
            <c:v>IIP/ILD-not IIP</c:v>
          </c:tx>
          <c:spPr>
            <a:ln w="38100">
              <a:solidFill>
                <a:srgbClr val="C00000"/>
              </a:solidFill>
              <a:prstDash val="solid"/>
            </a:ln>
          </c:spPr>
          <c:marker>
            <c:symbol val="none"/>
          </c:marker>
          <c:xVal>
            <c:numRef>
              <c:f>Microsoft_Excel_Worksheet5!$A$11:$A$19</c:f>
              <c:numCache>
                <c:formatCode>General</c:formatCode>
                <c:ptCount val="9"/>
                <c:pt idx="0">
                  <c:v>-20</c:v>
                </c:pt>
                <c:pt idx="1">
                  <c:v>-15</c:v>
                </c:pt>
                <c:pt idx="2">
                  <c:v>-10</c:v>
                </c:pt>
                <c:pt idx="3">
                  <c:v>-5</c:v>
                </c:pt>
                <c:pt idx="4">
                  <c:v>0</c:v>
                </c:pt>
                <c:pt idx="5">
                  <c:v>5</c:v>
                </c:pt>
                <c:pt idx="6">
                  <c:v>10</c:v>
                </c:pt>
                <c:pt idx="7">
                  <c:v>15</c:v>
                </c:pt>
                <c:pt idx="8">
                  <c:v>20</c:v>
                </c:pt>
              </c:numCache>
            </c:numRef>
          </c:xVal>
          <c:yVal>
            <c:numRef>
              <c:f>Microsoft_Excel_Worksheet5!$B$11:$B$19</c:f>
              <c:numCache>
                <c:formatCode>General</c:formatCode>
                <c:ptCount val="9"/>
                <c:pt idx="0">
                  <c:v>1.2085250728394801</c:v>
                </c:pt>
                <c:pt idx="1">
                  <c:v>1.1587214000925901</c:v>
                </c:pt>
                <c:pt idx="2">
                  <c:v>1.11097015130844</c:v>
                </c:pt>
                <c:pt idx="3">
                  <c:v>1.0683823078486401</c:v>
                </c:pt>
                <c:pt idx="4">
                  <c:v>1.0460599810483899</c:v>
                </c:pt>
                <c:pt idx="5">
                  <c:v>1.0603750130807901</c:v>
                </c:pt>
                <c:pt idx="6">
                  <c:v>1.1091119318169</c:v>
                </c:pt>
                <c:pt idx="7">
                  <c:v>1.17400906831749</c:v>
                </c:pt>
                <c:pt idx="8">
                  <c:v>1.24351751508497</c:v>
                </c:pt>
              </c:numCache>
            </c:numRef>
          </c:yVal>
          <c:smooth val="0"/>
          <c:extLst>
            <c:ext xmlns:c16="http://schemas.microsoft.com/office/drawing/2014/chart" uri="{C3380CC4-5D6E-409C-BE32-E72D297353CC}">
              <c16:uniqueId val="{00000001-99E2-4381-B3F0-AD484671F69A}"/>
            </c:ext>
          </c:extLst>
        </c:ser>
        <c:ser>
          <c:idx val="2"/>
          <c:order val="2"/>
          <c:tx>
            <c:v>CF</c:v>
          </c:tx>
          <c:spPr>
            <a:ln w="38100">
              <a:solidFill>
                <a:srgbClr val="FF66FF"/>
              </a:solidFill>
              <a:prstDash val="solid"/>
            </a:ln>
          </c:spPr>
          <c:marker>
            <c:symbol val="none"/>
          </c:marker>
          <c:xVal>
            <c:numRef>
              <c:f>Microsoft_Excel_Worksheet5!$A$20:$A$28</c:f>
              <c:numCache>
                <c:formatCode>General</c:formatCode>
                <c:ptCount val="9"/>
                <c:pt idx="0">
                  <c:v>-20</c:v>
                </c:pt>
                <c:pt idx="1">
                  <c:v>-15</c:v>
                </c:pt>
                <c:pt idx="2">
                  <c:v>-10</c:v>
                </c:pt>
                <c:pt idx="3">
                  <c:v>-5</c:v>
                </c:pt>
                <c:pt idx="4">
                  <c:v>0</c:v>
                </c:pt>
                <c:pt idx="5">
                  <c:v>5</c:v>
                </c:pt>
                <c:pt idx="6">
                  <c:v>10</c:v>
                </c:pt>
                <c:pt idx="7">
                  <c:v>15</c:v>
                </c:pt>
                <c:pt idx="8">
                  <c:v>20</c:v>
                </c:pt>
              </c:numCache>
            </c:numRef>
          </c:xVal>
          <c:yVal>
            <c:numRef>
              <c:f>Microsoft_Excel_Worksheet5!$B$20:$B$28</c:f>
              <c:numCache>
                <c:formatCode>General</c:formatCode>
                <c:ptCount val="9"/>
                <c:pt idx="0">
                  <c:v>1.1713958426172999</c:v>
                </c:pt>
                <c:pt idx="1">
                  <c:v>1.0944335149411499</c:v>
                </c:pt>
                <c:pt idx="2">
                  <c:v>1.02252771868319</c:v>
                </c:pt>
                <c:pt idx="3">
                  <c:v>0.95821227333109804</c:v>
                </c:pt>
                <c:pt idx="4">
                  <c:v>0.91422685026527295</c:v>
                </c:pt>
                <c:pt idx="5">
                  <c:v>0.90306541973135201</c:v>
                </c:pt>
                <c:pt idx="6">
                  <c:v>0.92044416175829902</c:v>
                </c:pt>
                <c:pt idx="7">
                  <c:v>0.94941450874910605</c:v>
                </c:pt>
                <c:pt idx="8">
                  <c:v>0.97993814252236</c:v>
                </c:pt>
              </c:numCache>
            </c:numRef>
          </c:yVal>
          <c:smooth val="1"/>
          <c:extLst>
            <c:ext xmlns:c16="http://schemas.microsoft.com/office/drawing/2014/chart" uri="{C3380CC4-5D6E-409C-BE32-E72D297353CC}">
              <c16:uniqueId val="{00000002-99E2-4381-B3F0-AD484671F69A}"/>
            </c:ext>
          </c:extLst>
        </c:ser>
        <c:ser>
          <c:idx val="3"/>
          <c:order val="3"/>
          <c:tx>
            <c:v>Other</c:v>
          </c:tx>
          <c:spPr>
            <a:ln w="38100">
              <a:solidFill>
                <a:srgbClr val="0070C0"/>
              </a:solidFill>
            </a:ln>
          </c:spPr>
          <c:marker>
            <c:symbol val="none"/>
          </c:marker>
          <c:xVal>
            <c:numRef>
              <c:f>Microsoft_Excel_Worksheet5!$A$29:$A$37</c:f>
              <c:numCache>
                <c:formatCode>General</c:formatCode>
                <c:ptCount val="9"/>
                <c:pt idx="0">
                  <c:v>-20</c:v>
                </c:pt>
                <c:pt idx="1">
                  <c:v>-15</c:v>
                </c:pt>
                <c:pt idx="2">
                  <c:v>-10</c:v>
                </c:pt>
                <c:pt idx="3">
                  <c:v>-5</c:v>
                </c:pt>
                <c:pt idx="4">
                  <c:v>0</c:v>
                </c:pt>
                <c:pt idx="5">
                  <c:v>5</c:v>
                </c:pt>
                <c:pt idx="6">
                  <c:v>10</c:v>
                </c:pt>
                <c:pt idx="7">
                  <c:v>15</c:v>
                </c:pt>
                <c:pt idx="8">
                  <c:v>20</c:v>
                </c:pt>
              </c:numCache>
            </c:numRef>
          </c:xVal>
          <c:yVal>
            <c:numRef>
              <c:f>Microsoft_Excel_Worksheet5!$B$29:$B$37</c:f>
              <c:numCache>
                <c:formatCode>General</c:formatCode>
                <c:ptCount val="9"/>
                <c:pt idx="0">
                  <c:v>1.76840569417405</c:v>
                </c:pt>
                <c:pt idx="1">
                  <c:v>1.6279092990289401</c:v>
                </c:pt>
                <c:pt idx="2">
                  <c:v>1.49857506939472</c:v>
                </c:pt>
                <c:pt idx="3">
                  <c:v>1.3836547442400899</c:v>
                </c:pt>
                <c:pt idx="4">
                  <c:v>1.30071627114449</c:v>
                </c:pt>
                <c:pt idx="5">
                  <c:v>1.2659320848916</c:v>
                </c:pt>
                <c:pt idx="6">
                  <c:v>1.2713093341411399</c:v>
                </c:pt>
                <c:pt idx="7">
                  <c:v>1.2920289538790199</c:v>
                </c:pt>
                <c:pt idx="8">
                  <c:v>1.31394636502258</c:v>
                </c:pt>
              </c:numCache>
            </c:numRef>
          </c:yVal>
          <c:smooth val="1"/>
          <c:extLst>
            <c:ext xmlns:c16="http://schemas.microsoft.com/office/drawing/2014/chart" uri="{C3380CC4-5D6E-409C-BE32-E72D297353CC}">
              <c16:uniqueId val="{00000000-11BD-4E5C-8DE5-6B9771B6A5DD}"/>
            </c:ext>
          </c:extLst>
        </c:ser>
        <c:dLbls>
          <c:showLegendKey val="0"/>
          <c:showVal val="0"/>
          <c:showCatName val="0"/>
          <c:showSerName val="0"/>
          <c:showPercent val="0"/>
          <c:showBubbleSize val="0"/>
        </c:dLbls>
        <c:axId val="562383432"/>
        <c:axId val="562383824"/>
      </c:scatterChart>
      <c:valAx>
        <c:axId val="562383432"/>
        <c:scaling>
          <c:orientation val="minMax"/>
          <c:max val="20"/>
          <c:min val="-20"/>
        </c:scaling>
        <c:delete val="0"/>
        <c:axPos val="b"/>
        <c:title>
          <c:tx>
            <c:rich>
              <a:bodyPr/>
              <a:lstStyle/>
              <a:p>
                <a:pPr>
                  <a:defRPr sz="1700">
                    <a:solidFill>
                      <a:schemeClr val="bg2"/>
                    </a:solidFill>
                  </a:defRPr>
                </a:pPr>
                <a:r>
                  <a:rPr lang="en-US" sz="1700" dirty="0" smtClean="0">
                    <a:solidFill>
                      <a:schemeClr val="bg2"/>
                    </a:solidFill>
                  </a:rPr>
                  <a:t>Donor-recipient height difference (cm)</a:t>
                </a:r>
                <a:endParaRPr lang="en-US" sz="1700" dirty="0">
                  <a:solidFill>
                    <a:schemeClr val="bg2"/>
                  </a:solidFill>
                </a:endParaRPr>
              </a:p>
            </c:rich>
          </c:tx>
          <c:layout>
            <c:manualLayout>
              <c:xMode val="edge"/>
              <c:yMode val="edge"/>
              <c:x val="0.4000921538568740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5"/>
      </c:valAx>
      <c:valAx>
        <c:axId val="562383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20"/>
        <c:crossBetween val="midCat"/>
        <c:majorUnit val="0.5"/>
      </c:valAx>
      <c:spPr>
        <a:noFill/>
        <a:ln>
          <a:solidFill>
            <a:schemeClr val="bg2"/>
          </a:solidFill>
        </a:ln>
      </c:spPr>
    </c:plotArea>
    <c:legend>
      <c:legendPos val="r"/>
      <c:layout>
        <c:manualLayout>
          <c:xMode val="edge"/>
          <c:yMode val="edge"/>
          <c:x val="0.71973428100248527"/>
          <c:y val="5.9629582592498516E-2"/>
          <c:w val="0.23601793138689525"/>
          <c:h val="0.27859029718059436"/>
        </c:manualLayout>
      </c:layout>
      <c:overlay val="0"/>
      <c:spPr>
        <a:solidFill>
          <a:schemeClr val="tx1"/>
        </a:solid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1.78550997329073</c:v>
                </c:pt>
                <c:pt idx="1">
                  <c:v>1.7551605560327299</c:v>
                </c:pt>
                <c:pt idx="2">
                  <c:v>1.72532700658935</c:v>
                </c:pt>
                <c:pt idx="3">
                  <c:v>1.6960005564363001</c:v>
                </c:pt>
                <c:pt idx="4">
                  <c:v>1.66717258609334</c:v>
                </c:pt>
                <c:pt idx="5">
                  <c:v>1.6388346225908501</c:v>
                </c:pt>
                <c:pt idx="6">
                  <c:v>1.6109783369795201</c:v>
                </c:pt>
                <c:pt idx="7">
                  <c:v>1.58359554188234</c:v>
                </c:pt>
                <c:pt idx="8">
                  <c:v>1.55667818908822</c:v>
                </c:pt>
                <c:pt idx="9">
                  <c:v>1.53021836718647</c:v>
                </c:pt>
                <c:pt idx="10">
                  <c:v>1.50420829924157</c:v>
                </c:pt>
                <c:pt idx="11">
                  <c:v>1.47864034050735</c:v>
                </c:pt>
                <c:pt idx="12">
                  <c:v>1.45350697618015</c:v>
                </c:pt>
                <c:pt idx="13">
                  <c:v>1.4288008191900501</c:v>
                </c:pt>
                <c:pt idx="14">
                  <c:v>1.4045146080297499</c:v>
                </c:pt>
                <c:pt idx="15">
                  <c:v>1.3806412046202501</c:v>
                </c:pt>
                <c:pt idx="16">
                  <c:v>1.35717359221292</c:v>
                </c:pt>
                <c:pt idx="17">
                  <c:v>1.3341048733271399</c:v>
                </c:pt>
                <c:pt idx="18">
                  <c:v>1.31142826772302</c:v>
                </c:pt>
                <c:pt idx="19">
                  <c:v>1.28913711040861</c:v>
                </c:pt>
                <c:pt idx="20">
                  <c:v>1.2672248496809699</c:v>
                </c:pt>
                <c:pt idx="21">
                  <c:v>1.24568504520046</c:v>
                </c:pt>
                <c:pt idx="22">
                  <c:v>1.2245113660979201</c:v>
                </c:pt>
                <c:pt idx="23">
                  <c:v>1.2036975891138799</c:v>
                </c:pt>
                <c:pt idx="24">
                  <c:v>1.18323759676943</c:v>
                </c:pt>
                <c:pt idx="25">
                  <c:v>1.16312537556826</c:v>
                </c:pt>
                <c:pt idx="26">
                  <c:v>1.14335501422918</c:v>
                </c:pt>
                <c:pt idx="27">
                  <c:v>1.1239207019486901</c:v>
                </c:pt>
                <c:pt idx="28">
                  <c:v>1.1048167266931099</c:v>
                </c:pt>
                <c:pt idx="29">
                  <c:v>1.08605751385823</c:v>
                </c:pt>
                <c:pt idx="30">
                  <c:v>1.0677350307090401</c:v>
                </c:pt>
                <c:pt idx="31">
                  <c:v>1.0499541256903699</c:v>
                </c:pt>
                <c:pt idx="32">
                  <c:v>1.0328123119313899</c:v>
                </c:pt>
                <c:pt idx="33">
                  <c:v>1.01640038418895</c:v>
                </c:pt>
                <c:pt idx="34">
                  <c:v>1.00080311813175</c:v>
                </c:pt>
                <c:pt idx="35">
                  <c:v>0.98610004177338195</c:v>
                </c:pt>
                <c:pt idx="36">
                  <c:v>0.97236627094080896</c:v>
                </c:pt>
                <c:pt idx="37">
                  <c:v>0.95967340288930303</c:v>
                </c:pt>
                <c:pt idx="38">
                  <c:v>0.94809046452600199</c:v>
                </c:pt>
                <c:pt idx="39">
                  <c:v>0.93768491417637001</c:v>
                </c:pt>
                <c:pt idx="40">
                  <c:v>0.92852369842652005</c:v>
                </c:pt>
                <c:pt idx="41">
                  <c:v>0.92067436832016503</c:v>
                </c:pt>
                <c:pt idx="42">
                  <c:v>0.91420626211585299</c:v>
                </c:pt>
                <c:pt idx="43">
                  <c:v>0.90919176496829102</c:v>
                </c:pt>
                <c:pt idx="44">
                  <c:v>0.90570765935408404</c:v>
                </c:pt>
                <c:pt idx="45">
                  <c:v>0.90383658390404498</c:v>
                </c:pt>
                <c:pt idx="46">
                  <c:v>0.90366862264108505</c:v>
                </c:pt>
                <c:pt idx="47">
                  <c:v>0.90530305159142499</c:v>
                </c:pt>
                <c:pt idx="48">
                  <c:v>0.90885027550702802</c:v>
                </c:pt>
                <c:pt idx="49">
                  <c:v>0.91443399421845695</c:v>
                </c:pt>
                <c:pt idx="50">
                  <c:v>0.92219364618908195</c:v>
                </c:pt>
                <c:pt idx="51">
                  <c:v>0.93228718648515596</c:v>
                </c:pt>
                <c:pt idx="52">
                  <c:v>0.94489426801102205</c:v>
                </c:pt>
                <c:pt idx="53">
                  <c:v>0.96021990898263498</c:v>
                </c:pt>
                <c:pt idx="54">
                  <c:v>0.97849874684872296</c:v>
                </c:pt>
                <c:pt idx="55">
                  <c:v>1</c:v>
                </c:pt>
                <c:pt idx="56">
                  <c:v>1.02496330346515</c:v>
                </c:pt>
                <c:pt idx="57">
                  <c:v>1.05337995784809</c:v>
                </c:pt>
                <c:pt idx="58">
                  <c:v>1.08517649572432</c:v>
                </c:pt>
                <c:pt idx="59">
                  <c:v>1.1202745642969201</c:v>
                </c:pt>
                <c:pt idx="60">
                  <c:v>1.1585839753035201</c:v>
                </c:pt>
                <c:pt idx="61">
                  <c:v>1.1999956731208199</c:v>
                </c:pt>
                <c:pt idx="62">
                  <c:v>1.24437460501884</c:v>
                </c:pt>
                <c:pt idx="63">
                  <c:v>1.29155252100845</c:v>
                </c:pt>
                <c:pt idx="64">
                  <c:v>1.3413207767064601</c:v>
                </c:pt>
                <c:pt idx="65">
                  <c:v>1.3934232612728401</c:v>
                </c:pt>
                <c:pt idx="66">
                  <c:v>1.44762174472935</c:v>
                </c:pt>
                <c:pt idx="67">
                  <c:v>1.5039283282087501</c:v>
                </c:pt>
                <c:pt idx="68">
                  <c:v>1.56242500820658</c:v>
                </c:pt>
                <c:pt idx="69">
                  <c:v>1.6231969705477001</c:v>
                </c:pt>
                <c:pt idx="70">
                  <c:v>1.68633271443828</c:v>
                </c:pt>
              </c:numCache>
            </c:numRef>
          </c:yVal>
          <c:smooth val="0"/>
          <c:extLst>
            <c:ext xmlns:c16="http://schemas.microsoft.com/office/drawing/2014/chart" uri="{C3380CC4-5D6E-409C-BE32-E72D297353CC}">
              <c16:uniqueId val="{00000000-0716-4E26-A34F-A9705A182654}"/>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1.4839912270184299</c:v>
                </c:pt>
                <c:pt idx="1">
                  <c:v>1.46466330822667</c:v>
                </c:pt>
                <c:pt idx="2">
                  <c:v>1.44558446609013</c:v>
                </c:pt>
                <c:pt idx="3">
                  <c:v>1.42675134235836</c:v>
                </c:pt>
                <c:pt idx="4">
                  <c:v>1.40816061116306</c:v>
                </c:pt>
                <c:pt idx="5">
                  <c:v>1.38980897728217</c:v>
                </c:pt>
                <c:pt idx="6">
                  <c:v>1.37169317423667</c:v>
                </c:pt>
                <c:pt idx="7">
                  <c:v>1.35380996218961</c:v>
                </c:pt>
                <c:pt idx="8">
                  <c:v>1.33615612561068</c:v>
                </c:pt>
                <c:pt idx="9">
                  <c:v>1.3187284706621401</c:v>
                </c:pt>
                <c:pt idx="10">
                  <c:v>1.3015238222524399</c:v>
                </c:pt>
                <c:pt idx="11">
                  <c:v>1.2845390206920799</c:v>
                </c:pt>
                <c:pt idx="12">
                  <c:v>1.2677709178720999</c:v>
                </c:pt>
                <c:pt idx="13">
                  <c:v>1.2512163728666299</c:v>
                </c:pt>
                <c:pt idx="14">
                  <c:v>1.2348722468384401</c:v>
                </c:pt>
                <c:pt idx="15">
                  <c:v>1.21873539709656</c:v>
                </c:pt>
                <c:pt idx="16">
                  <c:v>1.20280267011792</c:v>
                </c:pt>
                <c:pt idx="17">
                  <c:v>1.18707089329671</c:v>
                </c:pt>
                <c:pt idx="18">
                  <c:v>1.1715368651228999</c:v>
                </c:pt>
                <c:pt idx="19">
                  <c:v>1.15619734341076</c:v>
                </c:pt>
                <c:pt idx="20">
                  <c:v>1.1410490310923</c:v>
                </c:pt>
                <c:pt idx="21">
                  <c:v>1.12608855895143</c:v>
                </c:pt>
                <c:pt idx="22">
                  <c:v>1.1113124644899</c:v>
                </c:pt>
                <c:pt idx="23">
                  <c:v>1.0967171658697099</c:v>
                </c:pt>
                <c:pt idx="24">
                  <c:v>1.08229892954559</c:v>
                </c:pt>
                <c:pt idx="25">
                  <c:v>1.06805382975295</c:v>
                </c:pt>
                <c:pt idx="26">
                  <c:v>1.05397769740733</c:v>
                </c:pt>
                <c:pt idx="27">
                  <c:v>1.04006605513702</c:v>
                </c:pt>
                <c:pt idx="28">
                  <c:v>1.02631403402313</c:v>
                </c:pt>
                <c:pt idx="29">
                  <c:v>1.01273347849239</c:v>
                </c:pt>
                <c:pt idx="30">
                  <c:v>0.99940297973654502</c:v>
                </c:pt>
                <c:pt idx="31">
                  <c:v>0.98641372660906002</c:v>
                </c:pt>
                <c:pt idx="32">
                  <c:v>0.97385226516009005</c:v>
                </c:pt>
                <c:pt idx="33">
                  <c:v>0.96180095281100697</c:v>
                </c:pt>
                <c:pt idx="34">
                  <c:v>0.95033850647074503</c:v>
                </c:pt>
                <c:pt idx="35">
                  <c:v>0.93954064548084903</c:v>
                </c:pt>
                <c:pt idx="36">
                  <c:v>0.92948083268691395</c:v>
                </c:pt>
                <c:pt idx="37">
                  <c:v>0.92023111920523104</c:v>
                </c:pt>
                <c:pt idx="38">
                  <c:v>0.91186310018460304</c:v>
                </c:pt>
                <c:pt idx="39">
                  <c:v>0.904448989498567</c:v>
                </c:pt>
                <c:pt idx="40">
                  <c:v>0.89806282018125405</c:v>
                </c:pt>
                <c:pt idx="41">
                  <c:v>0.892781773944614</c:v>
                </c:pt>
                <c:pt idx="42">
                  <c:v>0.88868763710160903</c:v>
                </c:pt>
                <c:pt idx="43">
                  <c:v>0.88586837241068594</c:v>
                </c:pt>
                <c:pt idx="44">
                  <c:v>0.88441978894096696</c:v>
                </c:pt>
                <c:pt idx="45">
                  <c:v>0.88444728883053703</c:v>
                </c:pt>
                <c:pt idx="46">
                  <c:v>0.88606767547221099</c:v>
                </c:pt>
                <c:pt idx="47">
                  <c:v>0.88941102600882604</c:v>
                </c:pt>
                <c:pt idx="48">
                  <c:v>0.894622662540136</c:v>
                </c:pt>
                <c:pt idx="49">
                  <c:v>0.901865296740605</c:v>
                </c:pt>
                <c:pt idx="50">
                  <c:v>0.91132146323403396</c:v>
                </c:pt>
                <c:pt idx="51">
                  <c:v>0.92319638916376201</c:v>
                </c:pt>
                <c:pt idx="52">
                  <c:v>0.93772146601880801</c:v>
                </c:pt>
                <c:pt idx="53">
                  <c:v>0.95515849654679297</c:v>
                </c:pt>
                <c:pt idx="54">
                  <c:v>0.97580489175261298</c:v>
                </c:pt>
                <c:pt idx="55">
                  <c:v>1</c:v>
                </c:pt>
                <c:pt idx="56">
                  <c:v>1.0218798324009399</c:v>
                </c:pt>
                <c:pt idx="57">
                  <c:v>1.0467855974667299</c:v>
                </c:pt>
                <c:pt idx="58">
                  <c:v>1.0746091753423801</c:v>
                </c:pt>
                <c:pt idx="59">
                  <c:v>1.1052422459959701</c:v>
                </c:pt>
                <c:pt idx="60">
                  <c:v>1.1385694489111799</c:v>
                </c:pt>
                <c:pt idx="61">
                  <c:v>1.1744619885456</c:v>
                </c:pt>
                <c:pt idx="62">
                  <c:v>1.2127715505658201</c:v>
                </c:pt>
                <c:pt idx="63">
                  <c:v>1.25332446304387</c:v>
                </c:pt>
                <c:pt idx="64">
                  <c:v>1.29591609589275</c:v>
                </c:pt>
                <c:pt idx="65">
                  <c:v>1.3403055432072499</c:v>
                </c:pt>
                <c:pt idx="66">
                  <c:v>1.3862720795558401</c:v>
                </c:pt>
                <c:pt idx="67">
                  <c:v>1.4338114124319901</c:v>
                </c:pt>
                <c:pt idx="68">
                  <c:v>1.48297819547262</c:v>
                </c:pt>
                <c:pt idx="69">
                  <c:v>1.53382873047643</c:v>
                </c:pt>
                <c:pt idx="70">
                  <c:v>1.58642110461837</c:v>
                </c:pt>
              </c:numCache>
            </c:numRef>
          </c:yVal>
          <c:smooth val="0"/>
          <c:extLst>
            <c:ext xmlns:c16="http://schemas.microsoft.com/office/drawing/2014/chart" uri="{C3380CC4-5D6E-409C-BE32-E72D297353CC}">
              <c16:uniqueId val="{00000001-0716-4E26-A34F-A9705A182654}"/>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2.1482915846651802</c:v>
                </c:pt>
                <c:pt idx="1">
                  <c:v>2.1032742201911998</c:v>
                </c:pt>
                <c:pt idx="2">
                  <c:v>2.0592039756194702</c:v>
                </c:pt>
                <c:pt idx="3">
                  <c:v>2.0160611047175498</c:v>
                </c:pt>
                <c:pt idx="4">
                  <c:v>1.9738262878447399</c:v>
                </c:pt>
                <c:pt idx="5">
                  <c:v>1.93248062439103</c:v>
                </c:pt>
                <c:pt idx="6">
                  <c:v>1.8920056255740501</c:v>
                </c:pt>
                <c:pt idx="7">
                  <c:v>1.8523832076206901</c:v>
                </c:pt>
                <c:pt idx="8">
                  <c:v>1.81359568536608</c:v>
                </c:pt>
                <c:pt idx="9">
                  <c:v>1.77562576631041</c:v>
                </c:pt>
                <c:pt idx="10">
                  <c:v>1.73845654518366</c:v>
                </c:pt>
                <c:pt idx="11">
                  <c:v>1.7020714990796699</c:v>
                </c:pt>
                <c:pt idx="12">
                  <c:v>1.6664544832361501</c:v>
                </c:pt>
                <c:pt idx="13">
                  <c:v>1.63158972755527</c:v>
                </c:pt>
                <c:pt idx="14">
                  <c:v>1.59746183398276</c:v>
                </c:pt>
                <c:pt idx="15">
                  <c:v>1.56405577489289</c:v>
                </c:pt>
                <c:pt idx="16">
                  <c:v>1.53135689266432</c:v>
                </c:pt>
                <c:pt idx="17">
                  <c:v>1.49935090067982</c:v>
                </c:pt>
                <c:pt idx="18">
                  <c:v>1.4680238860452599</c:v>
                </c:pt>
                <c:pt idx="19">
                  <c:v>1.43736231440403</c:v>
                </c:pt>
                <c:pt idx="20">
                  <c:v>1.4073530373289</c:v>
                </c:pt>
                <c:pt idx="21">
                  <c:v>1.37798330291268</c:v>
                </c:pt>
                <c:pt idx="22">
                  <c:v>1.34924077036359</c:v>
                </c:pt>
                <c:pt idx="23">
                  <c:v>1.32111352965791</c:v>
                </c:pt>
                <c:pt idx="24">
                  <c:v>1.2935901276336901</c:v>
                </c:pt>
                <c:pt idx="25">
                  <c:v>1.26665960235707</c:v>
                </c:pt>
                <c:pt idx="26">
                  <c:v>1.2403115282028601</c:v>
                </c:pt>
                <c:pt idx="27">
                  <c:v>1.2145360749249901</c:v>
                </c:pt>
                <c:pt idx="28">
                  <c:v>1.18932408513997</c:v>
                </c:pt>
                <c:pt idx="29">
                  <c:v>1.1646903637113</c:v>
                </c:pt>
                <c:pt idx="30">
                  <c:v>1.14073914018525</c:v>
                </c:pt>
                <c:pt idx="31">
                  <c:v>1.1175875155792001</c:v>
                </c:pt>
                <c:pt idx="32">
                  <c:v>1.0953419834185101</c:v>
                </c:pt>
                <c:pt idx="33">
                  <c:v>1.07409931125577</c:v>
                </c:pt>
                <c:pt idx="34">
                  <c:v>1.0539474875977499</c:v>
                </c:pt>
                <c:pt idx="35">
                  <c:v>1.03496671172518</c:v>
                </c:pt>
                <c:pt idx="36">
                  <c:v>1.0172304060645601</c:v>
                </c:pt>
                <c:pt idx="37">
                  <c:v>1.00080623333902</c:v>
                </c:pt>
                <c:pt idx="38">
                  <c:v>0.98575710404682104</c:v>
                </c:pt>
                <c:pt idx="39">
                  <c:v>0.97214216443694601</c:v>
                </c:pt>
                <c:pt idx="40">
                  <c:v>0.96001776174817699</c:v>
                </c:pt>
                <c:pt idx="41">
                  <c:v>0.94943839269541497</c:v>
                </c:pt>
                <c:pt idx="42">
                  <c:v>0.94045765328485298</c:v>
                </c:pt>
                <c:pt idx="43">
                  <c:v>0.93312922238850704</c:v>
                </c:pt>
                <c:pt idx="44">
                  <c:v>0.92750792606632504</c:v>
                </c:pt>
                <c:pt idx="45">
                  <c:v>0.92365094078529897</c:v>
                </c:pt>
                <c:pt idx="46">
                  <c:v>0.92161919698835304</c:v>
                </c:pt>
                <c:pt idx="47">
                  <c:v>0.92147903641191597</c:v>
                </c:pt>
                <c:pt idx="48">
                  <c:v>0.92330415702177904</c:v>
                </c:pt>
                <c:pt idx="49">
                  <c:v>0.92717785328292301</c:v>
                </c:pt>
                <c:pt idx="50">
                  <c:v>0.93319553569333002</c:v>
                </c:pt>
                <c:pt idx="51">
                  <c:v>0.94146750169993498</c:v>
                </c:pt>
                <c:pt idx="52">
                  <c:v>0.95212193606984896</c:v>
                </c:pt>
                <c:pt idx="53">
                  <c:v>0.96530814198902903</c:v>
                </c:pt>
                <c:pt idx="54">
                  <c:v>0.98120003873402994</c:v>
                </c:pt>
                <c:pt idx="55">
                  <c:v>1</c:v>
                </c:pt>
                <c:pt idx="56">
                  <c:v>1.0280560787484101</c:v>
                </c:pt>
                <c:pt idx="57">
                  <c:v>1.06001586025004</c:v>
                </c:pt>
                <c:pt idx="58">
                  <c:v>1.0958477313366599</c:v>
                </c:pt>
                <c:pt idx="59">
                  <c:v>1.13551133605079</c:v>
                </c:pt>
                <c:pt idx="60">
                  <c:v>1.17895033027082</c:v>
                </c:pt>
                <c:pt idx="61">
                  <c:v>1.2260844791510901</c:v>
                </c:pt>
                <c:pt idx="62">
                  <c:v>1.2768011888911399</c:v>
                </c:pt>
                <c:pt idx="63">
                  <c:v>1.3309465854293201</c:v>
                </c:pt>
                <c:pt idx="64">
                  <c:v>1.38831628970932</c:v>
                </c:pt>
                <c:pt idx="65">
                  <c:v>1.44864609036091</c:v>
                </c:pt>
                <c:pt idx="66">
                  <c:v>1.5116864479335801</c:v>
                </c:pt>
                <c:pt idx="67">
                  <c:v>1.5774741341696901</c:v>
                </c:pt>
                <c:pt idx="68">
                  <c:v>1.6461279833526701</c:v>
                </c:pt>
                <c:pt idx="69">
                  <c:v>1.7177722341769199</c:v>
                </c:pt>
                <c:pt idx="70">
                  <c:v>1.79253668241438</c:v>
                </c:pt>
              </c:numCache>
            </c:numRef>
          </c:yVal>
          <c:smooth val="1"/>
          <c:extLst>
            <c:ext xmlns:c16="http://schemas.microsoft.com/office/drawing/2014/chart" uri="{C3380CC4-5D6E-409C-BE32-E72D297353CC}">
              <c16:uniqueId val="{00000002-0716-4E26-A34F-A9705A182654}"/>
            </c:ext>
          </c:extLst>
        </c:ser>
        <c:dLbls>
          <c:showLegendKey val="0"/>
          <c:showVal val="0"/>
          <c:showCatName val="0"/>
          <c:showSerName val="0"/>
          <c:showPercent val="0"/>
          <c:showBubbleSize val="0"/>
        </c:dLbls>
        <c:axId val="554661456"/>
        <c:axId val="554660672"/>
      </c:scatterChart>
      <c:valAx>
        <c:axId val="554661456"/>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1.0459095218324801</c:v>
                </c:pt>
                <c:pt idx="1">
                  <c:v>1.04342647422908</c:v>
                </c:pt>
                <c:pt idx="2">
                  <c:v>1.04094932151933</c:v>
                </c:pt>
                <c:pt idx="3">
                  <c:v>1.0384780497084301</c:v>
                </c:pt>
                <c:pt idx="4">
                  <c:v>1.0360126448347899</c:v>
                </c:pt>
                <c:pt idx="5">
                  <c:v>1.0335530929699801</c:v>
                </c:pt>
                <c:pt idx="6">
                  <c:v>1.0310993802186199</c:v>
                </c:pt>
                <c:pt idx="7">
                  <c:v>1.0286514927183401</c:v>
                </c:pt>
                <c:pt idx="8">
                  <c:v>1.02620941663966</c:v>
                </c:pt>
                <c:pt idx="9">
                  <c:v>1.0237731381859501</c:v>
                </c:pt>
                <c:pt idx="10">
                  <c:v>1.0213426435933199</c:v>
                </c:pt>
                <c:pt idx="11">
                  <c:v>1.01891791913055</c:v>
                </c:pt>
                <c:pt idx="12">
                  <c:v>1.0164989510990501</c:v>
                </c:pt>
                <c:pt idx="13">
                  <c:v>1.0140857258327201</c:v>
                </c:pt>
                <c:pt idx="14">
                  <c:v>1.0116782296979101</c:v>
                </c:pt>
                <c:pt idx="15">
                  <c:v>1.0092764490933499</c:v>
                </c:pt>
                <c:pt idx="16">
                  <c:v>1.00688037045005</c:v>
                </c:pt>
                <c:pt idx="17">
                  <c:v>1.0044899802312299</c:v>
                </c:pt>
                <c:pt idx="18">
                  <c:v>1.0021052649322599</c:v>
                </c:pt>
                <c:pt idx="19">
                  <c:v>0.99973092320016099</c:v>
                </c:pt>
                <c:pt idx="20">
                  <c:v>0.99739041331808098</c:v>
                </c:pt>
                <c:pt idx="21">
                  <c:v>0.99511166560481801</c:v>
                </c:pt>
                <c:pt idx="22">
                  <c:v>0.99292236130176303</c:v>
                </c:pt>
                <c:pt idx="23">
                  <c:v>0.99084995376541296</c:v>
                </c:pt>
                <c:pt idx="24">
                  <c:v>0.98892169730561197</c:v>
                </c:pt>
                <c:pt idx="25">
                  <c:v>0.98716468358012799</c:v>
                </c:pt>
                <c:pt idx="26">
                  <c:v>0.985605885481737</c:v>
                </c:pt>
                <c:pt idx="27">
                  <c:v>0.98427220848528996</c:v>
                </c:pt>
                <c:pt idx="28">
                  <c:v>0.98319054945945294</c:v>
                </c:pt>
                <c:pt idx="29">
                  <c:v>0.98238786299079595</c:v>
                </c:pt>
                <c:pt idx="30">
                  <c:v>0.98189123531692302</c:v>
                </c:pt>
                <c:pt idx="31">
                  <c:v>0.98172796602038803</c:v>
                </c:pt>
                <c:pt idx="32">
                  <c:v>0.98192565769660001</c:v>
                </c:pt>
                <c:pt idx="33">
                  <c:v>0.98251231387709503</c:v>
                </c:pt>
                <c:pt idx="34">
                  <c:v>0.98351644556477602</c:v>
                </c:pt>
                <c:pt idx="35">
                  <c:v>0.984967186820768</c:v>
                </c:pt>
                <c:pt idx="36">
                  <c:v>0.98689441993382698</c:v>
                </c:pt>
                <c:pt idx="37">
                  <c:v>0.98932891080381702</c:v>
                </c:pt>
                <c:pt idx="38">
                  <c:v>0.99230245528150396</c:v>
                </c:pt>
                <c:pt idx="39">
                  <c:v>0.99584803732900395</c:v>
                </c:pt>
                <c:pt idx="40">
                  <c:v>1</c:v>
                </c:pt>
                <c:pt idx="41">
                  <c:v>1.0047837060073801</c:v>
                </c:pt>
                <c:pt idx="42">
                  <c:v>1.01018370921907</c:v>
                </c:pt>
                <c:pt idx="43">
                  <c:v>1.01617456223915</c:v>
                </c:pt>
                <c:pt idx="44">
                  <c:v>1.02273106567903</c:v>
                </c:pt>
                <c:pt idx="45">
                  <c:v>1.02982809510252</c:v>
                </c:pt>
                <c:pt idx="46">
                  <c:v>1.0374404358377201</c:v>
                </c:pt>
                <c:pt idx="47">
                  <c:v>1.0455426252106701</c:v>
                </c:pt>
                <c:pt idx="48">
                  <c:v>1.0541088018960201</c:v>
                </c:pt>
                <c:pt idx="49">
                  <c:v>1.0631125622122299</c:v>
                </c:pt>
                <c:pt idx="50">
                  <c:v>1.07252682331567</c:v>
                </c:pt>
                <c:pt idx="51">
                  <c:v>1.0823236933678799</c:v>
                </c:pt>
                <c:pt idx="52">
                  <c:v>1.0924743488651001</c:v>
                </c:pt>
                <c:pt idx="53">
                  <c:v>1.1029489194287001</c:v>
                </c:pt>
                <c:pt idx="54">
                  <c:v>1.113716380459</c:v>
                </c:pt>
                <c:pt idx="55">
                  <c:v>1.12474445415285</c:v>
                </c:pt>
                <c:pt idx="56">
                  <c:v>1.1359995194780901</c:v>
                </c:pt>
                <c:pt idx="57">
                  <c:v>1.14744653178279</c:v>
                </c:pt>
                <c:pt idx="58">
                  <c:v>1.1590489527957799</c:v>
                </c:pt>
                <c:pt idx="59">
                  <c:v>1.17077543645289</c:v>
                </c:pt>
                <c:pt idx="60">
                  <c:v>1.1826205608444</c:v>
                </c:pt>
                <c:pt idx="61">
                  <c:v>1.19458552629806</c:v>
                </c:pt>
                <c:pt idx="62">
                  <c:v>1.2066715452857599</c:v>
                </c:pt>
                <c:pt idx="63">
                  <c:v>1.2188798425463401</c:v>
                </c:pt>
                <c:pt idx="64">
                  <c:v>1.2312116552097501</c:v>
                </c:pt>
                <c:pt idx="65">
                  <c:v>1.2436682329224</c:v>
                </c:pt>
                <c:pt idx="66">
                  <c:v>1.25625083797377</c:v>
                </c:pt>
                <c:pt idx="67">
                  <c:v>1.2689607454243499</c:v>
                </c:pt>
                <c:pt idx="68">
                  <c:v>1.2817992432348599</c:v>
                </c:pt>
                <c:pt idx="69">
                  <c:v>1.2947676323967101</c:v>
                </c:pt>
                <c:pt idx="70">
                  <c:v>1.3078672270639</c:v>
                </c:pt>
              </c:numCache>
            </c:numRef>
          </c:yVal>
          <c:smooth val="0"/>
          <c:extLst>
            <c:ext xmlns:c16="http://schemas.microsoft.com/office/drawing/2014/chart" uri="{C3380CC4-5D6E-409C-BE32-E72D297353CC}">
              <c16:uniqueId val="{00000000-6C95-4623-8328-BC2410B93E0B}"/>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0.92548515188312996</c:v>
                </c:pt>
                <c:pt idx="1">
                  <c:v>0.92665309700189802</c:v>
                </c:pt>
                <c:pt idx="2">
                  <c:v>0.92782174662081995</c:v>
                </c:pt>
                <c:pt idx="3">
                  <c:v>0.92899102423662905</c:v>
                </c:pt>
                <c:pt idx="4">
                  <c:v>0.93016084278749001</c:v>
                </c:pt>
                <c:pt idx="5">
                  <c:v>0.931331102817747</c:v>
                </c:pt>
                <c:pt idx="6">
                  <c:v>0.93250169024722696</c:v>
                </c:pt>
                <c:pt idx="7">
                  <c:v>0.93367247364228401</c:v>
                </c:pt>
                <c:pt idx="8">
                  <c:v>0.93484330085412803</c:v>
                </c:pt>
                <c:pt idx="9">
                  <c:v>0.93601399484703196</c:v>
                </c:pt>
                <c:pt idx="10">
                  <c:v>0.93718434847996801</c:v>
                </c:pt>
                <c:pt idx="11">
                  <c:v>0.93835411792329304</c:v>
                </c:pt>
                <c:pt idx="12">
                  <c:v>0.93952301427686902</c:v>
                </c:pt>
                <c:pt idx="13">
                  <c:v>0.94069069279193795</c:v>
                </c:pt>
                <c:pt idx="14">
                  <c:v>0.94185673886204202</c:v>
                </c:pt>
                <c:pt idx="15">
                  <c:v>0.94302064960074305</c:v>
                </c:pt>
                <c:pt idx="16">
                  <c:v>0.94418180930580198</c:v>
                </c:pt>
                <c:pt idx="17">
                  <c:v>0.94533945632336602</c:v>
                </c:pt>
                <c:pt idx="18">
                  <c:v>0.94649263760955304</c:v>
                </c:pt>
                <c:pt idx="19">
                  <c:v>0.94764267508185196</c:v>
                </c:pt>
                <c:pt idx="20">
                  <c:v>0.94880083479839294</c:v>
                </c:pt>
                <c:pt idx="21">
                  <c:v>0.94998098768411099</c:v>
                </c:pt>
                <c:pt idx="22">
                  <c:v>0.95119714810591005</c:v>
                </c:pt>
                <c:pt idx="23">
                  <c:v>0.952463516971918</c:v>
                </c:pt>
                <c:pt idx="24">
                  <c:v>0.95379453830448002</c:v>
                </c:pt>
                <c:pt idx="25">
                  <c:v>0.95520497392703096</c:v>
                </c:pt>
                <c:pt idx="26">
                  <c:v>0.95671000276568596</c:v>
                </c:pt>
                <c:pt idx="27">
                  <c:v>0.95832535389296103</c:v>
                </c:pt>
                <c:pt idx="28">
                  <c:v>0.96006748610171599</c:v>
                </c:pt>
                <c:pt idx="29">
                  <c:v>0.96195383178435701</c:v>
                </c:pt>
                <c:pt idx="30">
                  <c:v>0.96400312941826105</c:v>
                </c:pt>
                <c:pt idx="31">
                  <c:v>0.96623587689528001</c:v>
                </c:pt>
                <c:pt idx="32">
                  <c:v>0.96867494624861195</c:v>
                </c:pt>
                <c:pt idx="33">
                  <c:v>0.971346406033612</c:v>
                </c:pt>
                <c:pt idx="34">
                  <c:v>0.97428059413853896</c:v>
                </c:pt>
                <c:pt idx="35">
                  <c:v>0.97751345933734002</c:v>
                </c:pt>
                <c:pt idx="36">
                  <c:v>0.98108812799626499</c:v>
                </c:pt>
                <c:pt idx="37">
                  <c:v>0.98505653975985596</c:v>
                </c:pt>
                <c:pt idx="38">
                  <c:v>0.98948084368748601</c:v>
                </c:pt>
                <c:pt idx="39">
                  <c:v>0.99443411859314601</c:v>
                </c:pt>
                <c:pt idx="40">
                  <c:v>1</c:v>
                </c:pt>
                <c:pt idx="41">
                  <c:v>1.00331044691255</c:v>
                </c:pt>
                <c:pt idx="42">
                  <c:v>1.0071308983076701</c:v>
                </c:pt>
                <c:pt idx="43">
                  <c:v>1.01139844172518</c:v>
                </c:pt>
                <c:pt idx="44">
                  <c:v>1.01606099227939</c:v>
                </c:pt>
                <c:pt idx="45">
                  <c:v>1.02107557603372</c:v>
                </c:pt>
                <c:pt idx="46">
                  <c:v>1.02640641542877</c:v>
                </c:pt>
                <c:pt idx="47">
                  <c:v>1.03202317013506</c:v>
                </c:pt>
                <c:pt idx="48">
                  <c:v>1.03789947828324</c:v>
                </c:pt>
                <c:pt idx="49">
                  <c:v>1.0440118156215501</c:v>
                </c:pt>
                <c:pt idx="50">
                  <c:v>1.0503386321788399</c:v>
                </c:pt>
                <c:pt idx="51">
                  <c:v>1.0568597096041901</c:v>
                </c:pt>
                <c:pt idx="52">
                  <c:v>1.0635556853939001</c:v>
                </c:pt>
                <c:pt idx="53">
                  <c:v>1.07040769994261</c:v>
                </c:pt>
                <c:pt idx="54">
                  <c:v>1.07739713279115</c:v>
                </c:pt>
                <c:pt idx="55">
                  <c:v>1.08450540335908</c:v>
                </c:pt>
                <c:pt idx="56">
                  <c:v>1.0917138183606601</c:v>
                </c:pt>
                <c:pt idx="57">
                  <c:v>1.09900345319631</c:v>
                </c:pt>
                <c:pt idx="58">
                  <c:v>1.1063550582650501</c:v>
                </c:pt>
                <c:pt idx="59">
                  <c:v>1.11375258028101</c:v>
                </c:pt>
                <c:pt idx="60">
                  <c:v>1.1211939484784501</c:v>
                </c:pt>
                <c:pt idx="61">
                  <c:v>1.1286803994286101</c:v>
                </c:pt>
                <c:pt idx="62">
                  <c:v>1.1362129662601099</c:v>
                </c:pt>
                <c:pt idx="63">
                  <c:v>1.14379253336786</c:v>
                </c:pt>
                <c:pt idx="64">
                  <c:v>1.1514198745954101</c:v>
                </c:pt>
                <c:pt idx="65">
                  <c:v>1.1590956804216801</c:v>
                </c:pt>
                <c:pt idx="66">
                  <c:v>1.16682057766926</c:v>
                </c:pt>
                <c:pt idx="67">
                  <c:v>1.1745951440251501</c:v>
                </c:pt>
                <c:pt idx="68">
                  <c:v>1.18241991889776</c:v>
                </c:pt>
                <c:pt idx="69">
                  <c:v>1.1902954116442299</c:v>
                </c:pt>
                <c:pt idx="70">
                  <c:v>1.1982221078820099</c:v>
                </c:pt>
              </c:numCache>
            </c:numRef>
          </c:yVal>
          <c:smooth val="0"/>
          <c:extLst>
            <c:ext xmlns:c16="http://schemas.microsoft.com/office/drawing/2014/chart" uri="{C3380CC4-5D6E-409C-BE32-E72D297353CC}">
              <c16:uniqueId val="{00000001-6C95-4623-8328-BC2410B93E0B}"/>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1.1820035422869599</c:v>
                </c:pt>
                <c:pt idx="1">
                  <c:v>1.17491519819515</c:v>
                </c:pt>
                <c:pt idx="2">
                  <c:v>1.1678703306082301</c:v>
                </c:pt>
                <c:pt idx="3">
                  <c:v>1.1608687614741999</c:v>
                </c:pt>
                <c:pt idx="4">
                  <c:v>1.1539103248434599</c:v>
                </c:pt>
                <c:pt idx="5">
                  <c:v>1.14699486869478</c:v>
                </c:pt>
                <c:pt idx="6">
                  <c:v>1.1401222571568299</c:v>
                </c:pt>
                <c:pt idx="7">
                  <c:v>1.1332923732279401</c:v>
                </c:pt>
                <c:pt idx="8">
                  <c:v>1.1265051221287401</c:v>
                </c:pt>
                <c:pt idx="9">
                  <c:v>1.11976043546485</c:v>
                </c:pt>
                <c:pt idx="10">
                  <c:v>1.1130582764363</c:v>
                </c:pt>
                <c:pt idx="11">
                  <c:v>1.10639864641187</c:v>
                </c:pt>
                <c:pt idx="12">
                  <c:v>1.09978159330217</c:v>
                </c:pt>
                <c:pt idx="13">
                  <c:v>1.09320722232884</c:v>
                </c:pt>
                <c:pt idx="14">
                  <c:v>1.08667571002495</c:v>
                </c:pt>
                <c:pt idx="15">
                  <c:v>1.0801873226484999</c:v>
                </c:pt>
                <c:pt idx="16">
                  <c:v>1.0737424407095999</c:v>
                </c:pt>
                <c:pt idx="17">
                  <c:v>1.0673415920976801</c:v>
                </c:pt>
                <c:pt idx="18">
                  <c:v>1.0609854975113</c:v>
                </c:pt>
                <c:pt idx="19">
                  <c:v>1.05468226060663</c:v>
                </c:pt>
                <c:pt idx="20">
                  <c:v>1.0484683403447801</c:v>
                </c:pt>
                <c:pt idx="21">
                  <c:v>1.04238636337012</c:v>
                </c:pt>
                <c:pt idx="22">
                  <c:v>1.03647789266005</c:v>
                </c:pt>
                <c:pt idx="23">
                  <c:v>1.03078345089607</c:v>
                </c:pt>
                <c:pt idx="24">
                  <c:v>1.02534254928771</c:v>
                </c:pt>
                <c:pt idx="25">
                  <c:v>1.0201937166444199</c:v>
                </c:pt>
                <c:pt idx="26">
                  <c:v>1.0153745217338901</c:v>
                </c:pt>
                <c:pt idx="27">
                  <c:v>1.0109215794625801</c:v>
                </c:pt>
                <c:pt idx="28">
                  <c:v>1.00687052789533</c:v>
                </c:pt>
                <c:pt idx="29">
                  <c:v>1.0032559583046301</c:v>
                </c:pt>
                <c:pt idx="30">
                  <c:v>1.00011127409306</c:v>
                </c:pt>
                <c:pt idx="31">
                  <c:v>0.99746844669376999</c:v>
                </c:pt>
                <c:pt idx="32">
                  <c:v>0.99535762845614295</c:v>
                </c:pt>
                <c:pt idx="33">
                  <c:v>0.99380657706033504</c:v>
                </c:pt>
                <c:pt idx="34">
                  <c:v>0.99283984974745798</c:v>
                </c:pt>
                <c:pt idx="35">
                  <c:v>0.99247775040488295</c:v>
                </c:pt>
                <c:pt idx="36">
                  <c:v>0.99273507476408296</c:v>
                </c:pt>
                <c:pt idx="37">
                  <c:v>0.99361981190529203</c:v>
                </c:pt>
                <c:pt idx="38">
                  <c:v>0.99513211300601501</c:v>
                </c:pt>
                <c:pt idx="39">
                  <c:v>0.99726396642045501</c:v>
                </c:pt>
                <c:pt idx="40">
                  <c:v>1</c:v>
                </c:pt>
                <c:pt idx="41">
                  <c:v>1.00625912843299</c:v>
                </c:pt>
                <c:pt idx="42">
                  <c:v>1.0132457737979701</c:v>
                </c:pt>
                <c:pt idx="43">
                  <c:v>1.0209732369970601</c:v>
                </c:pt>
                <c:pt idx="44">
                  <c:v>1.0294449257012299</c:v>
                </c:pt>
                <c:pt idx="45">
                  <c:v>1.0386556395581299</c:v>
                </c:pt>
                <c:pt idx="46">
                  <c:v>1.04859307359409</c:v>
                </c:pt>
                <c:pt idx="47">
                  <c:v>1.05923918451304</c:v>
                </c:pt>
                <c:pt idx="48">
                  <c:v>1.07057127350385</c:v>
                </c:pt>
                <c:pt idx="49">
                  <c:v>1.0825627670320701</c:v>
                </c:pt>
                <c:pt idx="50">
                  <c:v>1.09518373550193</c:v>
                </c:pt>
                <c:pt idx="51">
                  <c:v>1.1084012064990301</c:v>
                </c:pt>
                <c:pt idx="52">
                  <c:v>1.12217932668583</c:v>
                </c:pt>
                <c:pt idx="53">
                  <c:v>1.1364794170802099</c:v>
                </c:pt>
                <c:pt idx="54">
                  <c:v>1.1512599563815</c:v>
                </c:pt>
                <c:pt idx="55">
                  <c:v>1.1664765184473</c:v>
                </c:pt>
                <c:pt idx="56">
                  <c:v>1.18208168345097</c:v>
                </c:pt>
                <c:pt idx="57">
                  <c:v>1.19802493747502</c:v>
                </c:pt>
                <c:pt idx="58">
                  <c:v>1.21425257193985</c:v>
                </c:pt>
                <c:pt idx="59">
                  <c:v>1.2307177975341901</c:v>
                </c:pt>
                <c:pt idx="60">
                  <c:v>1.2474125398464</c:v>
                </c:pt>
                <c:pt idx="61">
                  <c:v>1.26433893984803</c:v>
                </c:pt>
                <c:pt idx="62">
                  <c:v>1.28149938562573</c:v>
                </c:pt>
                <c:pt idx="63">
                  <c:v>1.2988964582513001</c:v>
                </c:pt>
                <c:pt idx="64">
                  <c:v>1.31653289418596</c:v>
                </c:pt>
                <c:pt idx="65">
                  <c:v>1.3344115586882599</c:v>
                </c:pt>
                <c:pt idx="66">
                  <c:v>1.3525354267081999</c:v>
                </c:pt>
                <c:pt idx="67">
                  <c:v>1.3709075689771899</c:v>
                </c:pt>
                <c:pt idx="68">
                  <c:v>1.3895311417698699</c:v>
                </c:pt>
                <c:pt idx="69">
                  <c:v>1.4084093793039401</c:v>
                </c:pt>
                <c:pt idx="70">
                  <c:v>1.4275455880640799</c:v>
                </c:pt>
              </c:numCache>
            </c:numRef>
          </c:yVal>
          <c:smooth val="1"/>
          <c:extLst>
            <c:ext xmlns:c16="http://schemas.microsoft.com/office/drawing/2014/chart" uri="{C3380CC4-5D6E-409C-BE32-E72D297353CC}">
              <c16:uniqueId val="{00000002-6C95-4623-8328-BC2410B93E0B}"/>
            </c:ext>
          </c:extLst>
        </c:ser>
        <c:dLbls>
          <c:showLegendKey val="0"/>
          <c:showVal val="0"/>
          <c:showCatName val="0"/>
          <c:showSerName val="0"/>
          <c:showPercent val="0"/>
          <c:showBubbleSize val="0"/>
        </c:dLbls>
        <c:axId val="247118384"/>
        <c:axId val="247118776"/>
      </c:scatterChart>
      <c:valAx>
        <c:axId val="247118384"/>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0.76486435124855201</c:v>
                </c:pt>
                <c:pt idx="1">
                  <c:v>0.76784987559807505</c:v>
                </c:pt>
                <c:pt idx="2">
                  <c:v>0.77084705345926496</c:v>
                </c:pt>
                <c:pt idx="3">
                  <c:v>0.773855930319722</c:v>
                </c:pt>
                <c:pt idx="4">
                  <c:v>0.77687655184459903</c:v>
                </c:pt>
                <c:pt idx="5">
                  <c:v>0.77990896387729403</c:v>
                </c:pt>
                <c:pt idx="6">
                  <c:v>0.78295321244014704</c:v>
                </c:pt>
                <c:pt idx="7">
                  <c:v>0.78600934373514297</c:v>
                </c:pt>
                <c:pt idx="8">
                  <c:v>0.78907740414460403</c:v>
                </c:pt>
                <c:pt idx="9">
                  <c:v>0.79215744023190005</c:v>
                </c:pt>
                <c:pt idx="10">
                  <c:v>0.795249498742154</c:v>
                </c:pt>
                <c:pt idx="11">
                  <c:v>0.79835362660294995</c:v>
                </c:pt>
                <c:pt idx="12">
                  <c:v>0.80146987092504696</c:v>
                </c:pt>
                <c:pt idx="13">
                  <c:v>0.804598279003093</c:v>
                </c:pt>
                <c:pt idx="14">
                  <c:v>0.80773889831634305</c:v>
                </c:pt>
                <c:pt idx="15">
                  <c:v>0.81089177652938005</c:v>
                </c:pt>
                <c:pt idx="16">
                  <c:v>0.81405696149283702</c:v>
                </c:pt>
                <c:pt idx="17">
                  <c:v>0.817234501244124</c:v>
                </c:pt>
                <c:pt idx="18">
                  <c:v>0.82042444400815995</c:v>
                </c:pt>
                <c:pt idx="19">
                  <c:v>0.82362683819809901</c:v>
                </c:pt>
                <c:pt idx="20">
                  <c:v>0.82684173241606995</c:v>
                </c:pt>
                <c:pt idx="21">
                  <c:v>0.83006917545391101</c:v>
                </c:pt>
                <c:pt idx="22">
                  <c:v>0.83330921629391097</c:v>
                </c:pt>
                <c:pt idx="23">
                  <c:v>0.836561904109556</c:v>
                </c:pt>
                <c:pt idx="24">
                  <c:v>0.83982728826626996</c:v>
                </c:pt>
                <c:pt idx="25">
                  <c:v>0.84310541832216701</c:v>
                </c:pt>
                <c:pt idx="26">
                  <c:v>0.84639634402880604</c:v>
                </c:pt>
                <c:pt idx="27">
                  <c:v>0.84970011533193901</c:v>
                </c:pt>
                <c:pt idx="28">
                  <c:v>0.85301678237227696</c:v>
                </c:pt>
                <c:pt idx="29">
                  <c:v>0.85634639548624603</c:v>
                </c:pt>
                <c:pt idx="30">
                  <c:v>0.85968900520674896</c:v>
                </c:pt>
                <c:pt idx="31">
                  <c:v>0.86304466226394105</c:v>
                </c:pt>
                <c:pt idx="32">
                  <c:v>0.866413417585991</c:v>
                </c:pt>
                <c:pt idx="33">
                  <c:v>0.86979532229985701</c:v>
                </c:pt>
                <c:pt idx="34">
                  <c:v>0.87319042773206601</c:v>
                </c:pt>
                <c:pt idx="35">
                  <c:v>0.87659878540948799</c:v>
                </c:pt>
                <c:pt idx="36">
                  <c:v>0.88002044706011895</c:v>
                </c:pt>
                <c:pt idx="37">
                  <c:v>0.88345546461386804</c:v>
                </c:pt>
                <c:pt idx="38">
                  <c:v>0.88690389020334404</c:v>
                </c:pt>
                <c:pt idx="39">
                  <c:v>0.89036577616464696</c:v>
                </c:pt>
                <c:pt idx="40">
                  <c:v>0.89384117503816296</c:v>
                </c:pt>
                <c:pt idx="41">
                  <c:v>0.89733013956935903</c:v>
                </c:pt>
                <c:pt idx="42">
                  <c:v>0.90083272270958703</c:v>
                </c:pt>
                <c:pt idx="43">
                  <c:v>0.904348807586558</c:v>
                </c:pt>
                <c:pt idx="44">
                  <c:v>0.90787750496828601</c:v>
                </c:pt>
                <c:pt idx="45">
                  <c:v>0.91141769331882005</c:v>
                </c:pt>
                <c:pt idx="46">
                  <c:v>0.91496823308420305</c:v>
                </c:pt>
                <c:pt idx="47">
                  <c:v>0.918527966565158</c:v>
                </c:pt>
                <c:pt idx="48">
                  <c:v>0.92209571779200195</c:v>
                </c:pt>
                <c:pt idx="49">
                  <c:v>0.92567029241443799</c:v>
                </c:pt>
                <c:pt idx="50">
                  <c:v>0.92925047760664303</c:v>
                </c:pt>
                <c:pt idx="51">
                  <c:v>0.93283504198807099</c:v>
                </c:pt>
                <c:pt idx="52">
                  <c:v>0.93642273556037703</c:v>
                </c:pt>
                <c:pt idx="53">
                  <c:v>0.940012289660909</c:v>
                </c:pt>
                <c:pt idx="54">
                  <c:v>0.94360241693315805</c:v>
                </c:pt>
                <c:pt idx="55">
                  <c:v>0.94719181131463204</c:v>
                </c:pt>
                <c:pt idx="56">
                  <c:v>0.95077914804253405</c:v>
                </c:pt>
                <c:pt idx="57">
                  <c:v>0.95436308367771805</c:v>
                </c:pt>
                <c:pt idx="58">
                  <c:v>0.95794225614730599</c:v>
                </c:pt>
                <c:pt idx="59">
                  <c:v>0.96151528480641402</c:v>
                </c:pt>
                <c:pt idx="60">
                  <c:v>0.96508077051940799</c:v>
                </c:pt>
                <c:pt idx="61">
                  <c:v>0.96863729576109203</c:v>
                </c:pt>
                <c:pt idx="62">
                  <c:v>0.97218342473826502</c:v>
                </c:pt>
                <c:pt idx="63">
                  <c:v>0.97571770353203702</c:v>
                </c:pt>
                <c:pt idx="64">
                  <c:v>0.979238660261324</c:v>
                </c:pt>
                <c:pt idx="65">
                  <c:v>0.98274480526791297</c:v>
                </c:pt>
                <c:pt idx="66">
                  <c:v>0.98623463132348899</c:v>
                </c:pt>
                <c:pt idx="67">
                  <c:v>0.98970661385901104</c:v>
                </c:pt>
                <c:pt idx="68">
                  <c:v>0.99315921121681305</c:v>
                </c:pt>
                <c:pt idx="69">
                  <c:v>0.99659086492578497</c:v>
                </c:pt>
                <c:pt idx="70">
                  <c:v>1</c:v>
                </c:pt>
                <c:pt idx="71">
                  <c:v>1.0033853876027199</c:v>
                </c:pt>
                <c:pt idx="72">
                  <c:v>1.00674724212626</c:v>
                </c:pt>
                <c:pt idx="73">
                  <c:v>1.0100861512830099</c:v>
                </c:pt>
                <c:pt idx="74">
                  <c:v>1.0134027160571399</c:v>
                </c:pt>
                <c:pt idx="75">
                  <c:v>1.0166975505468701</c:v>
                </c:pt>
                <c:pt idx="76">
                  <c:v>1.01997128180937</c:v>
                </c:pt>
                <c:pt idx="77">
                  <c:v>1.02322454970868</c:v>
                </c:pt>
                <c:pt idx="78">
                  <c:v>1.0264580067668301</c:v>
                </c:pt>
                <c:pt idx="79">
                  <c:v>1.0296723180181899</c:v>
                </c:pt>
                <c:pt idx="80">
                  <c:v>1.03286816086759</c:v>
                </c:pt>
                <c:pt idx="81">
                  <c:v>1.0360462249520499</c:v>
                </c:pt>
                <c:pt idx="82">
                  <c:v>1.03920721200662</c:v>
                </c:pt>
                <c:pt idx="83">
                  <c:v>1.04235183573428</c:v>
                </c:pt>
                <c:pt idx="84">
                  <c:v>1.04548082168033</c:v>
                </c:pt>
                <c:pt idx="85">
                  <c:v>1.0485949071112699</c:v>
                </c:pt>
                <c:pt idx="86">
                  <c:v>1.0516948408984199</c:v>
                </c:pt>
                <c:pt idx="87">
                  <c:v>1.05478138340656</c:v>
                </c:pt>
                <c:pt idx="88">
                  <c:v>1.0578553063876399</c:v>
                </c:pt>
                <c:pt idx="89">
                  <c:v>1.0609173928797799</c:v>
                </c:pt>
                <c:pt idx="90">
                  <c:v>1.0639684371117899</c:v>
                </c:pt>
                <c:pt idx="91">
                  <c:v>1.0670092444134001</c:v>
                </c:pt>
                <c:pt idx="92">
                  <c:v>1.0700406311312101</c:v>
                </c:pt>
                <c:pt idx="93">
                  <c:v>1.07306342455079</c:v>
                </c:pt>
                <c:pt idx="94">
                  <c:v>1.0760784628248601</c:v>
                </c:pt>
                <c:pt idx="95">
                  <c:v>1.07908659490792</c:v>
                </c:pt>
                <c:pt idx="96">
                  <c:v>1.08208868049735</c:v>
                </c:pt>
                <c:pt idx="97">
                  <c:v>1.0850855899812</c:v>
                </c:pt>
                <c:pt idx="98">
                  <c:v>1.08807820439292</c:v>
                </c:pt>
                <c:pt idx="99">
                  <c:v>1.09106741537301</c:v>
                </c:pt>
                <c:pt idx="100">
                  <c:v>1.0940541251379401</c:v>
                </c:pt>
                <c:pt idx="101">
                  <c:v>1.09703924645642</c:v>
                </c:pt>
                <c:pt idx="102">
                  <c:v>1.1000237026331601</c:v>
                </c:pt>
                <c:pt idx="103">
                  <c:v>1.10300842750032</c:v>
                </c:pt>
                <c:pt idx="104">
                  <c:v>1.10599436541684</c:v>
                </c:pt>
                <c:pt idx="105">
                  <c:v>1.1089824712757199</c:v>
                </c:pt>
                <c:pt idx="106">
                  <c:v>1.11197371051954</c:v>
                </c:pt>
                <c:pt idx="107">
                  <c:v>1.1149690591642401</c:v>
                </c:pt>
                <c:pt idx="108">
                  <c:v>1.1179695038314399</c:v>
                </c:pt>
                <c:pt idx="109">
                  <c:v>1.1209760417894401</c:v>
                </c:pt>
                <c:pt idx="110">
                  <c:v>1.12398968100201</c:v>
                </c:pt>
                <c:pt idx="111">
                  <c:v>1.12701126349841</c:v>
                </c:pt>
                <c:pt idx="112">
                  <c:v>1.1300409688102799</c:v>
                </c:pt>
                <c:pt idx="113">
                  <c:v>1.13307881877392</c:v>
                </c:pt>
                <c:pt idx="114">
                  <c:v>1.1361248352843101</c:v>
                </c:pt>
                <c:pt idx="115">
                  <c:v>1.1391790402952999</c:v>
                </c:pt>
                <c:pt idx="116">
                  <c:v>1.14224145581974</c:v>
                </c:pt>
                <c:pt idx="117">
                  <c:v>1.1453121039296801</c:v>
                </c:pt>
                <c:pt idx="118">
                  <c:v>1.14839100675648</c:v>
                </c:pt>
                <c:pt idx="119">
                  <c:v>1.15147818649103</c:v>
                </c:pt>
                <c:pt idx="120">
                  <c:v>1.1545736653838401</c:v>
                </c:pt>
                <c:pt idx="121">
                  <c:v>1.15767746574526</c:v>
                </c:pt>
                <c:pt idx="122">
                  <c:v>1.1607896099455901</c:v>
                </c:pt>
                <c:pt idx="123">
                  <c:v>1.16391012041529</c:v>
                </c:pt>
                <c:pt idx="124">
                  <c:v>1.1670390196451199</c:v>
                </c:pt>
                <c:pt idx="125">
                  <c:v>1.17017633018628</c:v>
                </c:pt>
                <c:pt idx="126">
                  <c:v>1.1733220746506201</c:v>
                </c:pt>
                <c:pt idx="127">
                  <c:v>1.1764762757107501</c:v>
                </c:pt>
                <c:pt idx="128">
                  <c:v>1.17963895610026</c:v>
                </c:pt>
                <c:pt idx="129">
                  <c:v>1.1828101386138199</c:v>
                </c:pt>
                <c:pt idx="130">
                  <c:v>1.1859898461074001</c:v>
                </c:pt>
                <c:pt idx="131">
                  <c:v>1.18917810149841</c:v>
                </c:pt>
                <c:pt idx="132">
                  <c:v>1.19237492776587</c:v>
                </c:pt>
                <c:pt idx="133">
                  <c:v>1.19558034795057</c:v>
                </c:pt>
                <c:pt idx="134">
                  <c:v>1.1987943851552301</c:v>
                </c:pt>
                <c:pt idx="135">
                  <c:v>1.2020170625447</c:v>
                </c:pt>
                <c:pt idx="136">
                  <c:v>1.20524840334608</c:v>
                </c:pt>
                <c:pt idx="137">
                  <c:v>1.2084884308489201</c:v>
                </c:pt>
                <c:pt idx="138">
                  <c:v>1.2117371684053799</c:v>
                </c:pt>
                <c:pt idx="139">
                  <c:v>1.2149946394303901</c:v>
                </c:pt>
                <c:pt idx="140">
                  <c:v>1.21826086740185</c:v>
                </c:pt>
                <c:pt idx="141">
                  <c:v>1.22153587586073</c:v>
                </c:pt>
                <c:pt idx="142">
                  <c:v>1.22481968841133</c:v>
                </c:pt>
                <c:pt idx="143">
                  <c:v>1.22811232872137</c:v>
                </c:pt>
                <c:pt idx="144">
                  <c:v>1.23141382052222</c:v>
                </c:pt>
                <c:pt idx="145">
                  <c:v>1.23472418760904</c:v>
                </c:pt>
                <c:pt idx="146">
                  <c:v>1.23804345384093</c:v>
                </c:pt>
                <c:pt idx="147">
                  <c:v>1.2413716431411801</c:v>
                </c:pt>
                <c:pt idx="148">
                  <c:v>1.2447087794973499</c:v>
                </c:pt>
                <c:pt idx="149">
                  <c:v>1.24805488696151</c:v>
                </c:pt>
                <c:pt idx="150">
                  <c:v>1.2514099896503701</c:v>
                </c:pt>
                <c:pt idx="151">
                  <c:v>1.25477411174548</c:v>
                </c:pt>
                <c:pt idx="152">
                  <c:v>1.2581472774934099</c:v>
                </c:pt>
                <c:pt idx="153">
                  <c:v>1.26152951120588</c:v>
                </c:pt>
                <c:pt idx="154">
                  <c:v>1.26492083726</c:v>
                </c:pt>
                <c:pt idx="155">
                  <c:v>1.2683212800983901</c:v>
                </c:pt>
                <c:pt idx="156">
                  <c:v>1.2717308642293801</c:v>
                </c:pt>
                <c:pt idx="157">
                  <c:v>1.2751496142272101</c:v>
                </c:pt>
                <c:pt idx="158">
                  <c:v>1.2785775547321401</c:v>
                </c:pt>
                <c:pt idx="159">
                  <c:v>1.2820147104507</c:v>
                </c:pt>
                <c:pt idx="160">
                  <c:v>1.2854611061558301</c:v>
                </c:pt>
                <c:pt idx="161">
                  <c:v>1.28891676668706</c:v>
                </c:pt>
                <c:pt idx="162">
                  <c:v>1.2923817169507099</c:v>
                </c:pt>
                <c:pt idx="163">
                  <c:v>1.2958559819200399</c:v>
                </c:pt>
                <c:pt idx="164">
                  <c:v>1.29933958663546</c:v>
                </c:pt>
                <c:pt idx="165">
                  <c:v>1.3028325562046701</c:v>
                </c:pt>
                <c:pt idx="166">
                  <c:v>1.3063349158028901</c:v>
                </c:pt>
                <c:pt idx="167">
                  <c:v>1.30984669067301</c:v>
                </c:pt>
                <c:pt idx="168">
                  <c:v>1.3133679061257799</c:v>
                </c:pt>
                <c:pt idx="169">
                  <c:v>1.3168985875399799</c:v>
                </c:pt>
                <c:pt idx="170">
                  <c:v>1.32043876036264</c:v>
                </c:pt>
                <c:pt idx="171">
                  <c:v>1.3239884501091801</c:v>
                </c:pt>
                <c:pt idx="172">
                  <c:v>1.3275476823636201</c:v>
                </c:pt>
                <c:pt idx="173">
                  <c:v>1.3311164827787501</c:v>
                </c:pt>
                <c:pt idx="174">
                  <c:v>1.3346948770763101</c:v>
                </c:pt>
                <c:pt idx="175">
                  <c:v>1.33828289104723</c:v>
                </c:pt>
                <c:pt idx="176">
                  <c:v>1.34188055055172</c:v>
                </c:pt>
                <c:pt idx="177">
                  <c:v>1.3454878815195499</c:v>
                </c:pt>
                <c:pt idx="178">
                  <c:v>1.34910490995017</c:v>
                </c:pt>
                <c:pt idx="179">
                  <c:v>1.3527316619129399</c:v>
                </c:pt>
                <c:pt idx="180">
                  <c:v>1.35636816354728</c:v>
                </c:pt>
                <c:pt idx="181">
                  <c:v>1.36001444106291</c:v>
                </c:pt>
                <c:pt idx="182">
                  <c:v>1.36367052073999</c:v>
                </c:pt>
                <c:pt idx="183">
                  <c:v>1.3673364289293299</c:v>
                </c:pt>
                <c:pt idx="184">
                  <c:v>1.37101219205257</c:v>
                </c:pt>
                <c:pt idx="185">
                  <c:v>1.3746978366024001</c:v>
                </c:pt>
                <c:pt idx="186">
                  <c:v>1.3783933891427</c:v>
                </c:pt>
                <c:pt idx="187">
                  <c:v>1.3820988763088</c:v>
                </c:pt>
                <c:pt idx="188">
                  <c:v>1.38581432480759</c:v>
                </c:pt>
                <c:pt idx="189">
                  <c:v>1.38953976141779</c:v>
                </c:pt>
                <c:pt idx="190">
                  <c:v>1.3932752129900801</c:v>
                </c:pt>
                <c:pt idx="191">
                  <c:v>1.3970207064473501</c:v>
                </c:pt>
                <c:pt idx="192">
                  <c:v>1.40077626878484</c:v>
                </c:pt>
                <c:pt idx="193">
                  <c:v>1.4045419270703801</c:v>
                </c:pt>
                <c:pt idx="194">
                  <c:v>1.40831770844455</c:v>
                </c:pt>
                <c:pt idx="195">
                  <c:v>1.4121036401209</c:v>
                </c:pt>
                <c:pt idx="196">
                  <c:v>1.4158997493861301</c:v>
                </c:pt>
                <c:pt idx="197">
                  <c:v>1.41970606360031</c:v>
                </c:pt>
                <c:pt idx="198">
                  <c:v>1.42352261019705</c:v>
                </c:pt>
                <c:pt idx="199">
                  <c:v>1.4273494166837</c:v>
                </c:pt>
                <c:pt idx="200">
                  <c:v>1.43118651064158</c:v>
                </c:pt>
                <c:pt idx="201">
                  <c:v>1.4350339197261299</c:v>
                </c:pt>
                <c:pt idx="202">
                  <c:v>1.43889167166715</c:v>
                </c:pt>
                <c:pt idx="203">
                  <c:v>1.44275979426899</c:v>
                </c:pt>
                <c:pt idx="204">
                  <c:v>1.4466383154107301</c:v>
                </c:pt>
                <c:pt idx="205">
                  <c:v>1.4505272630463999</c:v>
                </c:pt>
                <c:pt idx="206">
                  <c:v>1.4544266652052</c:v>
                </c:pt>
                <c:pt idx="207">
                  <c:v>1.4583365499916401</c:v>
                </c:pt>
                <c:pt idx="208">
                  <c:v>1.4622569455858201</c:v>
                </c:pt>
                <c:pt idx="209">
                  <c:v>1.4661878802435799</c:v>
                </c:pt>
                <c:pt idx="210">
                  <c:v>1.4701293822967101</c:v>
                </c:pt>
                <c:pt idx="211">
                  <c:v>1.4740814801531701</c:v>
                </c:pt>
                <c:pt idx="212">
                  <c:v>1.4780442022973099</c:v>
                </c:pt>
                <c:pt idx="213">
                  <c:v>1.4820175772900199</c:v>
                </c:pt>
                <c:pt idx="214">
                  <c:v>1.4860016337689801</c:v>
                </c:pt>
                <c:pt idx="215">
                  <c:v>1.4899964004488699</c:v>
                </c:pt>
                <c:pt idx="216">
                  <c:v>1.4940019061215499</c:v>
                </c:pt>
                <c:pt idx="217">
                  <c:v>1.4980181796562799</c:v>
                </c:pt>
                <c:pt idx="218">
                  <c:v>1.50204524999992</c:v>
                </c:pt>
                <c:pt idx="219">
                  <c:v>1.50608314617718</c:v>
                </c:pt>
                <c:pt idx="220">
                  <c:v>1.51013189729075</c:v>
                </c:pt>
                <c:pt idx="221">
                  <c:v>1.51419153252159</c:v>
                </c:pt>
                <c:pt idx="222">
                  <c:v>1.5182620811290899</c:v>
                </c:pt>
                <c:pt idx="223">
                  <c:v>1.5223435724513199</c:v>
                </c:pt>
                <c:pt idx="224">
                  <c:v>1.5264360359051701</c:v>
                </c:pt>
                <c:pt idx="225">
                  <c:v>1.53053950098667</c:v>
                </c:pt>
                <c:pt idx="226">
                  <c:v>1.5346539972711</c:v>
                </c:pt>
                <c:pt idx="227">
                  <c:v>1.5387795544132601</c:v>
                </c:pt>
                <c:pt idx="228">
                  <c:v>1.5429162021476699</c:v>
                </c:pt>
                <c:pt idx="229">
                  <c:v>1.5470639702888</c:v>
                </c:pt>
                <c:pt idx="230">
                  <c:v>1.55122288873123</c:v>
                </c:pt>
                <c:pt idx="231">
                  <c:v>1.5553929874499399</c:v>
                </c:pt>
                <c:pt idx="232">
                  <c:v>1.55957429650049</c:v>
                </c:pt>
                <c:pt idx="233">
                  <c:v>1.5637668460192</c:v>
                </c:pt>
                <c:pt idx="234">
                  <c:v>1.56797066622346</c:v>
                </c:pt>
                <c:pt idx="235">
                  <c:v>1.5721857874118399</c:v>
                </c:pt>
                <c:pt idx="236">
                  <c:v>1.5764122399644001</c:v>
                </c:pt>
                <c:pt idx="237">
                  <c:v>1.5806500543428501</c:v>
                </c:pt>
                <c:pt idx="238">
                  <c:v>1.5848992610907799</c:v>
                </c:pt>
                <c:pt idx="239">
                  <c:v>1.58915989083392</c:v>
                </c:pt>
                <c:pt idx="240">
                  <c:v>1.5934319742803</c:v>
                </c:pt>
              </c:numCache>
            </c:numRef>
          </c:yVal>
          <c:smooth val="0"/>
          <c:extLst>
            <c:ext xmlns:c16="http://schemas.microsoft.com/office/drawing/2014/chart" uri="{C3380CC4-5D6E-409C-BE32-E72D297353CC}">
              <c16:uniqueId val="{00000000-46AB-4F30-B328-1BAC4C5D7BF2}"/>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0.64186739837803497</c:v>
                </c:pt>
                <c:pt idx="1">
                  <c:v>0.64610170245819298</c:v>
                </c:pt>
                <c:pt idx="2">
                  <c:v>0.65036391383681902</c:v>
                </c:pt>
                <c:pt idx="3">
                  <c:v>0.65465421502724497</c:v>
                </c:pt>
                <c:pt idx="4">
                  <c:v>0.65897278963707895</c:v>
                </c:pt>
                <c:pt idx="5">
                  <c:v>0.66331982236610898</c:v>
                </c:pt>
                <c:pt idx="6">
                  <c:v>0.66769549900324099</c:v>
                </c:pt>
                <c:pt idx="7">
                  <c:v>0.67210000642235401</c:v>
                </c:pt>
                <c:pt idx="8">
                  <c:v>0.67653353257691495</c:v>
                </c:pt>
                <c:pt idx="9">
                  <c:v>0.68099626649321598</c:v>
                </c:pt>
                <c:pt idx="10">
                  <c:v>0.685488398262041</c:v>
                </c:pt>
                <c:pt idx="11">
                  <c:v>0.69001011902855003</c:v>
                </c:pt>
                <c:pt idx="12">
                  <c:v>0.69456162098015894</c:v>
                </c:pt>
                <c:pt idx="13">
                  <c:v>0.69914309733211599</c:v>
                </c:pt>
                <c:pt idx="14">
                  <c:v>0.70375474231047397</c:v>
                </c:pt>
                <c:pt idx="15">
                  <c:v>0.708396751132083</c:v>
                </c:pt>
                <c:pt idx="16">
                  <c:v>0.71306931998117595</c:v>
                </c:pt>
                <c:pt idx="17">
                  <c:v>0.71777264598204504</c:v>
                </c:pt>
                <c:pt idx="18">
                  <c:v>0.72250692716722398</c:v>
                </c:pt>
                <c:pt idx="19">
                  <c:v>0.72727236244050397</c:v>
                </c:pt>
                <c:pt idx="20">
                  <c:v>0.73206915153396201</c:v>
                </c:pt>
                <c:pt idx="21">
                  <c:v>0.736897494958066</c:v>
                </c:pt>
                <c:pt idx="22">
                  <c:v>0.74175759394372898</c:v>
                </c:pt>
                <c:pt idx="23">
                  <c:v>0.74664965037497499</c:v>
                </c:pt>
                <c:pt idx="24">
                  <c:v>0.75157386671063497</c:v>
                </c:pt>
                <c:pt idx="25">
                  <c:v>0.75653044589315599</c:v>
                </c:pt>
                <c:pt idx="26">
                  <c:v>0.761519591242247</c:v>
                </c:pt>
                <c:pt idx="27">
                  <c:v>0.76654150633058205</c:v>
                </c:pt>
                <c:pt idx="28">
                  <c:v>0.77159639483821796</c:v>
                </c:pt>
                <c:pt idx="29">
                  <c:v>0.77668446038164096</c:v>
                </c:pt>
                <c:pt idx="30">
                  <c:v>0.78180590631242397</c:v>
                </c:pt>
                <c:pt idx="31">
                  <c:v>0.78696093547934298</c:v>
                </c:pt>
                <c:pt idx="32">
                  <c:v>0.79214974994632303</c:v>
                </c:pt>
                <c:pt idx="33">
                  <c:v>0.79737255065670298</c:v>
                </c:pt>
                <c:pt idx="34">
                  <c:v>0.80262953703191897</c:v>
                </c:pt>
                <c:pt idx="35">
                  <c:v>0.80792090648959103</c:v>
                </c:pt>
                <c:pt idx="36">
                  <c:v>0.81324685386193896</c:v>
                </c:pt>
                <c:pt idx="37">
                  <c:v>0.81860757069013401</c:v>
                </c:pt>
                <c:pt idx="38">
                  <c:v>0.82400324436312999</c:v>
                </c:pt>
                <c:pt idx="39">
                  <c:v>0.82943405706008499</c:v>
                </c:pt>
                <c:pt idx="40">
                  <c:v>0.83490018444273895</c:v>
                </c:pt>
                <c:pt idx="41">
                  <c:v>0.84040179402672099</c:v>
                </c:pt>
                <c:pt idx="42">
                  <c:v>0.84593904313681001</c:v>
                </c:pt>
                <c:pt idx="43">
                  <c:v>0.85151150629723504</c:v>
                </c:pt>
                <c:pt idx="44">
                  <c:v>0.85711614672143499</c:v>
                </c:pt>
                <c:pt idx="45">
                  <c:v>0.86274911530309095</c:v>
                </c:pt>
                <c:pt idx="46">
                  <c:v>0.86840646850519898</c:v>
                </c:pt>
                <c:pt idx="47">
                  <c:v>0.87408416966620905</c:v>
                </c:pt>
                <c:pt idx="48">
                  <c:v>0.87977809075062896</c:v>
                </c:pt>
                <c:pt idx="49">
                  <c:v>0.88548401464090098</c:v>
                </c:pt>
                <c:pt idx="50">
                  <c:v>0.891197638033842</c:v>
                </c:pt>
                <c:pt idx="51">
                  <c:v>0.89691457501387795</c:v>
                </c:pt>
                <c:pt idx="52">
                  <c:v>0.90263036138580299</c:v>
                </c:pt>
                <c:pt idx="53">
                  <c:v>0.90834045986243495</c:v>
                </c:pt>
                <c:pt idx="54">
                  <c:v>0.91404026621743695</c:v>
                </c:pt>
                <c:pt idx="55">
                  <c:v>0.91972511653146105</c:v>
                </c:pt>
                <c:pt idx="56">
                  <c:v>0.92539029568101605</c:v>
                </c:pt>
                <c:pt idx="57">
                  <c:v>0.93103104724488805</c:v>
                </c:pt>
                <c:pt idx="58">
                  <c:v>0.93664258503322795</c:v>
                </c:pt>
                <c:pt idx="59">
                  <c:v>0.94222010648056198</c:v>
                </c:pt>
                <c:pt idx="60">
                  <c:v>0.94775880818698999</c:v>
                </c:pt>
                <c:pt idx="61">
                  <c:v>0.953253903942887</c:v>
                </c:pt>
                <c:pt idx="62">
                  <c:v>0.95870064563273505</c:v>
                </c:pt>
                <c:pt idx="63">
                  <c:v>0.96409434748463996</c:v>
                </c:pt>
                <c:pt idx="64">
                  <c:v>0.96943041421464105</c:v>
                </c:pt>
                <c:pt idx="65">
                  <c:v>0.97470437370997898</c:v>
                </c:pt>
                <c:pt idx="66">
                  <c:v>0.97991191500309904</c:v>
                </c:pt>
                <c:pt idx="67">
                  <c:v>0.98504893240694802</c:v>
                </c:pt>
                <c:pt idx="68">
                  <c:v>0.99011157680860795</c:v>
                </c:pt>
                <c:pt idx="69">
                  <c:v>0.99509631524516196</c:v>
                </c:pt>
                <c:pt idx="70">
                  <c:v>1</c:v>
                </c:pt>
                <c:pt idx="71">
                  <c:v>1.0019518046500899</c:v>
                </c:pt>
                <c:pt idx="72">
                  <c:v>1.0039398487812901</c:v>
                </c:pt>
                <c:pt idx="73">
                  <c:v>1.0059604155678901</c:v>
                </c:pt>
                <c:pt idx="74">
                  <c:v>1.0080096874868001</c:v>
                </c:pt>
                <c:pt idx="75">
                  <c:v>1.0100837572627099</c:v>
                </c:pt>
                <c:pt idx="76">
                  <c:v>1.01217864211571</c:v>
                </c:pt>
                <c:pt idx="77">
                  <c:v>1.01429030146132</c:v>
                </c:pt>
                <c:pt idx="78">
                  <c:v>1.01641465810417</c:v>
                </c:pt>
                <c:pt idx="79">
                  <c:v>1.018547622834</c:v>
                </c:pt>
                <c:pt idx="80">
                  <c:v>1.02068512218</c:v>
                </c:pt>
                <c:pt idx="81">
                  <c:v>1.02282312891534</c:v>
                </c:pt>
                <c:pt idx="82">
                  <c:v>1.02495769473851</c:v>
                </c:pt>
                <c:pt idx="83">
                  <c:v>1.0270849844043699</c:v>
                </c:pt>
                <c:pt idx="84">
                  <c:v>1.02920131045018</c:v>
                </c:pt>
                <c:pt idx="85">
                  <c:v>1.0313031675726301</c:v>
                </c:pt>
                <c:pt idx="86">
                  <c:v>1.03338726567316</c:v>
                </c:pt>
                <c:pt idx="87">
                  <c:v>1.0354505606056601</c:v>
                </c:pt>
                <c:pt idx="88">
                  <c:v>1.0374902817363301</c:v>
                </c:pt>
                <c:pt idx="89">
                  <c:v>1.0395039555541601</c:v>
                </c:pt>
                <c:pt idx="90">
                  <c:v>1.0414894247431601</c:v>
                </c:pt>
                <c:pt idx="91">
                  <c:v>1.0434448623299599</c:v>
                </c:pt>
                <c:pt idx="92">
                  <c:v>1.0453687807357599</c:v>
                </c:pt>
                <c:pt idx="93">
                  <c:v>1.0472600357733901</c:v>
                </c:pt>
                <c:pt idx="94">
                  <c:v>1.04911782582308</c:v>
                </c:pt>
                <c:pt idx="95">
                  <c:v>1.05094168658177</c:v>
                </c:pt>
                <c:pt idx="96">
                  <c:v>1.05273148190386</c:v>
                </c:pt>
                <c:pt idx="97">
                  <c:v>1.0544873913318999</c:v>
                </c:pt>
                <c:pt idx="98">
                  <c:v>1.05620989495484</c:v>
                </c:pt>
                <c:pt idx="99">
                  <c:v>1.0578997562338801</c:v>
                </c:pt>
                <c:pt idx="100">
                  <c:v>1.0595580034073799</c:v>
                </c:pt>
                <c:pt idx="101">
                  <c:v>1.06118591003452</c:v>
                </c:pt>
                <c:pt idx="102">
                  <c:v>1.0627849751702201</c:v>
                </c:pt>
                <c:pt idx="103">
                  <c:v>1.0643569035881699</c:v>
                </c:pt>
                <c:pt idx="104">
                  <c:v>1.0659035863909001</c:v>
                </c:pt>
                <c:pt idx="105">
                  <c:v>1.0674270822699901</c:v>
                </c:pt>
                <c:pt idx="106">
                  <c:v>1.0689295996097099</c:v>
                </c:pt>
                <c:pt idx="107">
                  <c:v>1.0704134795651701</c:v>
                </c:pt>
                <c:pt idx="108">
                  <c:v>1.07188118019265</c:v>
                </c:pt>
                <c:pt idx="109">
                  <c:v>1.07333526166557</c:v>
                </c:pt>
                <c:pt idx="110">
                  <c:v>1.07477837257221</c:v>
                </c:pt>
                <c:pt idx="111">
                  <c:v>1.07621290073929</c:v>
                </c:pt>
                <c:pt idx="112">
                  <c:v>1.07763997152417</c:v>
                </c:pt>
                <c:pt idx="113">
                  <c:v>1.0790603337464499</c:v>
                </c:pt>
                <c:pt idx="114">
                  <c:v>1.08047465938957</c:v>
                </c:pt>
                <c:pt idx="115">
                  <c:v>1.0818835527367501</c:v>
                </c:pt>
                <c:pt idx="116">
                  <c:v>1.08328755831184</c:v>
                </c:pt>
                <c:pt idx="117">
                  <c:v>1.0846871677890799</c:v>
                </c:pt>
                <c:pt idx="118">
                  <c:v>1.0860828260139801</c:v>
                </c:pt>
                <c:pt idx="119">
                  <c:v>1.0874749362574501</c:v>
                </c:pt>
                <c:pt idx="120">
                  <c:v>1.0888638648084199</c:v>
                </c:pt>
                <c:pt idx="121">
                  <c:v>1.09024994499503</c:v>
                </c:pt>
                <c:pt idx="122">
                  <c:v>1.0916334807117301</c:v>
                </c:pt>
                <c:pt idx="123">
                  <c:v>1.0930147495187601</c:v>
                </c:pt>
                <c:pt idx="124">
                  <c:v>1.09439400537069</c:v>
                </c:pt>
                <c:pt idx="125">
                  <c:v>1.0957714810230399</c:v>
                </c:pt>
                <c:pt idx="126">
                  <c:v>1.0971473901588</c:v>
                </c:pt>
                <c:pt idx="127">
                  <c:v>1.09852192927099</c:v>
                </c:pt>
                <c:pt idx="128">
                  <c:v>1.09989527933232</c:v>
                </c:pt>
                <c:pt idx="129">
                  <c:v>1.1012676072786201</c:v>
                </c:pt>
                <c:pt idx="130">
                  <c:v>1.10263906732936</c:v>
                </c:pt>
                <c:pt idx="131">
                  <c:v>1.10400980216506</c:v>
                </c:pt>
                <c:pt idx="132">
                  <c:v>1.1053799439790799</c:v>
                </c:pt>
                <c:pt idx="133">
                  <c:v>1.10674961541863</c:v>
                </c:pt>
                <c:pt idx="134">
                  <c:v>1.1081189304283201</c:v>
                </c:pt>
                <c:pt idx="135">
                  <c:v>1.10948799500732</c:v>
                </c:pt>
                <c:pt idx="136">
                  <c:v>1.1108569078903201</c:v>
                </c:pt>
                <c:pt idx="137">
                  <c:v>1.11222576116073</c:v>
                </c:pt>
                <c:pt idx="138">
                  <c:v>1.1135946408038999</c:v>
                </c:pt>
                <c:pt idx="139">
                  <c:v>1.11496362720678</c:v>
                </c:pt>
                <c:pt idx="140">
                  <c:v>1.1163327956100999</c:v>
                </c:pt>
                <c:pt idx="141">
                  <c:v>1.11770221651794</c:v>
                </c:pt>
                <c:pt idx="142">
                  <c:v>1.11907195606944</c:v>
                </c:pt>
                <c:pt idx="143">
                  <c:v>1.12044207637645</c:v>
                </c:pt>
                <c:pt idx="144">
                  <c:v>1.1218126358307901</c:v>
                </c:pt>
                <c:pt idx="145">
                  <c:v>1.1231836893841001</c:v>
                </c:pt>
                <c:pt idx="146">
                  <c:v>1.12455528880315</c:v>
                </c:pt>
                <c:pt idx="147">
                  <c:v>1.1259274829030099</c:v>
                </c:pt>
                <c:pt idx="148">
                  <c:v>1.1273003177602701</c:v>
                </c:pt>
                <c:pt idx="149">
                  <c:v>1.1286738369082401</c:v>
                </c:pt>
                <c:pt idx="150">
                  <c:v>1.13004808151587</c:v>
                </c:pt>
                <c:pt idx="151">
                  <c:v>1.13142309055197</c:v>
                </c:pt>
                <c:pt idx="152">
                  <c:v>1.1327989009360599</c:v>
                </c:pt>
                <c:pt idx="153">
                  <c:v>1.1341755476770601</c:v>
                </c:pt>
                <c:pt idx="154">
                  <c:v>1.13555306400106</c:v>
                </c:pt>
                <c:pt idx="155">
                  <c:v>1.1369314814690099</c:v>
                </c:pt>
                <c:pt idx="156">
                  <c:v>1.13831083008534</c:v>
                </c:pt>
                <c:pt idx="157">
                  <c:v>1.13969113839824</c:v>
                </c:pt>
                <c:pt idx="158">
                  <c:v>1.1410724335923701</c:v>
                </c:pt>
                <c:pt idx="159">
                  <c:v>1.14245474157466</c:v>
                </c:pt>
                <c:pt idx="160">
                  <c:v>1.1438380870537499</c:v>
                </c:pt>
                <c:pt idx="161">
                  <c:v>1.1452224936136299</c:v>
                </c:pt>
                <c:pt idx="162">
                  <c:v>1.14660798378198</c:v>
                </c:pt>
                <c:pt idx="163">
                  <c:v>1.1479945790936299</c:v>
                </c:pt>
                <c:pt idx="164">
                  <c:v>1.14938230014951</c:v>
                </c:pt>
                <c:pt idx="165">
                  <c:v>1.1507711666715399</c:v>
                </c:pt>
                <c:pt idx="166">
                  <c:v>1.1521611975536801</c:v>
                </c:pt>
                <c:pt idx="167">
                  <c:v>1.1535524109095401</c:v>
                </c:pt>
                <c:pt idx="168">
                  <c:v>1.1549448241167</c:v>
                </c:pt>
                <c:pt idx="169">
                  <c:v>1.15633845385817</c:v>
                </c:pt>
                <c:pt idx="170">
                  <c:v>1.1577333161609999</c:v>
                </c:pt>
                <c:pt idx="171">
                  <c:v>1.1591294264324601</c:v>
                </c:pt>
                <c:pt idx="172">
                  <c:v>1.1605267994938</c:v>
                </c:pt>
                <c:pt idx="173">
                  <c:v>1.1619254496119</c:v>
                </c:pt>
                <c:pt idx="174">
                  <c:v>1.1633253905288801</c:v>
                </c:pt>
                <c:pt idx="175">
                  <c:v>1.16472663548983</c:v>
                </c:pt>
                <c:pt idx="176">
                  <c:v>1.1661291972689001</c:v>
                </c:pt>
                <c:pt idx="177">
                  <c:v>1.1675330881936801</c:v>
                </c:pt>
                <c:pt idx="178">
                  <c:v>1.16893832016814</c:v>
                </c:pt>
                <c:pt idx="179">
                  <c:v>1.17034490469423</c:v>
                </c:pt>
                <c:pt idx="180">
                  <c:v>1.17175285289208</c:v>
                </c:pt>
                <c:pt idx="181">
                  <c:v>1.17316217551911</c:v>
                </c:pt>
                <c:pt idx="182">
                  <c:v>1.17457288298795</c:v>
                </c:pt>
                <c:pt idx="183">
                  <c:v>1.1759849853833599</c:v>
                </c:pt>
                <c:pt idx="184">
                  <c:v>1.17739849247815</c:v>
                </c:pt>
                <c:pt idx="185">
                  <c:v>1.17881341374819</c:v>
                </c:pt>
                <c:pt idx="186">
                  <c:v>1.18022975838658</c:v>
                </c:pt>
                <c:pt idx="187">
                  <c:v>1.1816475353170599</c:v>
                </c:pt>
                <c:pt idx="188">
                  <c:v>1.1830667532065799</c:v>
                </c:pt>
                <c:pt idx="189">
                  <c:v>1.1844874204773099</c:v>
                </c:pt>
                <c:pt idx="190">
                  <c:v>1.1859095453178701</c:v>
                </c:pt>
                <c:pt idx="191">
                  <c:v>1.18733313569404</c:v>
                </c:pt>
                <c:pt idx="192">
                  <c:v>1.1887581993588401</c:v>
                </c:pt>
                <c:pt idx="193">
                  <c:v>1.19018474386212</c:v>
                </c:pt>
                <c:pt idx="194">
                  <c:v>1.19161277655963</c:v>
                </c:pt>
                <c:pt idx="195">
                  <c:v>1.1930423046215499</c:v>
                </c:pt>
                <c:pt idx="196">
                  <c:v>1.1944733350407299</c:v>
                </c:pt>
                <c:pt idx="197">
                  <c:v>1.1959058746403199</c:v>
                </c:pt>
                <c:pt idx="198">
                  <c:v>1.19733993008119</c:v>
                </c:pt>
                <c:pt idx="199">
                  <c:v>1.19877550786881</c:v>
                </c:pt>
                <c:pt idx="200">
                  <c:v>1.2002126143599501</c:v>
                </c:pt>
                <c:pt idx="201">
                  <c:v>1.2016512557688901</c:v>
                </c:pt>
                <c:pt idx="202">
                  <c:v>1.2030914381734501</c:v>
                </c:pt>
                <c:pt idx="203">
                  <c:v>1.2045331675206199</c:v>
                </c:pt>
                <c:pt idx="204">
                  <c:v>1.20597644963202</c:v>
                </c:pt>
                <c:pt idx="205">
                  <c:v>1.20742129020903</c:v>
                </c:pt>
                <c:pt idx="206">
                  <c:v>1.20886769483768</c:v>
                </c:pt>
                <c:pt idx="207">
                  <c:v>1.2103156689932999</c:v>
                </c:pt>
                <c:pt idx="208">
                  <c:v>1.21176521804505</c:v>
                </c:pt>
                <c:pt idx="209">
                  <c:v>1.2132163472600599</c:v>
                </c:pt>
                <c:pt idx="210">
                  <c:v>1.21466906180755</c:v>
                </c:pt>
                <c:pt idx="211">
                  <c:v>1.2161233667626401</c:v>
                </c:pt>
                <c:pt idx="212">
                  <c:v>1.21757926711009</c:v>
                </c:pt>
                <c:pt idx="213">
                  <c:v>1.21903676774775</c:v>
                </c:pt>
                <c:pt idx="214">
                  <c:v>1.22049587348998</c:v>
                </c:pt>
                <c:pt idx="215">
                  <c:v>1.2219565890708199</c:v>
                </c:pt>
                <c:pt idx="216">
                  <c:v>1.2234189191470599</c:v>
                </c:pt>
                <c:pt idx="217">
                  <c:v>1.2248828683011901</c:v>
                </c:pt>
                <c:pt idx="218">
                  <c:v>1.22634844104421</c:v>
                </c:pt>
                <c:pt idx="219">
                  <c:v>1.22781564181828</c:v>
                </c:pt>
                <c:pt idx="220">
                  <c:v>1.2292844749992999</c:v>
                </c:pt>
                <c:pt idx="221">
                  <c:v>1.23075494489939</c:v>
                </c:pt>
                <c:pt idx="222">
                  <c:v>1.2322270557692201</c:v>
                </c:pt>
                <c:pt idx="223">
                  <c:v>1.2337008118002699</c:v>
                </c:pt>
                <c:pt idx="224">
                  <c:v>1.23517621712698</c:v>
                </c:pt>
                <c:pt idx="225">
                  <c:v>1.23665327582884</c:v>
                </c:pt>
                <c:pt idx="226">
                  <c:v>1.2381319919323801</c:v>
                </c:pt>
                <c:pt idx="227">
                  <c:v>1.2396123694130401</c:v>
                </c:pt>
                <c:pt idx="228">
                  <c:v>1.241094412197</c:v>
                </c:pt>
                <c:pt idx="229">
                  <c:v>1.2425781241629901</c:v>
                </c:pt>
                <c:pt idx="230">
                  <c:v>1.2440635091438801</c:v>
                </c:pt>
                <c:pt idx="231">
                  <c:v>1.2455505709283801</c:v>
                </c:pt>
                <c:pt idx="232">
                  <c:v>1.2470393132625499</c:v>
                </c:pt>
                <c:pt idx="233">
                  <c:v>1.24852973985126</c:v>
                </c:pt>
                <c:pt idx="234">
                  <c:v>1.2500218543596999</c:v>
                </c:pt>
                <c:pt idx="235">
                  <c:v>1.25151566041468</c:v>
                </c:pt>
                <c:pt idx="236">
                  <c:v>1.25301116160599</c:v>
                </c:pt>
                <c:pt idx="237">
                  <c:v>1.25450836148767</c:v>
                </c:pt>
                <c:pt idx="238">
                  <c:v>1.2560072635792201</c:v>
                </c:pt>
                <c:pt idx="239">
                  <c:v>1.2575078713668</c:v>
                </c:pt>
                <c:pt idx="240">
                  <c:v>1.2590101883043401</c:v>
                </c:pt>
              </c:numCache>
            </c:numRef>
          </c:yVal>
          <c:smooth val="0"/>
          <c:extLst>
            <c:ext xmlns:c16="http://schemas.microsoft.com/office/drawing/2014/chart" uri="{C3380CC4-5D6E-409C-BE32-E72D297353CC}">
              <c16:uniqueId val="{00000001-46AB-4F30-B328-1BAC4C5D7BF2}"/>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0.911430425176878</c:v>
                </c:pt>
                <c:pt idx="1">
                  <c:v>0.91253966552445198</c:v>
                </c:pt>
                <c:pt idx="2">
                  <c:v>0.91365029206697601</c:v>
                </c:pt>
                <c:pt idx="3">
                  <c:v>0.91476230832192895</c:v>
                </c:pt>
                <c:pt idx="4">
                  <c:v>0.91587571793115197</c:v>
                </c:pt>
                <c:pt idx="5">
                  <c:v>0.91699052467097197</c:v>
                </c:pt>
                <c:pt idx="6">
                  <c:v>0.91810673246334196</c:v>
                </c:pt>
                <c:pt idx="7">
                  <c:v>0.91922434538813502</c:v>
                </c:pt>
                <c:pt idx="8">
                  <c:v>0.92034336769670499</c:v>
                </c:pt>
                <c:pt idx="9">
                  <c:v>0.92146380382689896</c:v>
                </c:pt>
                <c:pt idx="10">
                  <c:v>0.92258565841969398</c:v>
                </c:pt>
                <c:pt idx="11">
                  <c:v>0.92370893633765605</c:v>
                </c:pt>
                <c:pt idx="12">
                  <c:v>0.92483364268547796</c:v>
                </c:pt>
                <c:pt idx="13">
                  <c:v>0.92595978283285996</c:v>
                </c:pt>
                <c:pt idx="14">
                  <c:v>0.92708736244005796</c:v>
                </c:pt>
                <c:pt idx="15">
                  <c:v>0.92821638748646995</c:v>
                </c:pt>
                <c:pt idx="16">
                  <c:v>0.92934686430267899</c:v>
                </c:pt>
                <c:pt idx="17">
                  <c:v>0.93047879960646995</c:v>
                </c:pt>
                <c:pt idx="18">
                  <c:v>0.931612200543389</c:v>
                </c:pt>
                <c:pt idx="19">
                  <c:v>0.93274707473253304</c:v>
                </c:pt>
                <c:pt idx="20">
                  <c:v>0.93388343031838805</c:v>
                </c:pt>
                <c:pt idx="21">
                  <c:v>0.93502127602963903</c:v>
                </c:pt>
                <c:pt idx="22">
                  <c:v>0.936160621246099</c:v>
                </c:pt>
                <c:pt idx="23">
                  <c:v>0.93730147607507897</c:v>
                </c:pt>
                <c:pt idx="24">
                  <c:v>0.93844385143879505</c:v>
                </c:pt>
                <c:pt idx="25">
                  <c:v>0.93958775917471204</c:v>
                </c:pt>
                <c:pt idx="26">
                  <c:v>0.94073321215112204</c:v>
                </c:pt>
                <c:pt idx="27">
                  <c:v>0.94188022440071595</c:v>
                </c:pt>
                <c:pt idx="28">
                  <c:v>0.94302881127550897</c:v>
                </c:pt>
                <c:pt idx="29">
                  <c:v>0.94417898962720004</c:v>
                </c:pt>
                <c:pt idx="30">
                  <c:v>0.94533077801797305</c:v>
                </c:pt>
                <c:pt idx="31">
                  <c:v>0.94648419696790898</c:v>
                </c:pt>
                <c:pt idx="32">
                  <c:v>0.947639269246633</c:v>
                </c:pt>
                <c:pt idx="33">
                  <c:v>0.94879602021869902</c:v>
                </c:pt>
                <c:pt idx="34">
                  <c:v>0.94995447825462698</c:v>
                </c:pt>
                <c:pt idx="35">
                  <c:v>0.95111467522259197</c:v>
                </c:pt>
                <c:pt idx="36">
                  <c:v>0.95227664707986004</c:v>
                </c:pt>
                <c:pt idx="37">
                  <c:v>0.95344043458833905</c:v>
                </c:pt>
                <c:pt idx="38">
                  <c:v>0.95460608418573201</c:v>
                </c:pt>
                <c:pt idx="39">
                  <c:v>0.95577364905314899</c:v>
                </c:pt>
                <c:pt idx="40">
                  <c:v>0.95694319043284304</c:v>
                </c:pt>
                <c:pt idx="41">
                  <c:v>0.958114779267074</c:v>
                </c:pt>
                <c:pt idx="42">
                  <c:v>0.95928849825309104</c:v>
                </c:pt>
                <c:pt idx="43">
                  <c:v>0.96046472623676504</c:v>
                </c:pt>
                <c:pt idx="44">
                  <c:v>0.96164512496965104</c:v>
                </c:pt>
                <c:pt idx="45">
                  <c:v>0.96283171661413203</c:v>
                </c:pt>
                <c:pt idx="46">
                  <c:v>0.96402652204359596</c:v>
                </c:pt>
                <c:pt idx="47">
                  <c:v>0.96523155851742504</c:v>
                </c:pt>
                <c:pt idx="48">
                  <c:v>0.96644883716631602</c:v>
                </c:pt>
                <c:pt idx="49">
                  <c:v>0.96768036022211501</c:v>
                </c:pt>
                <c:pt idx="50">
                  <c:v>0.96892811793940603</c:v>
                </c:pt>
                <c:pt idx="51">
                  <c:v>0.97019408514731997</c:v>
                </c:pt>
                <c:pt idx="52">
                  <c:v>0.97148021735951895</c:v>
                </c:pt>
                <c:pt idx="53">
                  <c:v>0.97278844635784001</c:v>
                </c:pt>
                <c:pt idx="54">
                  <c:v>0.97412067515009004</c:v>
                </c:pt>
                <c:pt idx="55">
                  <c:v>0.97547877218464896</c:v>
                </c:pt>
                <c:pt idx="56">
                  <c:v>0.97686456468319305</c:v>
                </c:pt>
                <c:pt idx="57">
                  <c:v>0.97827983092735105</c:v>
                </c:pt>
                <c:pt idx="58">
                  <c:v>0.97972629130463496</c:v>
                </c:pt>
                <c:pt idx="59">
                  <c:v>0.98120559788269901</c:v>
                </c:pt>
                <c:pt idx="60">
                  <c:v>0.98271932223770497</c:v>
                </c:pt>
                <c:pt idx="61">
                  <c:v>0.98426894121125497</c:v>
                </c:pt>
                <c:pt idx="62">
                  <c:v>0.98585582020969298</c:v>
                </c:pt>
                <c:pt idx="63">
                  <c:v>0.98748119358826503</c:v>
                </c:pt>
                <c:pt idx="64">
                  <c:v>0.98914614157966996</c:v>
                </c:pt>
                <c:pt idx="65">
                  <c:v>0.99085156313091105</c:v>
                </c:pt>
                <c:pt idx="66">
                  <c:v>0.99259814390429402</c:v>
                </c:pt>
                <c:pt idx="67">
                  <c:v>0.99438631857894999</c:v>
                </c:pt>
                <c:pt idx="68">
                  <c:v>0.99621622646219299</c:v>
                </c:pt>
                <c:pt idx="69">
                  <c:v>0.99808765929238796</c:v>
                </c:pt>
                <c:pt idx="70">
                  <c:v>1</c:v>
                </c:pt>
                <c:pt idx="71">
                  <c:v>1.00482102171198</c:v>
                </c:pt>
                <c:pt idx="72">
                  <c:v>1.00956248599873</c:v>
                </c:pt>
                <c:pt idx="73">
                  <c:v>1.0142288078380699</c:v>
                </c:pt>
                <c:pt idx="74">
                  <c:v>1.0188245982759301</c:v>
                </c:pt>
                <c:pt idx="75">
                  <c:v>1.0233546494096899</c:v>
                </c:pt>
                <c:pt idx="76">
                  <c:v>1.02782391608388</c:v>
                </c:pt>
                <c:pt idx="77">
                  <c:v>1.03223749415538</c:v>
                </c:pt>
                <c:pt idx="78">
                  <c:v>1.0366005952934101</c:v>
                </c:pt>
                <c:pt idx="79">
                  <c:v>1.04091851841251</c:v>
                </c:pt>
                <c:pt idx="80">
                  <c:v>1.0451966179887699</c:v>
                </c:pt>
                <c:pt idx="81">
                  <c:v>1.04944026967369</c:v>
                </c:pt>
                <c:pt idx="82">
                  <c:v>1.0536548337852101</c:v>
                </c:pt>
                <c:pt idx="83">
                  <c:v>1.05784561740887</c:v>
                </c:pt>
                <c:pt idx="84">
                  <c:v>1.06201783596961</c:v>
                </c:pt>
                <c:pt idx="85">
                  <c:v>1.06617657522345</c:v>
                </c:pt>
                <c:pt idx="86">
                  <c:v>1.0703267546574999</c:v>
                </c:pt>
                <c:pt idx="87">
                  <c:v>1.0744730932689801</c:v>
                </c:pt>
                <c:pt idx="88">
                  <c:v>1.07862007861862</c:v>
                </c:pt>
                <c:pt idx="89">
                  <c:v>1.08277193992475</c:v>
                </c:pt>
                <c:pt idx="90">
                  <c:v>1.08693262579145</c:v>
                </c:pt>
                <c:pt idx="91">
                  <c:v>1.09110578696168</c:v>
                </c:pt>
                <c:pt idx="92">
                  <c:v>1.09529476427047</c:v>
                </c:pt>
                <c:pt idx="93">
                  <c:v>1.0995025817616699</c:v>
                </c:pt>
                <c:pt idx="94">
                  <c:v>1.1037319447384699</c:v>
                </c:pt>
                <c:pt idx="95">
                  <c:v>1.1079852423566099</c:v>
                </c:pt>
                <c:pt idx="96">
                  <c:v>1.1122645542459599</c:v>
                </c:pt>
                <c:pt idx="97">
                  <c:v>1.11657166056551</c:v>
                </c:pt>
                <c:pt idx="98">
                  <c:v>1.12090805485735</c:v>
                </c:pt>
                <c:pt idx="99">
                  <c:v>1.1252749590629001</c:v>
                </c:pt>
                <c:pt idx="100">
                  <c:v>1.12967334009286</c:v>
                </c:pt>
                <c:pt idx="101">
                  <c:v>1.1341039273943201</c:v>
                </c:pt>
                <c:pt idx="102">
                  <c:v>1.13856723102522</c:v>
                </c:pt>
                <c:pt idx="103">
                  <c:v>1.1430635598221099</c:v>
                </c:pt>
                <c:pt idx="104">
                  <c:v>1.14759303932504</c:v>
                </c:pt>
                <c:pt idx="105">
                  <c:v>1.1521556291989701</c:v>
                </c:pt>
                <c:pt idx="106">
                  <c:v>1.156751139961</c:v>
                </c:pt>
                <c:pt idx="107">
                  <c:v>1.16137924888481</c:v>
                </c:pt>
                <c:pt idx="108">
                  <c:v>1.1660395150071401</c:v>
                </c:pt>
                <c:pt idx="109">
                  <c:v>1.17073139320513</c:v>
                </c:pt>
                <c:pt idx="110">
                  <c:v>1.17545424734915</c:v>
                </c:pt>
                <c:pt idx="111">
                  <c:v>1.18020736155435</c:v>
                </c:pt>
                <c:pt idx="112">
                  <c:v>1.1849900012372001</c:v>
                </c:pt>
                <c:pt idx="113">
                  <c:v>1.18980150544184</c:v>
                </c:pt>
                <c:pt idx="114">
                  <c:v>1.19464129041124</c:v>
                </c:pt>
                <c:pt idx="115">
                  <c:v>1.1995088404526999</c:v>
                </c:pt>
                <c:pt idx="116">
                  <c:v>1.2044036999985701</c:v>
                </c:pt>
                <c:pt idx="117">
                  <c:v>1.20932546669796</c:v>
                </c:pt>
                <c:pt idx="118">
                  <c:v>1.2142737853974599</c:v>
                </c:pt>
                <c:pt idx="119">
                  <c:v>1.2192483428884999</c:v>
                </c:pt>
                <c:pt idx="120">
                  <c:v>1.22424886331628</c:v>
                </c:pt>
                <c:pt idx="121">
                  <c:v>1.22927510416015</c:v>
                </c:pt>
                <c:pt idx="122">
                  <c:v>1.23432685270804</c:v>
                </c:pt>
                <c:pt idx="123">
                  <c:v>1.23940392295858</c:v>
                </c:pt>
                <c:pt idx="124">
                  <c:v>1.2445061528940999</c:v>
                </c:pt>
                <c:pt idx="125">
                  <c:v>1.2496334020755999</c:v>
                </c:pt>
                <c:pt idx="126">
                  <c:v>1.25478554951781</c:v>
                </c:pt>
                <c:pt idx="127">
                  <c:v>1.25996249180821</c:v>
                </c:pt>
                <c:pt idx="128">
                  <c:v>1.26516414143902</c:v>
                </c:pt>
                <c:pt idx="129">
                  <c:v>1.27039042532527</c:v>
                </c:pt>
                <c:pt idx="130">
                  <c:v>1.27564128348602</c:v>
                </c:pt>
                <c:pt idx="131">
                  <c:v>1.2809166678684401</c:v>
                </c:pt>
                <c:pt idx="132">
                  <c:v>1.28621654129775</c:v>
                </c:pt>
                <c:pt idx="133">
                  <c:v>1.2915408765377501</c:v>
                </c:pt>
                <c:pt idx="134">
                  <c:v>1.2968896554490099</c:v>
                </c:pt>
                <c:pt idx="135">
                  <c:v>1.30226286823324</c:v>
                </c:pt>
                <c:pt idx="136">
                  <c:v>1.3076605127540799</c:v>
                </c:pt>
                <c:pt idx="137">
                  <c:v>1.31308259392548</c:v>
                </c:pt>
                <c:pt idx="138">
                  <c:v>1.3185291231602201</c:v>
                </c:pt>
                <c:pt idx="139">
                  <c:v>1.3240001178718399</c:v>
                </c:pt>
                <c:pt idx="140">
                  <c:v>1.32949560102422</c:v>
                </c:pt>
                <c:pt idx="141">
                  <c:v>1.33501560072364</c:v>
                </c:pt>
                <c:pt idx="142">
                  <c:v>1.34056014984879</c:v>
                </c:pt>
                <c:pt idx="143">
                  <c:v>1.3461292857148</c:v>
                </c:pt>
                <c:pt idx="144">
                  <c:v>1.3517230497677</c:v>
                </c:pt>
                <c:pt idx="145">
                  <c:v>1.3573414873063001</c:v>
                </c:pt>
                <c:pt idx="146">
                  <c:v>1.36298464722857</c:v>
                </c:pt>
                <c:pt idx="147">
                  <c:v>1.36865258180022</c:v>
                </c:pt>
                <c:pt idx="148">
                  <c:v>1.37434534644322</c:v>
                </c:pt>
                <c:pt idx="149">
                  <c:v>1.3800629995423099</c:v>
                </c:pt>
                <c:pt idx="150">
                  <c:v>1.38580560226786</c:v>
                </c:pt>
                <c:pt idx="151">
                  <c:v>1.39157321841342</c:v>
                </c:pt>
                <c:pt idx="152">
                  <c:v>1.3973659142466099</c:v>
                </c:pt>
                <c:pt idx="153">
                  <c:v>1.4031837583722</c:v>
                </c:pt>
                <c:pt idx="154">
                  <c:v>1.4090268216061499</c:v>
                </c:pt>
                <c:pt idx="155">
                  <c:v>1.41489517685966</c:v>
                </c:pt>
                <c:pt idx="156">
                  <c:v>1.4207888990324</c:v>
                </c:pt>
                <c:pt idx="157">
                  <c:v>1.426708064914</c:v>
                </c:pt>
                <c:pt idx="158">
                  <c:v>1.4326527530931501</c:v>
                </c:pt>
                <c:pt idx="159">
                  <c:v>1.4386230438736101</c:v>
                </c:pt>
                <c:pt idx="160">
                  <c:v>1.4446190191966499</c:v>
                </c:pt>
                <c:pt idx="161">
                  <c:v>1.45064076256916</c:v>
                </c:pt>
                <c:pt idx="162">
                  <c:v>1.4566883589972099</c:v>
                </c:pt>
                <c:pt idx="163">
                  <c:v>1.4627618949244301</c:v>
                </c:pt>
                <c:pt idx="164">
                  <c:v>1.46886145817488</c:v>
                </c:pt>
                <c:pt idx="165">
                  <c:v>1.4749871379000901</c:v>
                </c:pt>
                <c:pt idx="166">
                  <c:v>1.4811390245298</c:v>
                </c:pt>
                <c:pt idx="167">
                  <c:v>1.4873172097263101</c:v>
                </c:pt>
                <c:pt idx="168">
                  <c:v>1.4935217863419801</c:v>
                </c:pt>
                <c:pt idx="169">
                  <c:v>1.49975284837973</c:v>
                </c:pt>
                <c:pt idx="170">
                  <c:v>1.5060104909562499</c:v>
                </c:pt>
                <c:pt idx="171">
                  <c:v>1.51229481026782</c:v>
                </c:pt>
                <c:pt idx="172">
                  <c:v>1.5186059035584001</c:v>
                </c:pt>
                <c:pt idx="173">
                  <c:v>1.5249438690899499</c:v>
                </c:pt>
                <c:pt idx="174">
                  <c:v>1.53130880611475</c:v>
                </c:pt>
                <c:pt idx="175">
                  <c:v>1.5377008148495801</c:v>
                </c:pt>
                <c:pt idx="176">
                  <c:v>1.5441199964516199</c:v>
                </c:pt>
                <c:pt idx="177">
                  <c:v>1.5505664529960199</c:v>
                </c:pt>
                <c:pt idx="178">
                  <c:v>1.5570402874549001</c:v>
                </c:pt>
                <c:pt idx="179">
                  <c:v>1.5635416036777801</c:v>
                </c:pt>
                <c:pt idx="180">
                  <c:v>1.5700705063733</c:v>
                </c:pt>
                <c:pt idx="181">
                  <c:v>1.57662710109216</c:v>
                </c:pt>
                <c:pt idx="182">
                  <c:v>1.5832114942111699</c:v>
                </c:pt>
                <c:pt idx="183">
                  <c:v>1.5898237929183401</c:v>
                </c:pt>
                <c:pt idx="184">
                  <c:v>1.5964641051990001</c:v>
                </c:pt>
                <c:pt idx="185">
                  <c:v>1.60313253982279</c:v>
                </c:pt>
                <c:pt idx="186">
                  <c:v>1.6098292063315101</c:v>
                </c:pt>
                <c:pt idx="187">
                  <c:v>1.61655421502784</c:v>
                </c:pt>
                <c:pt idx="188">
                  <c:v>1.6233076769646799</c:v>
                </c:pt>
                <c:pt idx="189">
                  <c:v>1.6300897039353499</c:v>
                </c:pt>
                <c:pt idx="190">
                  <c:v>1.6369004084643299</c:v>
                </c:pt>
                <c:pt idx="191">
                  <c:v>1.64373990379864</c:v>
                </c:pt>
                <c:pt idx="192">
                  <c:v>1.65060830389989</c:v>
                </c:pt>
                <c:pt idx="193">
                  <c:v>1.6575057234367401</c:v>
                </c:pt>
                <c:pt idx="194">
                  <c:v>1.6644322777779901</c:v>
                </c:pt>
                <c:pt idx="195">
                  <c:v>1.6713880829860499</c:v>
                </c:pt>
                <c:pt idx="196">
                  <c:v>1.6783732558109801</c:v>
                </c:pt>
                <c:pt idx="197">
                  <c:v>1.68538791368484</c:v>
                </c:pt>
                <c:pt idx="198">
                  <c:v>1.6924321747165201</c:v>
                </c:pt>
                <c:pt idx="199">
                  <c:v>1.6995061576869199</c:v>
                </c:pt>
                <c:pt idx="200">
                  <c:v>1.7066099820445</c:v>
                </c:pt>
                <c:pt idx="201">
                  <c:v>1.71374376790116</c:v>
                </c:pt>
                <c:pt idx="202">
                  <c:v>1.7209076360284099</c:v>
                </c:pt>
                <c:pt idx="203">
                  <c:v>1.72810170785394</c:v>
                </c:pt>
                <c:pt idx="204">
                  <c:v>1.73532610545832</c:v>
                </c:pt>
                <c:pt idx="205">
                  <c:v>1.74258095157211</c:v>
                </c:pt>
                <c:pt idx="206">
                  <c:v>1.74986636957318</c:v>
                </c:pt>
                <c:pt idx="207">
                  <c:v>1.75718248348422</c:v>
                </c:pt>
                <c:pt idx="208">
                  <c:v>1.76452941797054</c:v>
                </c:pt>
                <c:pt idx="209">
                  <c:v>1.7719072983380699</c:v>
                </c:pt>
                <c:pt idx="210">
                  <c:v>1.7793162505315601</c:v>
                </c:pt>
                <c:pt idx="211">
                  <c:v>1.7867564011330099</c:v>
                </c:pt>
                <c:pt idx="212">
                  <c:v>1.7942278773601801</c:v>
                </c:pt>
                <c:pt idx="213">
                  <c:v>1.8017308070654201</c:v>
                </c:pt>
                <c:pt idx="214">
                  <c:v>1.80926531873458</c:v>
                </c:pt>
                <c:pt idx="215">
                  <c:v>1.8168315414860801</c:v>
                </c:pt>
                <c:pt idx="216">
                  <c:v>1.8244296050701601</c:v>
                </c:pt>
                <c:pt idx="217">
                  <c:v>1.83205963986828</c:v>
                </c:pt>
                <c:pt idx="218">
                  <c:v>1.8397217768926</c:v>
                </c:pt>
                <c:pt idx="219">
                  <c:v>1.8474161477856901</c:v>
                </c:pt>
                <c:pt idx="220">
                  <c:v>1.85514288482025</c:v>
                </c:pt>
                <c:pt idx="221">
                  <c:v>1.8629021208990499</c:v>
                </c:pt>
                <c:pt idx="222">
                  <c:v>1.8706939895549299</c:v>
                </c:pt>
                <c:pt idx="223">
                  <c:v>1.8785186249508901</c:v>
                </c:pt>
                <c:pt idx="224">
                  <c:v>1.8863761618803701</c:v>
                </c:pt>
                <c:pt idx="225">
                  <c:v>1.89426673576753</c:v>
                </c:pt>
                <c:pt idx="226">
                  <c:v>1.9021904826676801</c:v>
                </c:pt>
                <c:pt idx="227">
                  <c:v>1.91014753926783</c:v>
                </c:pt>
                <c:pt idx="228">
                  <c:v>1.9181380428872099</c:v>
                </c:pt>
                <c:pt idx="229">
                  <c:v>1.92616213147802</c:v>
                </c:pt>
                <c:pt idx="230">
                  <c:v>1.93421994362618</c:v>
                </c:pt>
                <c:pt idx="231">
                  <c:v>1.9423116185521501</c:v>
                </c:pt>
                <c:pt idx="232">
                  <c:v>1.9504372961118499</c:v>
                </c:pt>
                <c:pt idx="233">
                  <c:v>1.9585971167976901</c:v>
                </c:pt>
                <c:pt idx="234">
                  <c:v>1.96679122173954</c:v>
                </c:pt>
                <c:pt idx="235">
                  <c:v>1.9750197527059401</c:v>
                </c:pt>
                <c:pt idx="236">
                  <c:v>1.9832828521052099</c:v>
                </c:pt>
                <c:pt idx="237">
                  <c:v>1.9915806629867701</c:v>
                </c:pt>
                <c:pt idx="238">
                  <c:v>1.9999133290423701</c:v>
                </c:pt>
                <c:pt idx="239">
                  <c:v>2.0082809946075102</c:v>
                </c:pt>
                <c:pt idx="240">
                  <c:v>2.0166838046628102</c:v>
                </c:pt>
              </c:numCache>
            </c:numRef>
          </c:yVal>
          <c:smooth val="1"/>
          <c:extLst>
            <c:ext xmlns:c16="http://schemas.microsoft.com/office/drawing/2014/chart" uri="{C3380CC4-5D6E-409C-BE32-E72D297353CC}">
              <c16:uniqueId val="{00000002-46AB-4F30-B328-1BAC4C5D7BF2}"/>
            </c:ext>
          </c:extLst>
        </c:ser>
        <c:dLbls>
          <c:showLegendKey val="0"/>
          <c:showVal val="0"/>
          <c:showCatName val="0"/>
          <c:showSerName val="0"/>
          <c:showPercent val="0"/>
          <c:showBubbleSize val="0"/>
        </c:dLbls>
        <c:axId val="247119560"/>
        <c:axId val="643151376"/>
      </c:scatterChart>
      <c:valAx>
        <c:axId val="247119560"/>
        <c:scaling>
          <c:orientation val="minMax"/>
          <c:max val="2.5"/>
          <c:min val="0.5"/>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36386430678466075"/>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Microsoft_Excel_Worksheet5!$B$2:$B$10002</c:f>
              <c:numCache>
                <c:formatCode>General</c:formatCode>
                <c:ptCount val="10001"/>
                <c:pt idx="0">
                  <c:v>0.8956804225403</c:v>
                </c:pt>
                <c:pt idx="1">
                  <c:v>0.90914534020337201</c:v>
                </c:pt>
                <c:pt idx="2">
                  <c:v>0.92281267828684199</c:v>
                </c:pt>
                <c:pt idx="3">
                  <c:v>0.93668547981166606</c:v>
                </c:pt>
                <c:pt idx="4">
                  <c:v>0.95076683354505198</c:v>
                </c:pt>
                <c:pt idx="5">
                  <c:v>0.96489670205161404</c:v>
                </c:pt>
                <c:pt idx="6">
                  <c:v>0.97824356431142701</c:v>
                </c:pt>
                <c:pt idx="7">
                  <c:v>0.98996549757292096</c:v>
                </c:pt>
                <c:pt idx="8">
                  <c:v>1</c:v>
                </c:pt>
                <c:pt idx="9">
                  <c:v>1.00849778194119</c:v>
                </c:pt>
                <c:pt idx="10">
                  <c:v>1.01562416388427</c:v>
                </c:pt>
                <c:pt idx="11">
                  <c:v>1.0215564200057401</c:v>
                </c:pt>
                <c:pt idx="12">
                  <c:v>1.0264813630704299</c:v>
                </c:pt>
              </c:numCache>
            </c:numRef>
          </c:yVal>
          <c:smooth val="0"/>
          <c:extLst>
            <c:ext xmlns:c16="http://schemas.microsoft.com/office/drawing/2014/chart" uri="{C3380CC4-5D6E-409C-BE32-E72D297353CC}">
              <c16:uniqueId val="{00000000-D32C-4325-B1E2-0E03F5549D2A}"/>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Microsoft_Excel_Worksheet5!$C$2:$C$10002</c:f>
              <c:numCache>
                <c:formatCode>General</c:formatCode>
                <c:ptCount val="10001"/>
                <c:pt idx="0">
                  <c:v>0.82471081404338598</c:v>
                </c:pt>
                <c:pt idx="1">
                  <c:v>0.84675640584437895</c:v>
                </c:pt>
                <c:pt idx="2">
                  <c:v>0.869387310241028</c:v>
                </c:pt>
                <c:pt idx="3">
                  <c:v>0.89261603520580202</c:v>
                </c:pt>
                <c:pt idx="4">
                  <c:v>0.91645144355272901</c:v>
                </c:pt>
                <c:pt idx="5">
                  <c:v>0.94057961567389403</c:v>
                </c:pt>
                <c:pt idx="6">
                  <c:v>0.96338001184876998</c:v>
                </c:pt>
                <c:pt idx="7">
                  <c:v>0.98321902155465801</c:v>
                </c:pt>
                <c:pt idx="8">
                  <c:v>1</c:v>
                </c:pt>
                <c:pt idx="9">
                  <c:v>1.0029435514306999</c:v>
                </c:pt>
                <c:pt idx="10">
                  <c:v>1.0054553326151601</c:v>
                </c:pt>
                <c:pt idx="11">
                  <c:v>1.00739999347853</c:v>
                </c:pt>
                <c:pt idx="12">
                  <c:v>1.00866497169889</c:v>
                </c:pt>
              </c:numCache>
            </c:numRef>
          </c:yVal>
          <c:smooth val="0"/>
          <c:extLst>
            <c:ext xmlns:c16="http://schemas.microsoft.com/office/drawing/2014/chart" uri="{C3380CC4-5D6E-409C-BE32-E72D297353CC}">
              <c16:uniqueId val="{00000001-D32C-4325-B1E2-0E03F5549D2A}"/>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Microsoft_Excel_Worksheet5!$D$2:$D$10002</c:f>
              <c:numCache>
                <c:formatCode>General</c:formatCode>
                <c:ptCount val="10001"/>
                <c:pt idx="0">
                  <c:v>0.97275724491684401</c:v>
                </c:pt>
                <c:pt idx="1">
                  <c:v>0.97613108552663497</c:v>
                </c:pt>
                <c:pt idx="2">
                  <c:v>0.97952112847246797</c:v>
                </c:pt>
                <c:pt idx="3">
                  <c:v>0.98293068182191101</c:v>
                </c:pt>
                <c:pt idx="4">
                  <c:v>0.98636712084274702</c:v>
                </c:pt>
                <c:pt idx="5">
                  <c:v>0.98984246534306697</c:v>
                </c:pt>
                <c:pt idx="6">
                  <c:v>0.99333643977133701</c:v>
                </c:pt>
                <c:pt idx="7">
                  <c:v>0.99675826535086998</c:v>
                </c:pt>
                <c:pt idx="8">
                  <c:v>1</c:v>
                </c:pt>
                <c:pt idx="9">
                  <c:v>1.0140827713877401</c:v>
                </c:pt>
                <c:pt idx="10">
                  <c:v>1.0258958392341</c:v>
                </c:pt>
                <c:pt idx="11">
                  <c:v>1.0359117788471399</c:v>
                </c:pt>
                <c:pt idx="12">
                  <c:v>1.04461245140321</c:v>
                </c:pt>
              </c:numCache>
            </c:numRef>
          </c:yVal>
          <c:smooth val="1"/>
          <c:extLst>
            <c:ext xmlns:c16="http://schemas.microsoft.com/office/drawing/2014/chart" uri="{C3380CC4-5D6E-409C-BE32-E72D297353CC}">
              <c16:uniqueId val="{00000002-D32C-4325-B1E2-0E03F5549D2A}"/>
            </c:ext>
          </c:extLst>
        </c:ser>
        <c:dLbls>
          <c:showLegendKey val="0"/>
          <c:showVal val="0"/>
          <c:showCatName val="0"/>
          <c:showSerName val="0"/>
          <c:showPercent val="0"/>
          <c:showBubbleSize val="0"/>
        </c:dLbls>
        <c:axId val="562383432"/>
        <c:axId val="562383824"/>
      </c:scatterChart>
      <c:valAx>
        <c:axId val="562383432"/>
        <c:scaling>
          <c:orientation val="minMax"/>
          <c:max val="6"/>
          <c:min val="0"/>
        </c:scaling>
        <c:delete val="0"/>
        <c:axPos val="b"/>
        <c:title>
          <c:tx>
            <c:rich>
              <a:bodyPr/>
              <a:lstStyle/>
              <a:p>
                <a:pPr>
                  <a:defRPr sz="1700">
                    <a:solidFill>
                      <a:schemeClr val="bg2"/>
                    </a:solidFill>
                  </a:defRPr>
                </a:pPr>
                <a:r>
                  <a:rPr lang="en-US" sz="1700" dirty="0" smtClean="0">
                    <a:solidFill>
                      <a:schemeClr val="bg2"/>
                    </a:solidFill>
                  </a:rPr>
                  <a:t>Recipient</a:t>
                </a:r>
                <a:r>
                  <a:rPr lang="en-US" sz="1700" baseline="0" dirty="0" smtClean="0">
                    <a:solidFill>
                      <a:schemeClr val="bg2"/>
                    </a:solidFill>
                  </a:rPr>
                  <a:t> o</a:t>
                </a:r>
                <a:r>
                  <a:rPr lang="en-US" sz="1700" dirty="0" smtClean="0">
                    <a:solidFill>
                      <a:schemeClr val="bg2"/>
                    </a:solidFill>
                  </a:rPr>
                  <a:t>xygen requirement (L/min)</a:t>
                </a:r>
                <a:endParaRPr lang="en-US" sz="1700" dirty="0">
                  <a:solidFill>
                    <a:schemeClr val="bg2"/>
                  </a:solidFill>
                </a:endParaRPr>
              </a:p>
            </c:rich>
          </c:tx>
          <c:layout>
            <c:manualLayout>
              <c:xMode val="edge"/>
              <c:yMode val="edge"/>
              <c:x val="0.34414825912247693"/>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0.5"/>
      </c:valAx>
      <c:valAx>
        <c:axId val="562383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Microsoft_Excel_Worksheet6!$B$2:$B$10002</c:f>
              <c:numCache>
                <c:formatCode>General</c:formatCode>
                <c:ptCount val="10001"/>
                <c:pt idx="0">
                  <c:v>1.14748348654068</c:v>
                </c:pt>
                <c:pt idx="1">
                  <c:v>1.14104345242048</c:v>
                </c:pt>
                <c:pt idx="2">
                  <c:v>1.1346395617742</c:v>
                </c:pt>
                <c:pt idx="3">
                  <c:v>1.1282716117534299</c:v>
                </c:pt>
                <c:pt idx="4">
                  <c:v>1.1219394006482</c:v>
                </c:pt>
                <c:pt idx="5">
                  <c:v>1.11564272788061</c:v>
                </c:pt>
                <c:pt idx="6">
                  <c:v>1.10938139399844</c:v>
                </c:pt>
                <c:pt idx="7">
                  <c:v>1.1031552006689</c:v>
                </c:pt>
                <c:pt idx="8">
                  <c:v>1.0969639506722699</c:v>
                </c:pt>
                <c:pt idx="9">
                  <c:v>1.0908074478956999</c:v>
                </c:pt>
                <c:pt idx="10">
                  <c:v>1.0846874313110899</c:v>
                </c:pt>
                <c:pt idx="11">
                  <c:v>1.0786132901843</c:v>
                </c:pt>
                <c:pt idx="12">
                  <c:v>1.0725961125204799</c:v>
                </c:pt>
                <c:pt idx="13">
                  <c:v>1.06664673462764</c:v>
                </c:pt>
                <c:pt idx="14">
                  <c:v>1.06077574766551</c:v>
                </c:pt>
                <c:pt idx="15">
                  <c:v>1.0549935052619599</c:v>
                </c:pt>
                <c:pt idx="16">
                  <c:v>1.04931013215413</c:v>
                </c:pt>
                <c:pt idx="17">
                  <c:v>1.0437355338137499</c:v>
                </c:pt>
                <c:pt idx="18">
                  <c:v>1.0382794070191099</c:v>
                </c:pt>
                <c:pt idx="19">
                  <c:v>1.03295125133847</c:v>
                </c:pt>
                <c:pt idx="20">
                  <c:v>1.0277603814932801</c:v>
                </c:pt>
                <c:pt idx="21">
                  <c:v>1.0227159405728801</c:v>
                </c:pt>
                <c:pt idx="22">
                  <c:v>1.0178269140756599</c:v>
                </c:pt>
                <c:pt idx="23">
                  <c:v>1.01310214475581</c:v>
                </c:pt>
                <c:pt idx="24">
                  <c:v>1.0085503482585001</c:v>
                </c:pt>
                <c:pt idx="25">
                  <c:v>1.0041801295308399</c:v>
                </c:pt>
                <c:pt idx="26">
                  <c:v>1</c:v>
                </c:pt>
                <c:pt idx="27">
                  <c:v>0.99601550147621298</c:v>
                </c:pt>
                <c:pt idx="28">
                  <c:v>0.99222063071995803</c:v>
                </c:pt>
                <c:pt idx="29">
                  <c:v>0.98860667945409297</c:v>
                </c:pt>
                <c:pt idx="30">
                  <c:v>0.98516513786610704</c:v>
                </c:pt>
                <c:pt idx="31">
                  <c:v>0.98188768114754899</c:v>
                </c:pt>
                <c:pt idx="32">
                  <c:v>0.97876615679696999</c:v>
                </c:pt>
                <c:pt idx="33">
                  <c:v>0.97579257265362296</c:v>
                </c:pt>
                <c:pt idx="34">
                  <c:v>0.97295908563182998</c:v>
                </c:pt>
                <c:pt idx="35">
                  <c:v>0.97025799112839906</c:v>
                </c:pt>
                <c:pt idx="36">
                  <c:v>0.96768171307773798</c:v>
                </c:pt>
                <c:pt idx="37">
                  <c:v>0.96522279463149696</c:v>
                </c:pt>
                <c:pt idx="38">
                  <c:v>0.96287388944150698</c:v>
                </c:pt>
                <c:pt idx="39">
                  <c:v>0.96062775352665797</c:v>
                </c:pt>
                <c:pt idx="40">
                  <c:v>0.95847723770606597</c:v>
                </c:pt>
                <c:pt idx="41">
                  <c:v>0.95641528058243896</c:v>
                </c:pt>
                <c:pt idx="42">
                  <c:v>0.95443490206103698</c:v>
                </c:pt>
                <c:pt idx="43">
                  <c:v>0.952529197390941</c:v>
                </c:pt>
                <c:pt idx="44">
                  <c:v>0.95069133171658404</c:v>
                </c:pt>
                <c:pt idx="45">
                  <c:v>0.94891453512860702</c:v>
                </c:pt>
                <c:pt idx="46">
                  <c:v>0.94719209820414296</c:v>
                </c:pt>
                <c:pt idx="47">
                  <c:v>0.94551736802751396</c:v>
                </c:pt>
                <c:pt idx="48">
                  <c:v>0.94388374468317104</c:v>
                </c:pt>
                <c:pt idx="49">
                  <c:v>0.942284678213412</c:v>
                </c:pt>
                <c:pt idx="50">
                  <c:v>0.94071366603406004</c:v>
                </c:pt>
                <c:pt idx="51">
                  <c:v>0.939164250801789</c:v>
                </c:pt>
                <c:pt idx="52">
                  <c:v>0.93763001872729002</c:v>
                </c:pt>
                <c:pt idx="53">
                  <c:v>0.93610459832877202</c:v>
                </c:pt>
                <c:pt idx="54">
                  <c:v>0.93458270880384697</c:v>
                </c:pt>
                <c:pt idx="55">
                  <c:v>0.93306329351922501</c:v>
                </c:pt>
                <c:pt idx="56">
                  <c:v>0.93154634845236595</c:v>
                </c:pt>
                <c:pt idx="57">
                  <c:v>0.93003186958726503</c:v>
                </c:pt>
                <c:pt idx="58">
                  <c:v>0.92851985291445005</c:v>
                </c:pt>
                <c:pt idx="59">
                  <c:v>0.92701029443096605</c:v>
                </c:pt>
                <c:pt idx="60">
                  <c:v>0.92550319014036497</c:v>
                </c:pt>
                <c:pt idx="61">
                  <c:v>0.92399853605269799</c:v>
                </c:pt>
                <c:pt idx="62">
                  <c:v>0.9224963281845</c:v>
                </c:pt>
                <c:pt idx="63">
                  <c:v>0.92099656255878604</c:v>
                </c:pt>
                <c:pt idx="64">
                  <c:v>0.91949923520503396</c:v>
                </c:pt>
                <c:pt idx="65">
                  <c:v>0.91800434215917803</c:v>
                </c:pt>
                <c:pt idx="66">
                  <c:v>0.91651187946359702</c:v>
                </c:pt>
                <c:pt idx="67">
                  <c:v>0.915021843167102</c:v>
                </c:pt>
                <c:pt idx="68">
                  <c:v>0.913534229324931</c:v>
                </c:pt>
                <c:pt idx="69">
                  <c:v>0.91204903399873305</c:v>
                </c:pt>
                <c:pt idx="70">
                  <c:v>0.91056625325656004</c:v>
                </c:pt>
                <c:pt idx="71">
                  <c:v>0.90908588317285799</c:v>
                </c:pt>
                <c:pt idx="72">
                  <c:v>0.90760791982845401</c:v>
                </c:pt>
                <c:pt idx="73">
                  <c:v>0.90613235931054503</c:v>
                </c:pt>
                <c:pt idx="74">
                  <c:v>0.90465919771269299</c:v>
                </c:pt>
                <c:pt idx="75">
                  <c:v>0.90318843113480796</c:v>
                </c:pt>
                <c:pt idx="76">
                  <c:v>0.90172005568314195</c:v>
                </c:pt>
                <c:pt idx="77">
                  <c:v>0.90025406747027603</c:v>
                </c:pt>
                <c:pt idx="78">
                  <c:v>0.89879046261511297</c:v>
                </c:pt>
                <c:pt idx="79">
                  <c:v>0.89732923724286395</c:v>
                </c:pt>
                <c:pt idx="80">
                  <c:v>0.89587038748504</c:v>
                </c:pt>
              </c:numCache>
            </c:numRef>
          </c:yVal>
          <c:smooth val="0"/>
          <c:extLst>
            <c:ext xmlns:c16="http://schemas.microsoft.com/office/drawing/2014/chart" uri="{C3380CC4-5D6E-409C-BE32-E72D297353CC}">
              <c16:uniqueId val="{00000000-FD82-41ED-9019-434621E37A51}"/>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Microsoft_Excel_Worksheet6!$C$2:$C$10002</c:f>
              <c:numCache>
                <c:formatCode>General</c:formatCode>
                <c:ptCount val="10001"/>
                <c:pt idx="0">
                  <c:v>1.05044321963694</c:v>
                </c:pt>
                <c:pt idx="1">
                  <c:v>1.0485276159482999</c:v>
                </c:pt>
                <c:pt idx="2">
                  <c:v>1.0466148555261601</c:v>
                </c:pt>
                <c:pt idx="3">
                  <c:v>1.0447048393756799</c:v>
                </c:pt>
                <c:pt idx="4">
                  <c:v>1.0427974492674601</c:v>
                </c:pt>
                <c:pt idx="5">
                  <c:v>1.04089254247602</c:v>
                </c:pt>
                <c:pt idx="6">
                  <c:v>1.0389899446950901</c:v>
                </c:pt>
                <c:pt idx="7">
                  <c:v>1.0370894403489701</c:v>
                </c:pt>
                <c:pt idx="8">
                  <c:v>1.0351907591127001</c:v>
                </c:pt>
                <c:pt idx="9">
                  <c:v>1.0332935567938799</c:v>
                </c:pt>
                <c:pt idx="10">
                  <c:v>1.0313970717419301</c:v>
                </c:pt>
                <c:pt idx="11">
                  <c:v>1.0294992252908499</c:v>
                </c:pt>
                <c:pt idx="12">
                  <c:v>1.0275977104854199</c:v>
                </c:pt>
                <c:pt idx="13">
                  <c:v>1.0256903578702701</c:v>
                </c:pt>
                <c:pt idx="14">
                  <c:v>1.02377517250827</c:v>
                </c:pt>
                <c:pt idx="15">
                  <c:v>1.0218503778482799</c:v>
                </c:pt>
                <c:pt idx="16">
                  <c:v>1.0199144684905299</c:v>
                </c:pt>
                <c:pt idx="17">
                  <c:v>1.0179662744717899</c:v>
                </c:pt>
                <c:pt idx="18">
                  <c:v>1.01600504045291</c:v>
                </c:pt>
                <c:pt idx="19">
                  <c:v>1.01403052419116</c:v>
                </c:pt>
                <c:pt idx="20">
                  <c:v>1.0120431199886799</c:v>
                </c:pt>
                <c:pt idx="21">
                  <c:v>1.01004401450062</c:v>
                </c:pt>
                <c:pt idx="22">
                  <c:v>1.0080353844382199</c:v>
                </c:pt>
                <c:pt idx="23">
                  <c:v>1.0060206483576399</c:v>
                </c:pt>
                <c:pt idx="24">
                  <c:v>1.0040047878451599</c:v>
                </c:pt>
                <c:pt idx="25">
                  <c:v>1.0019947567479</c:v>
                </c:pt>
                <c:pt idx="26">
                  <c:v>1</c:v>
                </c:pt>
                <c:pt idx="27">
                  <c:v>0.99400249922056505</c:v>
                </c:pt>
                <c:pt idx="28">
                  <c:v>0.98835132328158304</c:v>
                </c:pt>
                <c:pt idx="29">
                  <c:v>0.98301484898151303</c:v>
                </c:pt>
                <c:pt idx="30">
                  <c:v>0.97796196512089895</c:v>
                </c:pt>
                <c:pt idx="31">
                  <c:v>0.97316222466997804</c:v>
                </c:pt>
                <c:pt idx="32">
                  <c:v>0.96858605352583704</c:v>
                </c:pt>
                <c:pt idx="33">
                  <c:v>0.96420500428088396</c:v>
                </c:pt>
                <c:pt idx="34">
                  <c:v>0.95999203627329199</c:v>
                </c:pt>
                <c:pt idx="35">
                  <c:v>0.95592179760178098</c:v>
                </c:pt>
                <c:pt idx="36">
                  <c:v>0.95197088233662097</c:v>
                </c:pt>
                <c:pt idx="37">
                  <c:v>0.94811803784005</c:v>
                </c:pt>
                <c:pt idx="38">
                  <c:v>0.94434430289242899</c:v>
                </c:pt>
                <c:pt idx="39">
                  <c:v>0.94063306606525299</c:v>
                </c:pt>
                <c:pt idx="40">
                  <c:v>0.93697004358630298</c:v>
                </c:pt>
                <c:pt idx="41">
                  <c:v>0.93334318477653699</c:v>
                </c:pt>
                <c:pt idx="42">
                  <c:v>0.92974251947359199</c:v>
                </c:pt>
                <c:pt idx="43">
                  <c:v>0.92615996502003595</c:v>
                </c:pt>
                <c:pt idx="44">
                  <c:v>0.92258911056495696</c:v>
                </c:pt>
                <c:pt idx="45">
                  <c:v>0.91902499436260598</c:v>
                </c:pt>
                <c:pt idx="46">
                  <c:v>0.91546388642330501</c:v>
                </c:pt>
                <c:pt idx="47">
                  <c:v>0.91190308516641405</c:v>
                </c:pt>
                <c:pt idx="48">
                  <c:v>0.90834073328049303</c:v>
                </c:pt>
                <c:pt idx="49">
                  <c:v>0.904775655166144</c:v>
                </c:pt>
                <c:pt idx="50">
                  <c:v>0.90120721624120004</c:v>
                </c:pt>
                <c:pt idx="51">
                  <c:v>0.89763520298782395</c:v>
                </c:pt>
                <c:pt idx="52">
                  <c:v>0.89405972179792503</c:v>
                </c:pt>
                <c:pt idx="53">
                  <c:v>0.890481114283177</c:v>
                </c:pt>
                <c:pt idx="54">
                  <c:v>0.88690020002746905</c:v>
                </c:pt>
                <c:pt idx="55">
                  <c:v>0.88331898974993595</c:v>
                </c:pt>
                <c:pt idx="56">
                  <c:v>0.87973945978490398</c:v>
                </c:pt>
                <c:pt idx="57">
                  <c:v>0.87616326445347203</c:v>
                </c:pt>
                <c:pt idx="58">
                  <c:v>0.87259179543443899</c:v>
                </c:pt>
                <c:pt idx="59">
                  <c:v>0.86902622886606196</c:v>
                </c:pt>
                <c:pt idx="60">
                  <c:v>0.86546756294121696</c:v>
                </c:pt>
                <c:pt idx="61">
                  <c:v>0.86191664809680002</c:v>
                </c:pt>
                <c:pt idx="62">
                  <c:v>0.85837421140123904</c:v>
                </c:pt>
                <c:pt idx="63">
                  <c:v>0.85484087637038297</c:v>
                </c:pt>
                <c:pt idx="64">
                  <c:v>0.85131717916021898</c:v>
                </c:pt>
                <c:pt idx="65">
                  <c:v>0.847803581871589</c:v>
                </c:pt>
                <c:pt idx="66">
                  <c:v>0.84430048353991305</c:v>
                </c:pt>
                <c:pt idx="67">
                  <c:v>0.84080822925897702</c:v>
                </c:pt>
                <c:pt idx="68">
                  <c:v>0.83732711779268099</c:v>
                </c:pt>
                <c:pt idx="69">
                  <c:v>0.83385740795515795</c:v>
                </c:pt>
                <c:pt idx="70">
                  <c:v>0.83039932398262595</c:v>
                </c:pt>
                <c:pt idx="71">
                  <c:v>0.82695306007583202</c:v>
                </c:pt>
                <c:pt idx="72">
                  <c:v>0.82351878425703295</c:v>
                </c:pt>
                <c:pt idx="73">
                  <c:v>0.82009664165792595</c:v>
                </c:pt>
                <c:pt idx="74">
                  <c:v>0.81668675733312501</c:v>
                </c:pt>
                <c:pt idx="75">
                  <c:v>0.81328923867641001</c:v>
                </c:pt>
                <c:pt idx="76">
                  <c:v>0.80990417750307797</c:v>
                </c:pt>
                <c:pt idx="77">
                  <c:v>0.80653165185053499</c:v>
                </c:pt>
                <c:pt idx="78">
                  <c:v>0.80317172754025001</c:v>
                </c:pt>
                <c:pt idx="79">
                  <c:v>0.79982445953688297</c:v>
                </c:pt>
                <c:pt idx="80">
                  <c:v>0.79648989313441698</c:v>
                </c:pt>
              </c:numCache>
            </c:numRef>
          </c:yVal>
          <c:smooth val="0"/>
          <c:extLst>
            <c:ext xmlns:c16="http://schemas.microsoft.com/office/drawing/2014/chart" uri="{C3380CC4-5D6E-409C-BE32-E72D297353CC}">
              <c16:uniqueId val="{00000001-FD82-41ED-9019-434621E37A51}"/>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Microsoft_Excel_Worksheet6!$D$2:$D$10002</c:f>
              <c:numCache>
                <c:formatCode>General</c:formatCode>
                <c:ptCount val="10001"/>
                <c:pt idx="0">
                  <c:v>1.25348836307273</c:v>
                </c:pt>
                <c:pt idx="1">
                  <c:v>1.24172233569082</c:v>
                </c:pt>
                <c:pt idx="2">
                  <c:v>1.23006751561533</c:v>
                </c:pt>
                <c:pt idx="3">
                  <c:v>1.21852295682811</c:v>
                </c:pt>
                <c:pt idx="4">
                  <c:v>1.2070877423138</c:v>
                </c:pt>
                <c:pt idx="5">
                  <c:v>1.1957609892296399</c:v>
                </c:pt>
                <c:pt idx="6">
                  <c:v>1.1845418558993901</c:v>
                </c:pt>
                <c:pt idx="7">
                  <c:v>1.1734295514120201</c:v>
                </c:pt>
                <c:pt idx="8">
                  <c:v>1.1624233490124301</c:v>
                </c:pt>
                <c:pt idx="9">
                  <c:v>1.1515226051313501</c:v>
                </c:pt>
                <c:pt idx="10">
                  <c:v>1.1407312041881099</c:v>
                </c:pt>
                <c:pt idx="11">
                  <c:v>1.1300704276232201</c:v>
                </c:pt>
                <c:pt idx="12">
                  <c:v>1.11956499012691</c:v>
                </c:pt>
                <c:pt idx="13">
                  <c:v>1.10923852190068</c:v>
                </c:pt>
                <c:pt idx="14">
                  <c:v>1.0991135720535701</c:v>
                </c:pt>
                <c:pt idx="15">
                  <c:v>1.0892116108902401</c:v>
                </c:pt>
                <c:pt idx="16">
                  <c:v>1.0795530286680499</c:v>
                </c:pt>
                <c:pt idx="17">
                  <c:v>1.0701571278584301</c:v>
                </c:pt>
                <c:pt idx="18">
                  <c:v>1.0610421052236201</c:v>
                </c:pt>
                <c:pt idx="19">
                  <c:v>1.05222501905727</c:v>
                </c:pt>
                <c:pt idx="20">
                  <c:v>1.0437217356697399</c:v>
                </c:pt>
                <c:pt idx="21">
                  <c:v>1.0355468475490099</c:v>
                </c:pt>
                <c:pt idx="22">
                  <c:v>1.02771355352188</c:v>
                </c:pt>
                <c:pt idx="23">
                  <c:v>1.02023348863108</c:v>
                </c:pt>
                <c:pt idx="24">
                  <c:v>1.0131164883739801</c:v>
                </c:pt>
                <c:pt idx="25">
                  <c:v>1.00637026866028</c:v>
                </c:pt>
                <c:pt idx="26">
                  <c:v>1</c:v>
                </c:pt>
                <c:pt idx="27">
                  <c:v>0.99803258035952003</c:v>
                </c:pt>
                <c:pt idx="28">
                  <c:v>0.99610508615247195</c:v>
                </c:pt>
                <c:pt idx="29">
                  <c:v>0.99423031877276202</c:v>
                </c:pt>
                <c:pt idx="30">
                  <c:v>0.99242136553517402</c:v>
                </c:pt>
                <c:pt idx="31">
                  <c:v>0.99069137082078995</c:v>
                </c:pt>
                <c:pt idx="32">
                  <c:v>0.98905325572660296</c:v>
                </c:pt>
                <c:pt idx="33">
                  <c:v>0.98751939745025197</c:v>
                </c:pt>
                <c:pt idx="34">
                  <c:v>0.98610128682779397</c:v>
                </c:pt>
                <c:pt idx="35">
                  <c:v>0.98480918806360995</c:v>
                </c:pt>
                <c:pt idx="36">
                  <c:v>0.98365182717211197</c:v>
                </c:pt>
                <c:pt idx="37">
                  <c:v>0.982636133997283</c:v>
                </c:pt>
                <c:pt idx="38">
                  <c:v>0.98176705691824995</c:v>
                </c:pt>
                <c:pt idx="39">
                  <c:v>0.98104746062760495</c:v>
                </c:pt>
                <c:pt idx="40">
                  <c:v>0.98047810758640597</c:v>
                </c:pt>
                <c:pt idx="41">
                  <c:v>0.98005771494500304</c:v>
                </c:pt>
                <c:pt idx="42">
                  <c:v>0.97978307240162199</c:v>
                </c:pt>
                <c:pt idx="43">
                  <c:v>0.97964920332375105</c:v>
                </c:pt>
                <c:pt idx="44">
                  <c:v>0.97964955130197995</c:v>
                </c:pt>
                <c:pt idx="45">
                  <c:v>0.97977617638445702</c:v>
                </c:pt>
                <c:pt idx="46">
                  <c:v>0.98001994858104202</c:v>
                </c:pt>
                <c:pt idx="47">
                  <c:v>0.98037072994278696</c:v>
                </c:pt>
                <c:pt idx="48">
                  <c:v>0.98081753997705101</c:v>
                </c:pt>
                <c:pt idx="49">
                  <c:v>0.981348701996971</c:v>
                </c:pt>
                <c:pt idx="50">
                  <c:v>0.98195197010761004</c:v>
                </c:pt>
                <c:pt idx="51">
                  <c:v>0.98261463793777903</c:v>
                </c:pt>
                <c:pt idx="52">
                  <c:v>0.98332363105519904</c:v>
                </c:pt>
                <c:pt idx="53">
                  <c:v>0.98406558539725197</c:v>
                </c:pt>
                <c:pt idx="54">
                  <c:v>0.98482877731686502</c:v>
                </c:pt>
                <c:pt idx="55">
                  <c:v>0.98560895872895105</c:v>
                </c:pt>
                <c:pt idx="56">
                  <c:v>0.98640408778197597</c:v>
                </c:pt>
                <c:pt idx="57">
                  <c:v>0.98721244491746996</c:v>
                </c:pt>
                <c:pt idx="58">
                  <c:v>0.98803257349793505</c:v>
                </c:pt>
                <c:pt idx="59">
                  <c:v>0.98886323270391496</c:v>
                </c:pt>
                <c:pt idx="60">
                  <c:v>0.989703359937673</c:v>
                </c:pt>
                <c:pt idx="61">
                  <c:v>0.99055204063263802</c:v>
                </c:pt>
                <c:pt idx="62">
                  <c:v>0.99140848386473002</c:v>
                </c:pt>
                <c:pt idx="63">
                  <c:v>0.99227200253533399</c:v>
                </c:pt>
                <c:pt idx="64">
                  <c:v>0.99314199717743801</c:v>
                </c:pt>
                <c:pt idx="65">
                  <c:v>0.99401794264977295</c:v>
                </c:pt>
                <c:pt idx="66">
                  <c:v>0.99489937714596199</c:v>
                </c:pt>
                <c:pt idx="67">
                  <c:v>0.99578589306960097</c:v>
                </c:pt>
                <c:pt idx="68">
                  <c:v>0.99667712942138997</c:v>
                </c:pt>
                <c:pt idx="69">
                  <c:v>0.99757276541789097</c:v>
                </c:pt>
                <c:pt idx="70">
                  <c:v>0.99847251511856705</c:v>
                </c:pt>
                <c:pt idx="71">
                  <c:v>0.99937612288222399</c:v>
                </c:pt>
                <c:pt idx="72">
                  <c:v>1.00028335950893</c:v>
                </c:pt>
                <c:pt idx="73">
                  <c:v>1.00119401895097</c:v>
                </c:pt>
                <c:pt idx="74">
                  <c:v>1.0021079154983099</c:v>
                </c:pt>
                <c:pt idx="75">
                  <c:v>1.0030248813612099</c:v>
                </c:pt>
                <c:pt idx="76">
                  <c:v>1.00394476458682</c:v>
                </c:pt>
                <c:pt idx="77">
                  <c:v>1.00486742725748</c:v>
                </c:pt>
                <c:pt idx="78">
                  <c:v>1.0057927439277401</c:v>
                </c:pt>
                <c:pt idx="79">
                  <c:v>1.0067206002640701</c:v>
                </c:pt>
                <c:pt idx="80">
                  <c:v>1.00765089185777</c:v>
                </c:pt>
              </c:numCache>
            </c:numRef>
          </c:yVal>
          <c:smooth val="1"/>
          <c:extLst>
            <c:ext xmlns:c16="http://schemas.microsoft.com/office/drawing/2014/chart" uri="{C3380CC4-5D6E-409C-BE32-E72D297353CC}">
              <c16:uniqueId val="{00000002-FD82-41ED-9019-434621E37A51}"/>
            </c:ext>
          </c:extLst>
        </c:ser>
        <c:dLbls>
          <c:showLegendKey val="0"/>
          <c:showVal val="0"/>
          <c:showCatName val="0"/>
          <c:showSerName val="0"/>
          <c:showPercent val="0"/>
          <c:showBubbleSize val="0"/>
        </c:dLbls>
        <c:axId val="562384608"/>
        <c:axId val="562385000"/>
      </c:scatterChart>
      <c:valAx>
        <c:axId val="562384608"/>
        <c:scaling>
          <c:orientation val="minMax"/>
          <c:max val="100"/>
          <c:min val="20"/>
        </c:scaling>
        <c:delete val="0"/>
        <c:axPos val="b"/>
        <c:title>
          <c:tx>
            <c:rich>
              <a:bodyPr/>
              <a:lstStyle/>
              <a:p>
                <a:pPr>
                  <a:defRPr sz="1700">
                    <a:solidFill>
                      <a:schemeClr val="bg2"/>
                    </a:solidFill>
                  </a:defRPr>
                </a:pPr>
                <a:r>
                  <a:rPr lang="en-US" sz="1700" dirty="0" smtClean="0">
                    <a:solidFill>
                      <a:schemeClr val="bg2"/>
                    </a:solidFill>
                  </a:rPr>
                  <a:t>Recipient FVC% predicted</a:t>
                </a:r>
                <a:endParaRPr lang="en-US" sz="1700" dirty="0">
                  <a:solidFill>
                    <a:schemeClr val="bg2"/>
                  </a:solidFill>
                </a:endParaRPr>
              </a:p>
            </c:rich>
          </c:tx>
          <c:layout>
            <c:manualLayout>
              <c:xMode val="edge"/>
              <c:yMode val="edge"/>
              <c:x val="0.3763975216593500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5000"/>
        <c:crosses val="autoZero"/>
        <c:crossBetween val="midCat"/>
        <c:majorUnit val="10"/>
      </c:valAx>
      <c:valAx>
        <c:axId val="5623850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4608"/>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pt idx="11">
                  <c:v>220</c:v>
                </c:pt>
              </c:numCache>
            </c:numRef>
          </c:xVal>
          <c:yVal>
            <c:numRef>
              <c:f>Microsoft_Excel_Worksheet7!$B$2:$B$10002</c:f>
              <c:numCache>
                <c:formatCode>General</c:formatCode>
                <c:ptCount val="10001"/>
                <c:pt idx="0">
                  <c:v>1.35236105565651</c:v>
                </c:pt>
                <c:pt idx="1">
                  <c:v>1.26578697068062</c:v>
                </c:pt>
                <c:pt idx="2">
                  <c:v>1.1847913260707801</c:v>
                </c:pt>
                <c:pt idx="3">
                  <c:v>1.1108581702376401</c:v>
                </c:pt>
                <c:pt idx="4">
                  <c:v>1.04757278612126</c:v>
                </c:pt>
                <c:pt idx="5">
                  <c:v>0.99787697317403701</c:v>
                </c:pt>
                <c:pt idx="6">
                  <c:v>0.96318206597205602</c:v>
                </c:pt>
                <c:pt idx="7">
                  <c:v>0.94139649859720997</c:v>
                </c:pt>
                <c:pt idx="8">
                  <c:v>0.93025705514470203</c:v>
                </c:pt>
                <c:pt idx="9">
                  <c:v>0.92796792912076898</c:v>
                </c:pt>
                <c:pt idx="10">
                  <c:v>0.93303075833383398</c:v>
                </c:pt>
                <c:pt idx="11">
                  <c:v>0.94411598793516904</c:v>
                </c:pt>
              </c:numCache>
            </c:numRef>
          </c:yVal>
          <c:smooth val="0"/>
          <c:extLst>
            <c:ext xmlns:c16="http://schemas.microsoft.com/office/drawing/2014/chart" uri="{C3380CC4-5D6E-409C-BE32-E72D297353CC}">
              <c16:uniqueId val="{00000000-7844-48BF-9B0C-2DCB710CE897}"/>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pt idx="11">
                  <c:v>220</c:v>
                </c:pt>
              </c:numCache>
            </c:numRef>
          </c:xVal>
          <c:yVal>
            <c:numRef>
              <c:f>Microsoft_Excel_Worksheet7!$C$2:$C$10002</c:f>
              <c:numCache>
                <c:formatCode>General</c:formatCode>
                <c:ptCount val="10001"/>
                <c:pt idx="0">
                  <c:v>1.2737338554345701</c:v>
                </c:pt>
                <c:pt idx="1">
                  <c:v>1.20799697148483</c:v>
                </c:pt>
                <c:pt idx="2">
                  <c:v>1.14567328354756</c:v>
                </c:pt>
                <c:pt idx="3">
                  <c:v>1.0880145366357801</c:v>
                </c:pt>
                <c:pt idx="4">
                  <c:v>1.0380066240135899</c:v>
                </c:pt>
                <c:pt idx="5">
                  <c:v>0.99745739030938296</c:v>
                </c:pt>
                <c:pt idx="6">
                  <c:v>0.95596169934770203</c:v>
                </c:pt>
                <c:pt idx="7">
                  <c:v>0.92966381066952597</c:v>
                </c:pt>
                <c:pt idx="8">
                  <c:v>0.91535840817639902</c:v>
                </c:pt>
                <c:pt idx="9">
                  <c:v>0.91039873055428799</c:v>
                </c:pt>
                <c:pt idx="10">
                  <c:v>0.91250677787162304</c:v>
                </c:pt>
                <c:pt idx="11">
                  <c:v>0.91974615679944804</c:v>
                </c:pt>
              </c:numCache>
            </c:numRef>
          </c:yVal>
          <c:smooth val="0"/>
          <c:extLst>
            <c:ext xmlns:c16="http://schemas.microsoft.com/office/drawing/2014/chart" uri="{C3380CC4-5D6E-409C-BE32-E72D297353CC}">
              <c16:uniqueId val="{00000001-7844-48BF-9B0C-2DCB710CE897}"/>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pt idx="11">
                  <c:v>220</c:v>
                </c:pt>
              </c:numCache>
            </c:numRef>
          </c:xVal>
          <c:yVal>
            <c:numRef>
              <c:f>Microsoft_Excel_Worksheet7!$D$2:$D$10002</c:f>
              <c:numCache>
                <c:formatCode>General</c:formatCode>
                <c:ptCount val="10001"/>
                <c:pt idx="0">
                  <c:v>1.43584188883195</c:v>
                </c:pt>
                <c:pt idx="1">
                  <c:v>1.32634161588618</c:v>
                </c:pt>
                <c:pt idx="2">
                  <c:v>1.2252450209766099</c:v>
                </c:pt>
                <c:pt idx="3">
                  <c:v>1.13418142206019</c:v>
                </c:pt>
                <c:pt idx="4">
                  <c:v>1.05722710899337</c:v>
                </c:pt>
                <c:pt idx="5">
                  <c:v>0.99829673253723805</c:v>
                </c:pt>
                <c:pt idx="6">
                  <c:v>0.970456967934202</c:v>
                </c:pt>
                <c:pt idx="7">
                  <c:v>0.95327725721929801</c:v>
                </c:pt>
                <c:pt idx="8">
                  <c:v>0.94539819694290195</c:v>
                </c:pt>
                <c:pt idx="9">
                  <c:v>0.94587618433123299</c:v>
                </c:pt>
                <c:pt idx="10">
                  <c:v>0.95401636142091695</c:v>
                </c:pt>
                <c:pt idx="11">
                  <c:v>0.96913152839535299</c:v>
                </c:pt>
              </c:numCache>
            </c:numRef>
          </c:yVal>
          <c:smooth val="1"/>
          <c:extLst>
            <c:ext xmlns:c16="http://schemas.microsoft.com/office/drawing/2014/chart" uri="{C3380CC4-5D6E-409C-BE32-E72D297353CC}">
              <c16:uniqueId val="{00000002-7844-48BF-9B0C-2DCB710CE897}"/>
            </c:ext>
          </c:extLst>
        </c:ser>
        <c:dLbls>
          <c:showLegendKey val="0"/>
          <c:showVal val="0"/>
          <c:showCatName val="0"/>
          <c:showSerName val="0"/>
          <c:showPercent val="0"/>
          <c:showBubbleSize val="0"/>
        </c:dLbls>
        <c:axId val="515963472"/>
        <c:axId val="562487912"/>
      </c:scatterChart>
      <c:valAx>
        <c:axId val="515963472"/>
        <c:scaling>
          <c:orientation val="minMax"/>
          <c:max val="220"/>
          <c:min val="0"/>
        </c:scaling>
        <c:delete val="0"/>
        <c:axPos val="b"/>
        <c:title>
          <c:tx>
            <c:rich>
              <a:bodyPr/>
              <a:lstStyle/>
              <a:p>
                <a:pPr>
                  <a:defRPr sz="1700">
                    <a:solidFill>
                      <a:schemeClr val="bg2"/>
                    </a:solidFill>
                  </a:defRPr>
                </a:pPr>
                <a:r>
                  <a:rPr lang="en-US" sz="1700" dirty="0" smtClean="0">
                    <a:solidFill>
                      <a:schemeClr val="bg2"/>
                    </a:solidFill>
                  </a:rPr>
                  <a:t>Transplant center volume within</a:t>
                </a:r>
                <a:r>
                  <a:rPr lang="en-US" sz="1700" baseline="0" dirty="0" smtClean="0">
                    <a:solidFill>
                      <a:schemeClr val="bg2"/>
                    </a:solidFill>
                  </a:rPr>
                  <a:t> </a:t>
                </a:r>
                <a:r>
                  <a:rPr lang="en-US" sz="1700" dirty="0" smtClean="0">
                    <a:solidFill>
                      <a:schemeClr val="bg2"/>
                    </a:solidFill>
                  </a:rPr>
                  <a:t>3 yrs</a:t>
                </a:r>
                <a:endParaRPr lang="en-US" sz="1700" dirty="0">
                  <a:solidFill>
                    <a:schemeClr val="bg2"/>
                  </a:solidFill>
                </a:endParaRPr>
              </a:p>
            </c:rich>
          </c:tx>
          <c:layout>
            <c:manualLayout>
              <c:xMode val="edge"/>
              <c:yMode val="edge"/>
              <c:x val="0.3318879056047197"/>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20"/>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varyColors val="0"/>
        <c:ser>
          <c:idx val="0"/>
          <c:order val="0"/>
          <c:tx>
            <c:strRef>
              <c:f>Sheet1!$B$1</c:f>
              <c:strCache>
                <c:ptCount val="1"/>
                <c:pt idx="0">
                  <c:v>Primary/Male (N=34,209)</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93.786000000000001</c:v>
                </c:pt>
                <c:pt idx="2">
                  <c:v>91.307000000000002</c:v>
                </c:pt>
                <c:pt idx="3">
                  <c:v>89.644999999999996</c:v>
                </c:pt>
                <c:pt idx="4">
                  <c:v>88.326999999999998</c:v>
                </c:pt>
                <c:pt idx="5">
                  <c:v>87.24</c:v>
                </c:pt>
                <c:pt idx="6">
                  <c:v>86.087000000000003</c:v>
                </c:pt>
                <c:pt idx="7">
                  <c:v>85.043999999999997</c:v>
                </c:pt>
                <c:pt idx="8">
                  <c:v>84.201999999999998</c:v>
                </c:pt>
                <c:pt idx="9">
                  <c:v>83.367999999999995</c:v>
                </c:pt>
                <c:pt idx="10">
                  <c:v>82.492999999999995</c:v>
                </c:pt>
                <c:pt idx="11">
                  <c:v>81.777000000000001</c:v>
                </c:pt>
                <c:pt idx="12">
                  <c:v>81.061999999999998</c:v>
                </c:pt>
                <c:pt idx="13">
                  <c:v>73.218000000000004</c:v>
                </c:pt>
                <c:pt idx="14">
                  <c:v>66.423000000000002</c:v>
                </c:pt>
                <c:pt idx="15">
                  <c:v>60.411000000000001</c:v>
                </c:pt>
                <c:pt idx="16">
                  <c:v>55.033999999999999</c:v>
                </c:pt>
                <c:pt idx="17">
                  <c:v>50.128999999999998</c:v>
                </c:pt>
                <c:pt idx="18">
                  <c:v>45.381999999999998</c:v>
                </c:pt>
                <c:pt idx="19">
                  <c:v>41.030999999999999</c:v>
                </c:pt>
                <c:pt idx="20">
                  <c:v>37.094000000000001</c:v>
                </c:pt>
                <c:pt idx="21">
                  <c:v>33.237000000000002</c:v>
                </c:pt>
                <c:pt idx="22">
                  <c:v>29.611000000000001</c:v>
                </c:pt>
                <c:pt idx="23">
                  <c:v>26.315999999999999</c:v>
                </c:pt>
                <c:pt idx="24">
                  <c:v>23.469000000000001</c:v>
                </c:pt>
                <c:pt idx="25">
                  <c:v>20.98</c:v>
                </c:pt>
                <c:pt idx="26">
                  <c:v>18.645</c:v>
                </c:pt>
                <c:pt idx="27">
                  <c:v>16.562000000000001</c:v>
                </c:pt>
                <c:pt idx="28">
                  <c:v>14.86</c:v>
                </c:pt>
                <c:pt idx="29">
                  <c:v>13.153</c:v>
                </c:pt>
                <c:pt idx="30">
                  <c:v>12.191000000000001</c:v>
                </c:pt>
                <c:pt idx="31">
                  <c:v>10.907999999999999</c:v>
                </c:pt>
                <c:pt idx="32">
                  <c:v>9.94</c:v>
                </c:pt>
                <c:pt idx="33">
                  <c:v>8.5609999999999999</c:v>
                </c:pt>
                <c:pt idx="34">
                  <c:v>7.8150000000000004</c:v>
                </c:pt>
                <c:pt idx="35">
                  <c:v>6.8010000000000002</c:v>
                </c:pt>
                <c:pt idx="36">
                  <c:v>6.2279999999999998</c:v>
                </c:pt>
              </c:numCache>
            </c:numRef>
          </c:yVal>
          <c:smooth val="0"/>
          <c:extLst>
            <c:ext xmlns:c16="http://schemas.microsoft.com/office/drawing/2014/chart" uri="{C3380CC4-5D6E-409C-BE32-E72D297353CC}">
              <c16:uniqueId val="{00000000-0104-4243-BBC4-C2F35CDF1C03}"/>
            </c:ext>
          </c:extLst>
        </c:ser>
        <c:ser>
          <c:idx val="1"/>
          <c:order val="1"/>
          <c:tx>
            <c:strRef>
              <c:f>Sheet1!$C$1</c:f>
              <c:strCache>
                <c:ptCount val="1"/>
                <c:pt idx="0">
                  <c:v>Primary/Female (N=26,675)</c:v>
                </c:pt>
              </c:strCache>
            </c:strRef>
          </c:tx>
          <c:spPr>
            <a:ln w="41275">
              <a:solidFill>
                <a:srgbClr val="FF66FF"/>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93.938000000000002</c:v>
                </c:pt>
                <c:pt idx="2">
                  <c:v>92.04</c:v>
                </c:pt>
                <c:pt idx="3">
                  <c:v>90.62</c:v>
                </c:pt>
                <c:pt idx="4">
                  <c:v>89.647999999999996</c:v>
                </c:pt>
                <c:pt idx="5">
                  <c:v>88.57</c:v>
                </c:pt>
                <c:pt idx="6">
                  <c:v>87.728999999999999</c:v>
                </c:pt>
                <c:pt idx="7">
                  <c:v>86.793000000000006</c:v>
                </c:pt>
                <c:pt idx="8">
                  <c:v>85.966999999999999</c:v>
                </c:pt>
                <c:pt idx="9">
                  <c:v>85.234999999999999</c:v>
                </c:pt>
                <c:pt idx="10">
                  <c:v>84.504999999999995</c:v>
                </c:pt>
                <c:pt idx="11">
                  <c:v>83.679000000000002</c:v>
                </c:pt>
                <c:pt idx="12">
                  <c:v>82.954999999999998</c:v>
                </c:pt>
                <c:pt idx="13">
                  <c:v>75.186000000000007</c:v>
                </c:pt>
                <c:pt idx="14">
                  <c:v>68.801000000000002</c:v>
                </c:pt>
                <c:pt idx="15">
                  <c:v>63.362000000000002</c:v>
                </c:pt>
                <c:pt idx="16">
                  <c:v>58.094999999999999</c:v>
                </c:pt>
                <c:pt idx="17">
                  <c:v>53.381999999999998</c:v>
                </c:pt>
                <c:pt idx="18">
                  <c:v>48.82</c:v>
                </c:pt>
                <c:pt idx="19">
                  <c:v>44.47</c:v>
                </c:pt>
                <c:pt idx="20">
                  <c:v>40.374000000000002</c:v>
                </c:pt>
                <c:pt idx="21">
                  <c:v>36.271000000000001</c:v>
                </c:pt>
                <c:pt idx="22">
                  <c:v>32.793999999999997</c:v>
                </c:pt>
                <c:pt idx="23">
                  <c:v>29.632000000000001</c:v>
                </c:pt>
                <c:pt idx="24">
                  <c:v>26.599</c:v>
                </c:pt>
                <c:pt idx="25">
                  <c:v>24.225000000000001</c:v>
                </c:pt>
                <c:pt idx="26">
                  <c:v>22.053000000000001</c:v>
                </c:pt>
                <c:pt idx="27">
                  <c:v>19.734999999999999</c:v>
                </c:pt>
                <c:pt idx="28">
                  <c:v>17.692</c:v>
                </c:pt>
                <c:pt idx="29">
                  <c:v>15.891</c:v>
                </c:pt>
                <c:pt idx="30">
                  <c:v>14.33</c:v>
                </c:pt>
                <c:pt idx="31">
                  <c:v>13.186999999999999</c:v>
                </c:pt>
                <c:pt idx="32">
                  <c:v>12.071</c:v>
                </c:pt>
                <c:pt idx="33">
                  <c:v>10.835000000000001</c:v>
                </c:pt>
                <c:pt idx="34">
                  <c:v>10.073</c:v>
                </c:pt>
                <c:pt idx="35">
                  <c:v>9.423</c:v>
                </c:pt>
                <c:pt idx="36">
                  <c:v>9.423</c:v>
                </c:pt>
              </c:numCache>
            </c:numRef>
          </c:yVal>
          <c:smooth val="0"/>
          <c:extLst>
            <c:ext xmlns:c16="http://schemas.microsoft.com/office/drawing/2014/chart" uri="{C3380CC4-5D6E-409C-BE32-E72D297353CC}">
              <c16:uniqueId val="{00000001-0104-4243-BBC4-C2F35CDF1C03}"/>
            </c:ext>
          </c:extLst>
        </c:ser>
        <c:ser>
          <c:idx val="2"/>
          <c:order val="2"/>
          <c:tx>
            <c:strRef>
              <c:f>Sheet1!$D$1</c:f>
              <c:strCache>
                <c:ptCount val="1"/>
                <c:pt idx="0">
                  <c:v>First Retx/Male (N=1,258)</c:v>
                </c:pt>
              </c:strCache>
            </c:strRef>
          </c:tx>
          <c:spPr>
            <a:ln w="41275">
              <a:solidFill>
                <a:schemeClr val="bg1">
                  <a:lumMod val="50000"/>
                  <a:lumOff val="50000"/>
                </a:schemeClr>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86.506</c:v>
                </c:pt>
                <c:pt idx="2">
                  <c:v>81.435000000000002</c:v>
                </c:pt>
                <c:pt idx="3">
                  <c:v>79.334999999999994</c:v>
                </c:pt>
                <c:pt idx="4">
                  <c:v>77.956999999999994</c:v>
                </c:pt>
                <c:pt idx="5">
                  <c:v>75.924999999999997</c:v>
                </c:pt>
                <c:pt idx="6">
                  <c:v>74.944999999999993</c:v>
                </c:pt>
                <c:pt idx="7">
                  <c:v>73.552999999999997</c:v>
                </c:pt>
                <c:pt idx="8">
                  <c:v>72.650000000000006</c:v>
                </c:pt>
                <c:pt idx="9">
                  <c:v>71.58</c:v>
                </c:pt>
                <c:pt idx="10">
                  <c:v>70.343000000000004</c:v>
                </c:pt>
                <c:pt idx="11">
                  <c:v>69.349999999999994</c:v>
                </c:pt>
                <c:pt idx="12">
                  <c:v>68.349999999999994</c:v>
                </c:pt>
                <c:pt idx="13">
                  <c:v>59.347999999999999</c:v>
                </c:pt>
                <c:pt idx="14">
                  <c:v>51.765000000000001</c:v>
                </c:pt>
                <c:pt idx="15">
                  <c:v>46.034999999999997</c:v>
                </c:pt>
                <c:pt idx="16">
                  <c:v>41.765999999999998</c:v>
                </c:pt>
                <c:pt idx="17">
                  <c:v>37.398000000000003</c:v>
                </c:pt>
                <c:pt idx="18">
                  <c:v>33.442999999999998</c:v>
                </c:pt>
                <c:pt idx="19">
                  <c:v>29.542999999999999</c:v>
                </c:pt>
                <c:pt idx="20">
                  <c:v>27.271999999999998</c:v>
                </c:pt>
                <c:pt idx="21">
                  <c:v>23.094000000000001</c:v>
                </c:pt>
                <c:pt idx="22">
                  <c:v>21.488</c:v>
                </c:pt>
                <c:pt idx="23">
                  <c:v>20.346</c:v>
                </c:pt>
                <c:pt idx="24">
                  <c:v>17.891999999999999</c:v>
                </c:pt>
                <c:pt idx="25">
                  <c:v>17.23</c:v>
                </c:pt>
                <c:pt idx="26">
                  <c:v>16.512</c:v>
                </c:pt>
                <c:pt idx="27">
                  <c:v>14.898</c:v>
                </c:pt>
                <c:pt idx="28">
                  <c:v>13.752000000000001</c:v>
                </c:pt>
              </c:numCache>
            </c:numRef>
          </c:yVal>
          <c:smooth val="0"/>
          <c:extLst>
            <c:ext xmlns:c16="http://schemas.microsoft.com/office/drawing/2014/chart" uri="{C3380CC4-5D6E-409C-BE32-E72D297353CC}">
              <c16:uniqueId val="{00000002-0104-4243-BBC4-C2F35CDF1C03}"/>
            </c:ext>
          </c:extLst>
        </c:ser>
        <c:ser>
          <c:idx val="3"/>
          <c:order val="3"/>
          <c:tx>
            <c:strRef>
              <c:f>Sheet1!$E$1</c:f>
              <c:strCache>
                <c:ptCount val="1"/>
                <c:pt idx="0">
                  <c:v>First Retx/Female (N=1,149)</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89.433999999999997</c:v>
                </c:pt>
                <c:pt idx="2">
                  <c:v>85.632999999999996</c:v>
                </c:pt>
                <c:pt idx="3">
                  <c:v>83.49</c:v>
                </c:pt>
                <c:pt idx="4">
                  <c:v>81.606999999999999</c:v>
                </c:pt>
                <c:pt idx="5">
                  <c:v>79.900999999999996</c:v>
                </c:pt>
                <c:pt idx="6">
                  <c:v>77.745000000000005</c:v>
                </c:pt>
                <c:pt idx="7">
                  <c:v>76.575000000000003</c:v>
                </c:pt>
                <c:pt idx="8">
                  <c:v>75.492000000000004</c:v>
                </c:pt>
                <c:pt idx="9">
                  <c:v>74.408000000000001</c:v>
                </c:pt>
                <c:pt idx="10">
                  <c:v>73.052000000000007</c:v>
                </c:pt>
                <c:pt idx="11">
                  <c:v>72.504000000000005</c:v>
                </c:pt>
                <c:pt idx="12">
                  <c:v>71.403000000000006</c:v>
                </c:pt>
                <c:pt idx="13">
                  <c:v>60.719000000000001</c:v>
                </c:pt>
                <c:pt idx="14">
                  <c:v>52.222999999999999</c:v>
                </c:pt>
                <c:pt idx="15">
                  <c:v>46.64</c:v>
                </c:pt>
                <c:pt idx="16">
                  <c:v>42.02</c:v>
                </c:pt>
                <c:pt idx="17">
                  <c:v>37.198999999999998</c:v>
                </c:pt>
                <c:pt idx="18">
                  <c:v>32.435000000000002</c:v>
                </c:pt>
                <c:pt idx="19">
                  <c:v>28.931999999999999</c:v>
                </c:pt>
                <c:pt idx="20">
                  <c:v>25.835999999999999</c:v>
                </c:pt>
                <c:pt idx="21">
                  <c:v>22.399000000000001</c:v>
                </c:pt>
                <c:pt idx="22">
                  <c:v>19.623999999999999</c:v>
                </c:pt>
                <c:pt idx="23">
                  <c:v>17.224</c:v>
                </c:pt>
                <c:pt idx="24">
                  <c:v>15.178000000000001</c:v>
                </c:pt>
                <c:pt idx="25">
                  <c:v>13.141999999999999</c:v>
                </c:pt>
                <c:pt idx="26">
                  <c:v>11.398999999999999</c:v>
                </c:pt>
                <c:pt idx="27">
                  <c:v>10.585000000000001</c:v>
                </c:pt>
              </c:numCache>
            </c:numRef>
          </c:yVal>
          <c:smooth val="0"/>
          <c:extLst>
            <c:ext xmlns:c16="http://schemas.microsoft.com/office/drawing/2014/chart" uri="{C3380CC4-5D6E-409C-BE32-E72D297353CC}">
              <c16:uniqueId val="{00000003-0104-4243-BBC4-C2F35CDF1C03}"/>
            </c:ext>
          </c:extLst>
        </c:ser>
        <c:dLbls>
          <c:showLegendKey val="0"/>
          <c:showVal val="0"/>
          <c:showCatName val="0"/>
          <c:showSerName val="0"/>
          <c:showPercent val="0"/>
          <c:showBubbleSize val="0"/>
        </c:dLbls>
        <c:axId val="650536200"/>
        <c:axId val="650536592"/>
      </c:scatterChart>
      <c:valAx>
        <c:axId val="65053620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0536592"/>
        <c:crosses val="autoZero"/>
        <c:crossBetween val="midCat"/>
        <c:majorUnit val="1"/>
      </c:valAx>
      <c:valAx>
        <c:axId val="6505365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0536200"/>
        <c:crosses val="autoZero"/>
        <c:crossBetween val="midCat"/>
        <c:majorUnit val="25"/>
      </c:valAx>
      <c:spPr>
        <a:noFill/>
        <a:ln>
          <a:solidFill>
            <a:schemeClr val="bg2"/>
          </a:solidFill>
        </a:ln>
      </c:spPr>
    </c:plotArea>
    <c:legend>
      <c:legendPos val="r"/>
      <c:layout>
        <c:manualLayout>
          <c:xMode val="edge"/>
          <c:yMode val="edge"/>
          <c:x val="0.2889158711355771"/>
          <c:y val="4.5164465328930654E-2"/>
          <c:w val="0.67338501382017513"/>
          <c:h val="0.1585140970281940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9900"/>
              </a:solidFill>
            </a:ln>
          </c:spPr>
          <c:marker>
            <c:symbol val="none"/>
          </c:marker>
          <c:xVal>
            <c:numRef>
              <c:f>Microsoft_Excel_Worksheet8!$A$2:$A$10002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Microsoft_Excel_Worksheet8!$B$2:$B$10002</c:f>
              <c:numCache>
                <c:formatCode>General</c:formatCode>
                <c:ptCount val="10001"/>
                <c:pt idx="0">
                  <c:v>0.97059260111583101</c:v>
                </c:pt>
                <c:pt idx="1">
                  <c:v>0.97587871294366002</c:v>
                </c:pt>
                <c:pt idx="2">
                  <c:v>0.98119361437716202</c:v>
                </c:pt>
                <c:pt idx="3">
                  <c:v>0.98663579160786097</c:v>
                </c:pt>
                <c:pt idx="4">
                  <c:v>0.99270160945931896</c:v>
                </c:pt>
                <c:pt idx="5">
                  <c:v>1</c:v>
                </c:pt>
                <c:pt idx="6">
                  <c:v>1.0089999387778401</c:v>
                </c:pt>
                <c:pt idx="7">
                  <c:v>1.01954306912478</c:v>
                </c:pt>
                <c:pt idx="8">
                  <c:v>1.03130586140356</c:v>
                </c:pt>
                <c:pt idx="9">
                  <c:v>1.04395323378408</c:v>
                </c:pt>
                <c:pt idx="10">
                  <c:v>1.05713493705453</c:v>
                </c:pt>
                <c:pt idx="11">
                  <c:v>1.0705470985159999</c:v>
                </c:pt>
                <c:pt idx="12">
                  <c:v>1.0841294237557699</c:v>
                </c:pt>
                <c:pt idx="13">
                  <c:v>1.0978840716884699</c:v>
                </c:pt>
                <c:pt idx="14">
                  <c:v>1.11181322861945</c:v>
                </c:pt>
                <c:pt idx="15">
                  <c:v>1.1259191085923399</c:v>
                </c:pt>
                <c:pt idx="16">
                  <c:v>1.1402039537409301</c:v>
                </c:pt>
                <c:pt idx="17">
                  <c:v>1.15467003464559</c:v>
                </c:pt>
                <c:pt idx="18">
                  <c:v>1.1693196506941701</c:v>
                </c:pt>
                <c:pt idx="19">
                  <c:v>1.18415513044746</c:v>
                </c:pt>
                <c:pt idx="20">
                  <c:v>1.1991788320093799</c:v>
                </c:pt>
                <c:pt idx="21">
                  <c:v>1.2143931434017401</c:v>
                </c:pt>
                <c:pt idx="22">
                  <c:v>1.2298004829438201</c:v>
                </c:pt>
                <c:pt idx="23">
                  <c:v>1.2454032996368301</c:v>
                </c:pt>
                <c:pt idx="24">
                  <c:v>1.2612040735530801</c:v>
                </c:pt>
                <c:pt idx="25">
                  <c:v>1.2772053162302801</c:v>
                </c:pt>
                <c:pt idx="26">
                  <c:v>1.2934095710706801</c:v>
                </c:pt>
                <c:pt idx="27">
                  <c:v>1.30981941374539</c:v>
                </c:pt>
                <c:pt idx="28">
                  <c:v>1.3264374526037701</c:v>
                </c:pt>
                <c:pt idx="29">
                  <c:v>1.343266329088</c:v>
                </c:pt>
                <c:pt idx="30">
                  <c:v>1.36030871815299</c:v>
                </c:pt>
                <c:pt idx="31">
                  <c:v>1.37756732869153</c:v>
                </c:pt>
                <c:pt idx="32">
                  <c:v>1.39504490396488</c:v>
                </c:pt>
                <c:pt idx="33">
                  <c:v>1.41274422203879</c:v>
                </c:pt>
                <c:pt idx="34">
                  <c:v>1.4306680962251199</c:v>
                </c:pt>
                <c:pt idx="35">
                  <c:v>1.44881937552897</c:v>
                </c:pt>
                <c:pt idx="36">
                  <c:v>1.46720094510157</c:v>
                </c:pt>
                <c:pt idx="37">
                  <c:v>1.4858157266988501</c:v>
                </c:pt>
                <c:pt idx="38">
                  <c:v>1.5046666791458401</c:v>
                </c:pt>
                <c:pt idx="39">
                  <c:v>1.52375679880703</c:v>
                </c:pt>
                <c:pt idx="40">
                  <c:v>1.54308912006258</c:v>
                </c:pt>
              </c:numCache>
            </c:numRef>
          </c:yVal>
          <c:smooth val="0"/>
          <c:extLst>
            <c:ext xmlns:c16="http://schemas.microsoft.com/office/drawing/2014/chart" uri="{C3380CC4-5D6E-409C-BE32-E72D297353CC}">
              <c16:uniqueId val="{00000000-95B1-45AF-81E1-CCB0D397DE34}"/>
            </c:ext>
          </c:extLst>
        </c:ser>
        <c:ser>
          <c:idx val="1"/>
          <c:order val="1"/>
          <c:tx>
            <c:strRef>
              <c:f>Microsoft_Excel_Worksheet8!$C$1</c:f>
              <c:strCache>
                <c:ptCount val="1"/>
                <c:pt idx="0">
                  <c:v>lower</c:v>
                </c:pt>
              </c:strCache>
            </c:strRef>
          </c:tx>
          <c:spPr>
            <a:ln w="41275">
              <a:solidFill>
                <a:srgbClr val="009900"/>
              </a:solidFill>
              <a:prstDash val="sysDash"/>
            </a:ln>
          </c:spPr>
          <c:marker>
            <c:symbol val="none"/>
          </c:marker>
          <c:xVal>
            <c:numRef>
              <c:f>Microsoft_Excel_Worksheet8!$A$2:$A$10002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Microsoft_Excel_Worksheet8!$C$2:$C$10002</c:f>
              <c:numCache>
                <c:formatCode>General</c:formatCode>
                <c:ptCount val="10001"/>
                <c:pt idx="0">
                  <c:v>0.87729279527454895</c:v>
                </c:pt>
                <c:pt idx="1">
                  <c:v>0.90185663098379698</c:v>
                </c:pt>
                <c:pt idx="2">
                  <c:v>0.92709591577990103</c:v>
                </c:pt>
                <c:pt idx="3">
                  <c:v>0.95276056980282198</c:v>
                </c:pt>
                <c:pt idx="4">
                  <c:v>0.97756618403937201</c:v>
                </c:pt>
                <c:pt idx="5">
                  <c:v>1</c:v>
                </c:pt>
                <c:pt idx="6">
                  <c:v>0.99877790528736199</c:v>
                </c:pt>
                <c:pt idx="7">
                  <c:v>1.00242228119035</c:v>
                </c:pt>
                <c:pt idx="8">
                  <c:v>1.0081643705452099</c:v>
                </c:pt>
                <c:pt idx="9">
                  <c:v>1.0138187422060601</c:v>
                </c:pt>
                <c:pt idx="10">
                  <c:v>1.0184590493966601</c:v>
                </c:pt>
                <c:pt idx="11">
                  <c:v>1.02222351450343</c:v>
                </c:pt>
                <c:pt idx="12">
                  <c:v>1.02550062881578</c:v>
                </c:pt>
                <c:pt idx="13">
                  <c:v>1.0285025217782</c:v>
                </c:pt>
                <c:pt idx="14">
                  <c:v>1.0313374069513099</c:v>
                </c:pt>
                <c:pt idx="15">
                  <c:v>1.03406506158921</c:v>
                </c:pt>
                <c:pt idx="16">
                  <c:v>1.0367208299453601</c:v>
                </c:pt>
                <c:pt idx="17">
                  <c:v>1.0393268191246701</c:v>
                </c:pt>
                <c:pt idx="18">
                  <c:v>1.0418975145598099</c:v>
                </c:pt>
                <c:pt idx="19">
                  <c:v>1.0444427823897799</c:v>
                </c:pt>
                <c:pt idx="20">
                  <c:v>1.0469695652496001</c:v>
                </c:pt>
                <c:pt idx="21">
                  <c:v>1.0494828861225001</c:v>
                </c:pt>
                <c:pt idx="22">
                  <c:v>1.05198646704932</c:v>
                </c:pt>
                <c:pt idx="23">
                  <c:v>1.0544831239985</c:v>
                </c:pt>
                <c:pt idx="24">
                  <c:v>1.0569750266539799</c:v>
                </c:pt>
                <c:pt idx="25">
                  <c:v>1.05946387395018</c:v>
                </c:pt>
                <c:pt idx="26">
                  <c:v>1.06195101550559</c:v>
                </c:pt>
                <c:pt idx="27">
                  <c:v>1.0644375374077599</c:v>
                </c:pt>
                <c:pt idx="28">
                  <c:v>1.06692432396101</c:v>
                </c:pt>
                <c:pt idx="29">
                  <c:v>1.0694121028874499</c:v>
                </c:pt>
                <c:pt idx="30">
                  <c:v>1.0719014789232999</c:v>
                </c:pt>
                <c:pt idx="31">
                  <c:v>1.0743929591375201</c:v>
                </c:pt>
                <c:pt idx="32">
                  <c:v>1.07688697225458</c:v>
                </c:pt>
                <c:pt idx="33">
                  <c:v>1.0793838835724401</c:v>
                </c:pt>
                <c:pt idx="34">
                  <c:v>1.08188400660276</c:v>
                </c:pt>
                <c:pt idx="35">
                  <c:v>1.08438761224278</c:v>
                </c:pt>
                <c:pt idx="36">
                  <c:v>1.0868949360679501</c:v>
                </c:pt>
                <c:pt idx="37">
                  <c:v>1.08940618417917</c:v>
                </c:pt>
                <c:pt idx="38">
                  <c:v>1.09192153792786</c:v>
                </c:pt>
                <c:pt idx="39">
                  <c:v>1.0944411577620501</c:v>
                </c:pt>
                <c:pt idx="40">
                  <c:v>1.09696518637836</c:v>
                </c:pt>
              </c:numCache>
            </c:numRef>
          </c:yVal>
          <c:smooth val="0"/>
          <c:extLst>
            <c:ext xmlns:c16="http://schemas.microsoft.com/office/drawing/2014/chart" uri="{C3380CC4-5D6E-409C-BE32-E72D297353CC}">
              <c16:uniqueId val="{00000001-95B1-45AF-81E1-CCB0D397DE34}"/>
            </c:ext>
          </c:extLst>
        </c:ser>
        <c:ser>
          <c:idx val="2"/>
          <c:order val="2"/>
          <c:tx>
            <c:strRef>
              <c:f>Microsoft_Excel_Worksheet8!$D$1</c:f>
              <c:strCache>
                <c:ptCount val="1"/>
                <c:pt idx="0">
                  <c:v>upper</c:v>
                </c:pt>
              </c:strCache>
            </c:strRef>
          </c:tx>
          <c:spPr>
            <a:ln w="41275">
              <a:solidFill>
                <a:srgbClr val="009900"/>
              </a:solidFill>
              <a:prstDash val="sysDash"/>
            </a:ln>
          </c:spPr>
          <c:marker>
            <c:symbol val="none"/>
          </c:marker>
          <c:xVal>
            <c:numRef>
              <c:f>Microsoft_Excel_Worksheet8!$A$2:$A$10002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Microsoft_Excel_Worksheet8!$D$2:$D$10002</c:f>
              <c:numCache>
                <c:formatCode>General</c:formatCode>
                <c:ptCount val="10001"/>
                <c:pt idx="0">
                  <c:v>1.07381481121816</c:v>
                </c:pt>
                <c:pt idx="1">
                  <c:v>1.05597633776636</c:v>
                </c:pt>
                <c:pt idx="2">
                  <c:v>1.0384480100795499</c:v>
                </c:pt>
                <c:pt idx="3">
                  <c:v>1.02171544051527</c:v>
                </c:pt>
                <c:pt idx="4">
                  <c:v>1.0080713730820201</c:v>
                </c:pt>
                <c:pt idx="5">
                  <c:v>1</c:v>
                </c:pt>
                <c:pt idx="6">
                  <c:v>1.01932659008989</c:v>
                </c:pt>
                <c:pt idx="7">
                  <c:v>1.0369562701320301</c:v>
                </c:pt>
                <c:pt idx="8">
                  <c:v>1.0549785440147601</c:v>
                </c:pt>
                <c:pt idx="9">
                  <c:v>1.07498343535922</c:v>
                </c:pt>
                <c:pt idx="10">
                  <c:v>1.09727953794835</c:v>
                </c:pt>
                <c:pt idx="11">
                  <c:v>1.1211550838739499</c:v>
                </c:pt>
                <c:pt idx="12">
                  <c:v>1.1461100797278501</c:v>
                </c:pt>
                <c:pt idx="13">
                  <c:v>1.1719460179672501</c:v>
                </c:pt>
                <c:pt idx="14">
                  <c:v>1.19856862264626</c:v>
                </c:pt>
                <c:pt idx="15">
                  <c:v>1.2259323771611601</c:v>
                </c:pt>
                <c:pt idx="16">
                  <c:v>1.2540165284370399</c:v>
                </c:pt>
                <c:pt idx="17">
                  <c:v>1.2828138987420099</c:v>
                </c:pt>
                <c:pt idx="18">
                  <c:v>1.3123252780550101</c:v>
                </c:pt>
                <c:pt idx="19">
                  <c:v>1.3425564297132999</c:v>
                </c:pt>
                <c:pt idx="20">
                  <c:v>1.37351640283503</c:v>
                </c:pt>
                <c:pt idx="21">
                  <c:v>1.40521653686977</c:v>
                </c:pt>
                <c:pt idx="22">
                  <c:v>1.4376698514867401</c:v>
                </c:pt>
                <c:pt idx="23">
                  <c:v>1.4708906605019401</c:v>
                </c:pt>
                <c:pt idx="24">
                  <c:v>1.50489432109129</c:v>
                </c:pt>
                <c:pt idx="25">
                  <c:v>1.5396970674656401</c:v>
                </c:pt>
                <c:pt idx="26">
                  <c:v>1.5753158988607201</c:v>
                </c:pt>
                <c:pt idx="27">
                  <c:v>1.61176850339421</c:v>
                </c:pt>
                <c:pt idx="28">
                  <c:v>1.6490732061839</c:v>
                </c:pt>
                <c:pt idx="29">
                  <c:v>1.68724893424125</c:v>
                </c:pt>
                <c:pt idx="30">
                  <c:v>1.72631519320391</c:v>
                </c:pt>
                <c:pt idx="31">
                  <c:v>1.76629205258541</c:v>
                </c:pt>
                <c:pt idx="32">
                  <c:v>1.8072001372659301</c:v>
                </c:pt>
                <c:pt idx="33">
                  <c:v>1.84906062363866</c:v>
                </c:pt>
                <c:pt idx="34">
                  <c:v>1.8918952392906001</c:v>
                </c:pt>
                <c:pt idx="35">
                  <c:v>1.93572626541422</c:v>
                </c:pt>
                <c:pt idx="36">
                  <c:v>1.9805765413671701</c:v>
                </c:pt>
                <c:pt idx="37">
                  <c:v>2.0264694709522</c:v>
                </c:pt>
                <c:pt idx="38">
                  <c:v>2.0734290301006499</c:v>
                </c:pt>
                <c:pt idx="39">
                  <c:v>2.1214797757226198</c:v>
                </c:pt>
                <c:pt idx="40">
                  <c:v>2.1706468555459102</c:v>
                </c:pt>
              </c:numCache>
            </c:numRef>
          </c:yVal>
          <c:smooth val="1"/>
          <c:extLst>
            <c:ext xmlns:c16="http://schemas.microsoft.com/office/drawing/2014/chart" uri="{C3380CC4-5D6E-409C-BE32-E72D297353CC}">
              <c16:uniqueId val="{00000002-95B1-45AF-81E1-CCB0D397DE34}"/>
            </c:ext>
          </c:extLst>
        </c:ser>
        <c:dLbls>
          <c:showLegendKey val="0"/>
          <c:showVal val="0"/>
          <c:showCatName val="0"/>
          <c:showSerName val="0"/>
          <c:showPercent val="0"/>
          <c:showBubbleSize val="0"/>
        </c:dLbls>
        <c:axId val="562488696"/>
        <c:axId val="562489088"/>
      </c:scatterChart>
      <c:valAx>
        <c:axId val="562488696"/>
        <c:scaling>
          <c:orientation val="minMax"/>
          <c:max val="4"/>
          <c:min val="0.5"/>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3778171091445427"/>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9088"/>
        <c:crosses val="autoZero"/>
        <c:crossBetween val="midCat"/>
        <c:majorUnit val="0.5"/>
      </c:valAx>
      <c:valAx>
        <c:axId val="56248908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488696"/>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Microsoft_Excel_Worksheet9!$B$1</c:f>
              <c:strCache>
                <c:ptCount val="1"/>
                <c:pt idx="0">
                  <c:v>yhat</c:v>
                </c:pt>
              </c:strCache>
            </c:strRef>
          </c:tx>
          <c:spPr>
            <a:ln w="38100">
              <a:solidFill>
                <a:srgbClr val="009900"/>
              </a:solidFill>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Microsoft_Excel_Worksheet9!$B$2:$B$10002</c:f>
              <c:numCache>
                <c:formatCode>General</c:formatCode>
                <c:ptCount val="10001"/>
                <c:pt idx="0">
                  <c:v>1</c:v>
                </c:pt>
                <c:pt idx="1">
                  <c:v>1.00187247949953</c:v>
                </c:pt>
                <c:pt idx="2">
                  <c:v>1.0037489430655</c:v>
                </c:pt>
                <c:pt idx="3">
                  <c:v>1.0056317938630699</c:v>
                </c:pt>
                <c:pt idx="4">
                  <c:v>1.00752393274287</c:v>
                </c:pt>
                <c:pt idx="5">
                  <c:v>1.00942828236371</c:v>
                </c:pt>
                <c:pt idx="6">
                  <c:v>1.01134778750174</c:v>
                </c:pt>
                <c:pt idx="7">
                  <c:v>1.01328541544493</c:v>
                </c:pt>
                <c:pt idx="8">
                  <c:v>1.0152441564742301</c:v>
                </c:pt>
                <c:pt idx="9">
                  <c:v>1.01722702443238</c:v>
                </c:pt>
                <c:pt idx="10">
                  <c:v>1.0192370573817</c:v>
                </c:pt>
                <c:pt idx="11">
                  <c:v>1.02127731835214</c:v>
                </c:pt>
                <c:pt idx="12">
                  <c:v>1.0233508961808699</c:v>
                </c:pt>
                <c:pt idx="13">
                  <c:v>1.0254603149426</c:v>
                </c:pt>
                <c:pt idx="14">
                  <c:v>1.0276057505601499</c:v>
                </c:pt>
                <c:pt idx="15">
                  <c:v>1.0297867884818499</c:v>
                </c:pt>
                <c:pt idx="16">
                  <c:v>1.03200301258742</c:v>
                </c:pt>
                <c:pt idx="17">
                  <c:v>1.03425400500633</c:v>
                </c:pt>
                <c:pt idx="18">
                  <c:v>1.0365393459380501</c:v>
                </c:pt>
                <c:pt idx="19">
                  <c:v>1.03885861347416</c:v>
                </c:pt>
                <c:pt idx="20">
                  <c:v>1.0412113834222601</c:v>
                </c:pt>
                <c:pt idx="21">
                  <c:v>1.0435972291318401</c:v>
                </c:pt>
                <c:pt idx="22">
                  <c:v>1.0460157213218899</c:v>
                </c:pt>
                <c:pt idx="23">
                  <c:v>1.0484664279104201</c:v>
                </c:pt>
                <c:pt idx="24">
                  <c:v>1.0509489138458199</c:v>
                </c:pt>
                <c:pt idx="25">
                  <c:v>1.0534627409400401</c:v>
                </c:pt>
                <c:pt idx="26">
                  <c:v>1.0560074677036699</c:v>
                </c:pt>
                <c:pt idx="27">
                  <c:v>1.05858264918288</c:v>
                </c:pt>
                <c:pt idx="28">
                  <c:v>1.06118783679819</c:v>
                </c:pt>
                <c:pt idx="29">
                  <c:v>1.0638225781852599</c:v>
                </c:pt>
                <c:pt idx="30">
                  <c:v>1.06648641703742</c:v>
                </c:pt>
                <c:pt idx="31">
                  <c:v>1.0691788929503101</c:v>
                </c:pt>
                <c:pt idx="32">
                  <c:v>1.0718995412682899</c:v>
                </c:pt>
                <c:pt idx="33">
                  <c:v>1.0746478929330201</c:v>
                </c:pt>
                <c:pt idx="34">
                  <c:v>1.07742347433387</c:v>
                </c:pt>
                <c:pt idx="35">
                  <c:v>1.08022580716043</c:v>
                </c:pt>
                <c:pt idx="36">
                  <c:v>1.0830544082571401</c:v>
                </c:pt>
                <c:pt idx="37">
                  <c:v>1.0859087894799</c:v>
                </c:pt>
                <c:pt idx="38">
                  <c:v>1.0887884575548701</c:v>
                </c:pt>
                <c:pt idx="39">
                  <c:v>1.09169291393942</c:v>
                </c:pt>
                <c:pt idx="40">
                  <c:v>1.09462165468533</c:v>
                </c:pt>
                <c:pt idx="41">
                  <c:v>1.09757417030411</c:v>
                </c:pt>
                <c:pt idx="42">
                  <c:v>1.10054994563477</c:v>
                </c:pt>
                <c:pt idx="43">
                  <c:v>1.1035484597137899</c:v>
                </c:pt>
                <c:pt idx="44">
                  <c:v>1.1065691856475299</c:v>
                </c:pt>
                <c:pt idx="45">
                  <c:v>1.10961159048707</c:v>
                </c:pt>
                <c:pt idx="46">
                  <c:v>1.1126751351055</c:v>
                </c:pt>
                <c:pt idx="47">
                  <c:v>1.11575927407779</c:v>
                </c:pt>
                <c:pt idx="48">
                  <c:v>1.11886345556321</c:v>
                </c:pt>
                <c:pt idx="49">
                  <c:v>1.12198712119038</c:v>
                </c:pt>
                <c:pt idx="50">
                  <c:v>1.12512970594509</c:v>
                </c:pt>
                <c:pt idx="51">
                  <c:v>1.12829063806083</c:v>
                </c:pt>
                <c:pt idx="52">
                  <c:v>1.13146933891215</c:v>
                </c:pt>
                <c:pt idx="53">
                  <c:v>1.13466522291095</c:v>
                </c:pt>
                <c:pt idx="54">
                  <c:v>1.1378776974056699</c:v>
                </c:pt>
                <c:pt idx="55">
                  <c:v>1.1411061625835801</c:v>
                </c:pt>
                <c:pt idx="56">
                  <c:v>1.1443500113760701</c:v>
                </c:pt>
                <c:pt idx="57">
                  <c:v>1.1476086293671699</c:v>
                </c:pt>
                <c:pt idx="58">
                  <c:v>1.15088139470531</c:v>
                </c:pt>
                <c:pt idx="59">
                  <c:v>1.1541676780183401</c:v>
                </c:pt>
                <c:pt idx="60">
                  <c:v>1.1574668423319701</c:v>
                </c:pt>
                <c:pt idx="61">
                  <c:v>1.16077824299169</c:v>
                </c:pt>
                <c:pt idx="62">
                  <c:v>1.1641012275881499</c:v>
                </c:pt>
                <c:pt idx="63">
                  <c:v>1.16743513588627</c:v>
                </c:pt>
                <c:pt idx="64">
                  <c:v>1.17077929975794</c:v>
                </c:pt>
                <c:pt idx="65">
                  <c:v>1.17413316137013</c:v>
                </c:pt>
                <c:pt idx="66">
                  <c:v>1.1774966305896</c:v>
                </c:pt>
                <c:pt idx="67">
                  <c:v>1.1808697349386701</c:v>
                </c:pt>
                <c:pt idx="68">
                  <c:v>1.1842525020185299</c:v>
                </c:pt>
                <c:pt idx="69">
                  <c:v>1.18764495950944</c:v>
                </c:pt>
                <c:pt idx="70">
                  <c:v>1.19104713517093</c:v>
                </c:pt>
                <c:pt idx="71">
                  <c:v>1.1944590568420601</c:v>
                </c:pt>
                <c:pt idx="72">
                  <c:v>1.1978807524416499</c:v>
                </c:pt>
                <c:pt idx="73">
                  <c:v>1.2013122499685001</c:v>
                </c:pt>
                <c:pt idx="74">
                  <c:v>1.2047535775015801</c:v>
                </c:pt>
                <c:pt idx="75">
                  <c:v>1.2082047632003401</c:v>
                </c:pt>
                <c:pt idx="76">
                  <c:v>1.2116658353048799</c:v>
                </c:pt>
                <c:pt idx="77">
                  <c:v>1.21513682213619</c:v>
                </c:pt>
                <c:pt idx="78">
                  <c:v>1.2186177520964001</c:v>
                </c:pt>
                <c:pt idx="79">
                  <c:v>1.222108653669</c:v>
                </c:pt>
                <c:pt idx="80">
                  <c:v>1.22560955541907</c:v>
                </c:pt>
                <c:pt idx="81">
                  <c:v>1.2291204859935201</c:v>
                </c:pt>
                <c:pt idx="82">
                  <c:v>1.2326414741213301</c:v>
                </c:pt>
                <c:pt idx="83">
                  <c:v>1.23617254861377</c:v>
                </c:pt>
                <c:pt idx="84">
                  <c:v>1.2397137383646399</c:v>
                </c:pt>
                <c:pt idx="85">
                  <c:v>1.2432650723505301</c:v>
                </c:pt>
                <c:pt idx="86">
                  <c:v>1.2468265796310201</c:v>
                </c:pt>
                <c:pt idx="87">
                  <c:v>1.25039828934894</c:v>
                </c:pt>
                <c:pt idx="88">
                  <c:v>1.2539802307306001</c:v>
                </c:pt>
                <c:pt idx="89">
                  <c:v>1.2575724330860401</c:v>
                </c:pt>
                <c:pt idx="90">
                  <c:v>1.2611749258092699</c:v>
                </c:pt>
                <c:pt idx="91">
                  <c:v>1.26478773837847</c:v>
                </c:pt>
                <c:pt idx="92">
                  <c:v>1.2684109003563</c:v>
                </c:pt>
                <c:pt idx="93">
                  <c:v>1.2720444413901</c:v>
                </c:pt>
                <c:pt idx="94">
                  <c:v>1.27568839121212</c:v>
                </c:pt>
                <c:pt idx="95">
                  <c:v>1.2793427796398</c:v>
                </c:pt>
                <c:pt idx="96">
                  <c:v>1.2830076365759899</c:v>
                </c:pt>
                <c:pt idx="97">
                  <c:v>1.28668299200921</c:v>
                </c:pt>
                <c:pt idx="98">
                  <c:v>1.2903688760138601</c:v>
                </c:pt>
                <c:pt idx="99">
                  <c:v>1.29406531875053</c:v>
                </c:pt>
                <c:pt idx="100">
                  <c:v>1.29777235046617</c:v>
                </c:pt>
              </c:numCache>
            </c:numRef>
          </c:yVal>
          <c:smooth val="0"/>
          <c:extLst>
            <c:ext xmlns:c16="http://schemas.microsoft.com/office/drawing/2014/chart" uri="{C3380CC4-5D6E-409C-BE32-E72D297353CC}">
              <c16:uniqueId val="{00000000-0349-49F3-9C99-65B91948035E}"/>
            </c:ext>
          </c:extLst>
        </c:ser>
        <c:ser>
          <c:idx val="1"/>
          <c:order val="1"/>
          <c:tx>
            <c:strRef>
              <c:f>Microsoft_Excel_Worksheet9!$C$1</c:f>
              <c:strCache>
                <c:ptCount val="1"/>
                <c:pt idx="0">
                  <c:v>lower</c:v>
                </c:pt>
              </c:strCache>
            </c:strRef>
          </c:tx>
          <c:spPr>
            <a:ln w="41275">
              <a:solidFill>
                <a:srgbClr val="009900"/>
              </a:solidFill>
              <a:prstDash val="sysDash"/>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Microsoft_Excel_Worksheet9!$C$2:$C$10002</c:f>
              <c:numCache>
                <c:formatCode>General</c:formatCode>
                <c:ptCount val="10001"/>
                <c:pt idx="0">
                  <c:v>1</c:v>
                </c:pt>
                <c:pt idx="1">
                  <c:v>0.99682008520157395</c:v>
                </c:pt>
                <c:pt idx="2">
                  <c:v>0.99365430168734803</c:v>
                </c:pt>
                <c:pt idx="3">
                  <c:v>0.99052260957577798</c:v>
                </c:pt>
                <c:pt idx="4">
                  <c:v>0.98744869473404295</c:v>
                </c:pt>
                <c:pt idx="5">
                  <c:v>0.98445591395953602</c:v>
                </c:pt>
                <c:pt idx="6">
                  <c:v>0.98156728956612904</c:v>
                </c:pt>
                <c:pt idx="7">
                  <c:v>0.97880550793184196</c:v>
                </c:pt>
                <c:pt idx="8">
                  <c:v>0.97619292106841604</c:v>
                </c:pt>
                <c:pt idx="9">
                  <c:v>0.97375155011612002</c:v>
                </c:pt>
                <c:pt idx="10">
                  <c:v>0.97150308947247299</c:v>
                </c:pt>
                <c:pt idx="11">
                  <c:v>0.96946890999809598</c:v>
                </c:pt>
                <c:pt idx="12">
                  <c:v>0.96767005938129003</c:v>
                </c:pt>
                <c:pt idx="13">
                  <c:v>0.96612258650382399</c:v>
                </c:pt>
                <c:pt idx="14">
                  <c:v>0.96482367423048199</c:v>
                </c:pt>
                <c:pt idx="15">
                  <c:v>0.96376591419115099</c:v>
                </c:pt>
                <c:pt idx="16">
                  <c:v>0.96294200522518503</c:v>
                </c:pt>
                <c:pt idx="17">
                  <c:v>0.96234473829421197</c:v>
                </c:pt>
                <c:pt idx="18">
                  <c:v>0.961966978960059</c:v>
                </c:pt>
                <c:pt idx="19">
                  <c:v>0.96180164840244498</c:v>
                </c:pt>
                <c:pt idx="20">
                  <c:v>0.96184170353168497</c:v>
                </c:pt>
                <c:pt idx="21">
                  <c:v>0.96208011652898295</c:v>
                </c:pt>
                <c:pt idx="22">
                  <c:v>0.96250985402828204</c:v>
                </c:pt>
                <c:pt idx="23">
                  <c:v>0.96312385609321505</c:v>
                </c:pt>
                <c:pt idx="24">
                  <c:v>0.96391501511683697</c:v>
                </c:pt>
                <c:pt idx="25">
                  <c:v>0.96487615476820598</c:v>
                </c:pt>
                <c:pt idx="26">
                  <c:v>0.96600000912181005</c:v>
                </c:pt>
                <c:pt idx="27">
                  <c:v>0.96727920212965701</c:v>
                </c:pt>
                <c:pt idx="28">
                  <c:v>0.968706227629751</c:v>
                </c:pt>
                <c:pt idx="29">
                  <c:v>0.97027343012738199</c:v>
                </c:pt>
                <c:pt idx="30">
                  <c:v>0.97197298663652099</c:v>
                </c:pt>
                <c:pt idx="31">
                  <c:v>0.97379688992686897</c:v>
                </c:pt>
                <c:pt idx="32">
                  <c:v>0.97573693358670999</c:v>
                </c:pt>
                <c:pt idx="33">
                  <c:v>0.97778469938123302</c:v>
                </c:pt>
                <c:pt idx="34">
                  <c:v>0.97993154745810995</c:v>
                </c:pt>
                <c:pt idx="35">
                  <c:v>0.98216861002367695</c:v>
                </c:pt>
                <c:pt idx="36">
                  <c:v>0.98448678917968002</c:v>
                </c:pt>
                <c:pt idx="37">
                  <c:v>0.98687675966642396</c:v>
                </c:pt>
                <c:pt idx="38">
                  <c:v>0.98932897729627201</c:v>
                </c:pt>
                <c:pt idx="39">
                  <c:v>0.99183369387313502</c:v>
                </c:pt>
                <c:pt idx="40">
                  <c:v>0.994380979369337</c:v>
                </c:pt>
                <c:pt idx="41">
                  <c:v>0.99696075206090495</c:v>
                </c:pt>
                <c:pt idx="42">
                  <c:v>0.99956281719596696</c:v>
                </c:pt>
                <c:pt idx="43">
                  <c:v>1.0021769145803101</c:v>
                </c:pt>
                <c:pt idx="44">
                  <c:v>1.00479277520401</c:v>
                </c:pt>
                <c:pt idx="45">
                  <c:v>1.00740018670303</c:v>
                </c:pt>
                <c:pt idx="46">
                  <c:v>1.0099890670559599</c:v>
                </c:pt>
                <c:pt idx="47">
                  <c:v>1.0125495454733899</c:v>
                </c:pt>
                <c:pt idx="48">
                  <c:v>1.0150720489684999</c:v>
                </c:pt>
                <c:pt idx="49">
                  <c:v>1.0175473926349199</c:v>
                </c:pt>
                <c:pt idx="50">
                  <c:v>1.01996687123979</c:v>
                </c:pt>
                <c:pt idx="51">
                  <c:v>1.0223223494093401</c:v>
                </c:pt>
                <c:pt idx="52">
                  <c:v>1.0246063474810301</c:v>
                </c:pt>
                <c:pt idx="53">
                  <c:v>1.0268121200554801</c:v>
                </c:pt>
                <c:pt idx="54">
                  <c:v>1.0289337244235901</c:v>
                </c:pt>
                <c:pt idx="55">
                  <c:v>1.03096607637439</c:v>
                </c:pt>
                <c:pt idx="56">
                  <c:v>1.03290499139071</c:v>
                </c:pt>
                <c:pt idx="57">
                  <c:v>1.03474720987983</c:v>
                </c:pt>
                <c:pt idx="58">
                  <c:v>1.0364904058127</c:v>
                </c:pt>
                <c:pt idx="59">
                  <c:v>1.03813317889983</c:v>
                </c:pt>
                <c:pt idx="60">
                  <c:v>1.0396750311519201</c:v>
                </c:pt>
                <c:pt idx="61">
                  <c:v>1.0411163293038901</c:v>
                </c:pt>
                <c:pt idx="62">
                  <c:v>1.0424582550781301</c:v>
                </c:pt>
                <c:pt idx="63">
                  <c:v>1.0437027456007999</c:v>
                </c:pt>
                <c:pt idx="64">
                  <c:v>1.0448524264552199</c:v>
                </c:pt>
                <c:pt idx="65">
                  <c:v>1.04591061497488</c:v>
                </c:pt>
                <c:pt idx="66">
                  <c:v>1.0468812924734701</c:v>
                </c:pt>
                <c:pt idx="67">
                  <c:v>1.0477685120581199</c:v>
                </c:pt>
                <c:pt idx="68">
                  <c:v>1.0485762507252001</c:v>
                </c:pt>
                <c:pt idx="69">
                  <c:v>1.04930838816567</c:v>
                </c:pt>
                <c:pt idx="70">
                  <c:v>1.0499686899468901</c:v>
                </c:pt>
                <c:pt idx="71">
                  <c:v>1.05056079464576</c:v>
                </c:pt>
                <c:pt idx="72">
                  <c:v>1.0510882044831</c:v>
                </c:pt>
                <c:pt idx="73">
                  <c:v>1.05155427900622</c:v>
                </c:pt>
                <c:pt idx="74">
                  <c:v>1.0519622313808801</c:v>
                </c:pt>
                <c:pt idx="75">
                  <c:v>1.0523151268802</c:v>
                </c:pt>
                <c:pt idx="76">
                  <c:v>1.0526158831916299</c:v>
                </c:pt>
                <c:pt idx="77">
                  <c:v>1.0528672722008201</c:v>
                </c:pt>
                <c:pt idx="78">
                  <c:v>1.05307192295089</c:v>
                </c:pt>
                <c:pt idx="79">
                  <c:v>1.0532323255140299</c:v>
                </c:pt>
                <c:pt idx="80">
                  <c:v>1.0533508355497601</c:v>
                </c:pt>
                <c:pt idx="81">
                  <c:v>1.05342967935831</c:v>
                </c:pt>
                <c:pt idx="82">
                  <c:v>1.05347095926887</c:v>
                </c:pt>
                <c:pt idx="83">
                  <c:v>1.0534766592303999</c:v>
                </c:pt>
                <c:pt idx="84">
                  <c:v>1.0534486504968099</c:v>
                </c:pt>
                <c:pt idx="85">
                  <c:v>1.05338869731994</c:v>
                </c:pt>
                <c:pt idx="86">
                  <c:v>1.0532984625814401</c:v>
                </c:pt>
                <c:pt idx="87">
                  <c:v>1.0531795133105999</c:v>
                </c:pt>
                <c:pt idx="88">
                  <c:v>1.0530333260473801</c:v>
                </c:pt>
                <c:pt idx="89">
                  <c:v>1.0528612920214799</c:v>
                </c:pt>
                <c:pt idx="90">
                  <c:v>1.0526647221262</c:v>
                </c:pt>
                <c:pt idx="91">
                  <c:v>1.0524448516738101</c:v>
                </c:pt>
                <c:pt idx="92">
                  <c:v>1.05220284492452</c:v>
                </c:pt>
                <c:pt idx="93">
                  <c:v>1.05193979938574</c:v>
                </c:pt>
                <c:pt idx="94">
                  <c:v>1.0516567498823099</c:v>
                </c:pt>
                <c:pt idx="95">
                  <c:v>1.0513546724007501</c:v>
                </c:pt>
                <c:pt idx="96">
                  <c:v>1.051034487713</c:v>
                </c:pt>
                <c:pt idx="97">
                  <c:v>1.0506970647866101</c:v>
                </c:pt>
                <c:pt idx="98">
                  <c:v>1.05034322398934</c:v>
                </c:pt>
                <c:pt idx="99">
                  <c:v>1.04997374009725</c:v>
                </c:pt>
                <c:pt idx="100">
                  <c:v>1.0495893451152301</c:v>
                </c:pt>
              </c:numCache>
            </c:numRef>
          </c:yVal>
          <c:smooth val="0"/>
          <c:extLst>
            <c:ext xmlns:c16="http://schemas.microsoft.com/office/drawing/2014/chart" uri="{C3380CC4-5D6E-409C-BE32-E72D297353CC}">
              <c16:uniqueId val="{00000001-0349-49F3-9C99-65B91948035E}"/>
            </c:ext>
          </c:extLst>
        </c:ser>
        <c:ser>
          <c:idx val="2"/>
          <c:order val="2"/>
          <c:tx>
            <c:strRef>
              <c:f>Microsoft_Excel_Worksheet9!$D$1</c:f>
              <c:strCache>
                <c:ptCount val="1"/>
                <c:pt idx="0">
                  <c:v>upper</c:v>
                </c:pt>
              </c:strCache>
            </c:strRef>
          </c:tx>
          <c:spPr>
            <a:ln w="41275">
              <a:solidFill>
                <a:srgbClr val="009900"/>
              </a:solidFill>
              <a:prstDash val="sysDash"/>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Microsoft_Excel_Worksheet9!$D$2:$D$10002</c:f>
              <c:numCache>
                <c:formatCode>General</c:formatCode>
                <c:ptCount val="10001"/>
                <c:pt idx="0">
                  <c:v>1</c:v>
                </c:pt>
                <c:pt idx="1">
                  <c:v>1.0069504819172601</c:v>
                </c:pt>
                <c:pt idx="2">
                  <c:v>1.0139461369957601</c:v>
                </c:pt>
                <c:pt idx="3">
                  <c:v>1.0209714498706699</c:v>
                </c:pt>
                <c:pt idx="4">
                  <c:v>1.02800730859548</c:v>
                </c:pt>
                <c:pt idx="5">
                  <c:v>1.03503411659898</c:v>
                </c:pt>
                <c:pt idx="6">
                  <c:v>1.04203181804964</c:v>
                </c:pt>
                <c:pt idx="7">
                  <c:v>1.04897992995857</c:v>
                </c:pt>
                <c:pt idx="8">
                  <c:v>1.0558575820514899</c:v>
                </c:pt>
                <c:pt idx="9">
                  <c:v>1.0626435656119499</c:v>
                </c:pt>
                <c:pt idx="10">
                  <c:v>1.0693163927087499</c:v>
                </c:pt>
                <c:pt idx="11">
                  <c:v>1.07585436750373</c:v>
                </c:pt>
                <c:pt idx="12">
                  <c:v>1.08223567171621</c:v>
                </c:pt>
                <c:pt idx="13">
                  <c:v>1.0884424732554501</c:v>
                </c:pt>
                <c:pt idx="14">
                  <c:v>1.0944731216577099</c:v>
                </c:pt>
                <c:pt idx="15">
                  <c:v>1.1003302919483</c:v>
                </c:pt>
                <c:pt idx="16">
                  <c:v>1.1060169898190799</c:v>
                </c:pt>
                <c:pt idx="17">
                  <c:v>1.11153654642273</c:v>
                </c:pt>
                <c:pt idx="18">
                  <c:v>1.1168926160430099</c:v>
                </c:pt>
                <c:pt idx="19">
                  <c:v>1.1220891756445299</c:v>
                </c:pt>
                <c:pt idx="20">
                  <c:v>1.1271305257272899</c:v>
                </c:pt>
                <c:pt idx="21">
                  <c:v>1.1320212921361701</c:v>
                </c:pt>
                <c:pt idx="22">
                  <c:v>1.1367664285963801</c:v>
                </c:pt>
                <c:pt idx="23">
                  <c:v>1.14137121980794</c:v>
                </c:pt>
                <c:pt idx="24">
                  <c:v>1.1458412849599999</c:v>
                </c:pt>
                <c:pt idx="25">
                  <c:v>1.1501825815309099</c:v>
                </c:pt>
                <c:pt idx="26">
                  <c:v>1.1544014092295001</c:v>
                </c:pt>
                <c:pt idx="27">
                  <c:v>1.1585044139105001</c:v>
                </c:pt>
                <c:pt idx="28">
                  <c:v>1.1624985912641801</c:v>
                </c:pt>
                <c:pt idx="29">
                  <c:v>1.16639129003888</c:v>
                </c:pt>
                <c:pt idx="30">
                  <c:v>1.17019021450506</c:v>
                </c:pt>
                <c:pt idx="31">
                  <c:v>1.1739034258122201</c:v>
                </c:pt>
                <c:pt idx="32">
                  <c:v>1.1775393418261699</c:v>
                </c:pt>
                <c:pt idx="33">
                  <c:v>1.1811067349655</c:v>
                </c:pt>
                <c:pt idx="34">
                  <c:v>1.1846147274846099</c:v>
                </c:pt>
                <c:pt idx="35">
                  <c:v>1.1880727835796701</c:v>
                </c:pt>
                <c:pt idx="36">
                  <c:v>1.19149069762799</c:v>
                </c:pt>
                <c:pt idx="37">
                  <c:v>1.19487857781583</c:v>
                </c:pt>
                <c:pt idx="38">
                  <c:v>1.1982468243722499</c:v>
                </c:pt>
                <c:pt idx="39">
                  <c:v>1.2016061016152499</c:v>
                </c:pt>
                <c:pt idx="40">
                  <c:v>1.2049673030411101</c:v>
                </c:pt>
                <c:pt idx="41">
                  <c:v>1.2083415087589799</c:v>
                </c:pt>
                <c:pt idx="42">
                  <c:v>1.21173993469911</c:v>
                </c:pt>
                <c:pt idx="43">
                  <c:v>1.2151738732144699</c:v>
                </c:pt>
                <c:pt idx="44">
                  <c:v>1.2186546249558901</c:v>
                </c:pt>
                <c:pt idx="45">
                  <c:v>1.2221934222315101</c:v>
                </c:pt>
                <c:pt idx="46">
                  <c:v>1.225801344455</c:v>
                </c:pt>
                <c:pt idx="47">
                  <c:v>1.22948922673071</c:v>
                </c:pt>
                <c:pt idx="48">
                  <c:v>1.23326756309265</c:v>
                </c:pt>
                <c:pt idx="49">
                  <c:v>1.23714640637749</c:v>
                </c:pt>
                <c:pt idx="50">
                  <c:v>1.2411352671301401</c:v>
                </c:pt>
                <c:pt idx="51">
                  <c:v>1.2452430142716</c:v>
                </c:pt>
                <c:pt idx="52">
                  <c:v>1.24947778046241</c:v>
                </c:pt>
                <c:pt idx="53">
                  <c:v>1.25384687513621</c:v>
                </c:pt>
                <c:pt idx="54">
                  <c:v>1.25835670803633</c:v>
                </c:pt>
                <c:pt idx="55">
                  <c:v>1.2630127257585599</c:v>
                </c:pt>
                <c:pt idx="56">
                  <c:v>1.2678193633019901</c:v>
                </c:pt>
                <c:pt idx="57">
                  <c:v>1.2727800119905199</c:v>
                </c:pt>
                <c:pt idx="58">
                  <c:v>1.2778970044014</c:v>
                </c:pt>
                <c:pt idx="59">
                  <c:v>1.2831716161831499</c:v>
                </c:pt>
                <c:pt idx="60">
                  <c:v>1.28860408392571</c:v>
                </c:pt>
                <c:pt idx="61">
                  <c:v>1.29419363761567</c:v>
                </c:pt>
                <c:pt idx="62">
                  <c:v>1.2999385457124899</c:v>
                </c:pt>
                <c:pt idx="63">
                  <c:v>1.3058361705441901</c:v>
                </c:pt>
                <c:pt idx="64">
                  <c:v>1.31188303155119</c:v>
                </c:pt>
                <c:pt idx="65">
                  <c:v>1.3180750447418801</c:v>
                </c:pt>
                <c:pt idx="66">
                  <c:v>1.32440834029421</c:v>
                </c:pt>
                <c:pt idx="67">
                  <c:v>1.3308792112439201</c:v>
                </c:pt>
                <c:pt idx="68">
                  <c:v>1.3374840290033501</c:v>
                </c:pt>
                <c:pt idx="69">
                  <c:v>1.3442192645709401</c:v>
                </c:pt>
                <c:pt idx="70">
                  <c:v>1.3510815053643399</c:v>
                </c:pt>
                <c:pt idx="71">
                  <c:v>1.35806746810223</c:v>
                </c:pt>
                <c:pt idx="72">
                  <c:v>1.3651740081850201</c:v>
                </c:pt>
                <c:pt idx="73">
                  <c:v>1.37239812602754</c:v>
                </c:pt>
                <c:pt idx="74">
                  <c:v>1.3797369707823199</c:v>
                </c:pt>
                <c:pt idx="75">
                  <c:v>1.3871878418660999</c:v>
                </c:pt>
                <c:pt idx="76">
                  <c:v>1.3947481886683699</c:v>
                </c:pt>
                <c:pt idx="77">
                  <c:v>1.4024156087830399</c:v>
                </c:pt>
                <c:pt idx="78">
                  <c:v>1.4101878450649299</c:v>
                </c:pt>
                <c:pt idx="79">
                  <c:v>1.41806278177394</c:v>
                </c:pt>
                <c:pt idx="80">
                  <c:v>1.42603844003271</c:v>
                </c:pt>
                <c:pt idx="81">
                  <c:v>1.4341129727892299</c:v>
                </c:pt>
                <c:pt idx="82">
                  <c:v>1.4422846594447201</c:v>
                </c:pt>
                <c:pt idx="83">
                  <c:v>1.4505519002790299</c:v>
                </c:pt>
                <c:pt idx="84">
                  <c:v>1.4589132107817799</c:v>
                </c:pt>
                <c:pt idx="85">
                  <c:v>1.46736721597584</c:v>
                </c:pt>
                <c:pt idx="86">
                  <c:v>1.47591264480194</c:v>
                </c:pt>
                <c:pt idx="87">
                  <c:v>1.4845483246175399</c:v>
                </c:pt>
                <c:pt idx="88">
                  <c:v>1.49327317585049</c:v>
                </c:pt>
                <c:pt idx="89">
                  <c:v>1.5020862068369101</c:v>
                </c:pt>
                <c:pt idx="90">
                  <c:v>1.51098650886424</c:v>
                </c:pt>
                <c:pt idx="91">
                  <c:v>1.51997325143296</c:v>
                </c:pt>
                <c:pt idx="92">
                  <c:v>1.52904567774487</c:v>
                </c:pt>
                <c:pt idx="93">
                  <c:v>1.5382031004210599</c:v>
                </c:pt>
                <c:pt idx="94">
                  <c:v>1.5474448974491799</c:v>
                </c:pt>
                <c:pt idx="95">
                  <c:v>1.5567705083566901</c:v>
                </c:pt>
                <c:pt idx="96">
                  <c:v>1.5661794306047601</c:v>
                </c:pt>
                <c:pt idx="97">
                  <c:v>1.5756712161958899</c:v>
                </c:pt>
                <c:pt idx="98">
                  <c:v>1.58524546848714</c:v>
                </c:pt>
                <c:pt idx="99">
                  <c:v>1.59490183920009</c:v>
                </c:pt>
                <c:pt idx="100">
                  <c:v>1.6046400256183999</c:v>
                </c:pt>
              </c:numCache>
            </c:numRef>
          </c:yVal>
          <c:smooth val="1"/>
          <c:extLst>
            <c:ext xmlns:c16="http://schemas.microsoft.com/office/drawing/2014/chart" uri="{C3380CC4-5D6E-409C-BE32-E72D297353CC}">
              <c16:uniqueId val="{00000002-0349-49F3-9C99-65B91948035E}"/>
            </c:ext>
          </c:extLst>
        </c:ser>
        <c:dLbls>
          <c:showLegendKey val="0"/>
          <c:showVal val="0"/>
          <c:showCatName val="0"/>
          <c:showSerName val="0"/>
          <c:showPercent val="0"/>
          <c:showBubbleSize val="0"/>
        </c:dLbls>
        <c:axId val="418071416"/>
        <c:axId val="418071808"/>
      </c:scatterChart>
      <c:valAx>
        <c:axId val="418071416"/>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Recipient PRA (%)</a:t>
                </a:r>
                <a:endParaRPr lang="en-US" sz="1700" dirty="0">
                  <a:solidFill>
                    <a:schemeClr val="bg2"/>
                  </a:solidFill>
                </a:endParaRPr>
              </a:p>
            </c:rich>
          </c:tx>
          <c:layout>
            <c:manualLayout>
              <c:xMode val="edge"/>
              <c:yMode val="edge"/>
              <c:x val="0.4038200589970501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418071808"/>
        <c:crosses val="autoZero"/>
        <c:crossBetween val="midCat"/>
        <c:majorUnit val="10"/>
      </c:valAx>
      <c:valAx>
        <c:axId val="41807180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41807141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Microsoft_Excel_Worksheet10!$B$1</c:f>
              <c:strCache>
                <c:ptCount val="1"/>
                <c:pt idx="0">
                  <c:v>yhat</c:v>
                </c:pt>
              </c:strCache>
            </c:strRef>
          </c:tx>
          <c:spPr>
            <a:ln w="38100">
              <a:solidFill>
                <a:srgbClr val="009900"/>
              </a:solidFill>
            </a:ln>
          </c:spPr>
          <c:marker>
            <c:symbol val="none"/>
          </c:marker>
          <c:xVal>
            <c:numRef>
              <c:f>Microsoft_Excel_Worksheet10!$A$2:$A$10002</c:f>
              <c:numCache>
                <c:formatCode>General</c:formatCode>
                <c:ptCount val="10001"/>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40</c:v>
                </c:pt>
                <c:pt idx="17">
                  <c:v>45</c:v>
                </c:pt>
                <c:pt idx="18">
                  <c:v>50</c:v>
                </c:pt>
                <c:pt idx="19">
                  <c:v>55</c:v>
                </c:pt>
                <c:pt idx="20">
                  <c:v>60</c:v>
                </c:pt>
              </c:numCache>
            </c:numRef>
          </c:xVal>
          <c:yVal>
            <c:numRef>
              <c:f>Microsoft_Excel_Worksheet10!$B$2:$B$10002</c:f>
              <c:numCache>
                <c:formatCode>General</c:formatCode>
                <c:ptCount val="10001"/>
                <c:pt idx="0">
                  <c:v>1.1241906056423601</c:v>
                </c:pt>
                <c:pt idx="1">
                  <c:v>1.1069960758971999</c:v>
                </c:pt>
                <c:pt idx="2">
                  <c:v>1.0900645370111199</c:v>
                </c:pt>
                <c:pt idx="3">
                  <c:v>1.07339196653089</c:v>
                </c:pt>
                <c:pt idx="4">
                  <c:v>1.05697563613919</c:v>
                </c:pt>
                <c:pt idx="5">
                  <c:v>1.04108297186959</c:v>
                </c:pt>
                <c:pt idx="6">
                  <c:v>1.0265658898786301</c:v>
                </c:pt>
                <c:pt idx="7">
                  <c:v>1.0143121677503799</c:v>
                </c:pt>
                <c:pt idx="8">
                  <c:v>1.00517564926127</c:v>
                </c:pt>
                <c:pt idx="9">
                  <c:v>1</c:v>
                </c:pt>
                <c:pt idx="10">
                  <c:v>0.99934153791381297</c:v>
                </c:pt>
                <c:pt idx="11">
                  <c:v>1.00257273064488</c:v>
                </c:pt>
                <c:pt idx="12">
                  <c:v>1.0087973638114101</c:v>
                </c:pt>
                <c:pt idx="13">
                  <c:v>1.0171293461370601</c:v>
                </c:pt>
                <c:pt idx="14">
                  <c:v>1.0266696389958301</c:v>
                </c:pt>
                <c:pt idx="15">
                  <c:v>1.0365730919765099</c:v>
                </c:pt>
                <c:pt idx="16">
                  <c:v>1.04657336693715</c:v>
                </c:pt>
                <c:pt idx="17">
                  <c:v>1.0566701189335801</c:v>
                </c:pt>
                <c:pt idx="18">
                  <c:v>1.0668642787220399</c:v>
                </c:pt>
                <c:pt idx="19">
                  <c:v>1.0771567860382001</c:v>
                </c:pt>
                <c:pt idx="20">
                  <c:v>1.08754858968377</c:v>
                </c:pt>
              </c:numCache>
            </c:numRef>
          </c:yVal>
          <c:smooth val="0"/>
          <c:extLst>
            <c:ext xmlns:c16="http://schemas.microsoft.com/office/drawing/2014/chart" uri="{C3380CC4-5D6E-409C-BE32-E72D297353CC}">
              <c16:uniqueId val="{00000000-AFDD-402B-83F8-54D3C39AA7F2}"/>
            </c:ext>
          </c:extLst>
        </c:ser>
        <c:ser>
          <c:idx val="1"/>
          <c:order val="1"/>
          <c:tx>
            <c:strRef>
              <c:f>Microsoft_Excel_Worksheet10!$C$1</c:f>
              <c:strCache>
                <c:ptCount val="1"/>
                <c:pt idx="0">
                  <c:v>lower</c:v>
                </c:pt>
              </c:strCache>
            </c:strRef>
          </c:tx>
          <c:spPr>
            <a:ln w="41275">
              <a:solidFill>
                <a:srgbClr val="009900"/>
              </a:solidFill>
              <a:prstDash val="sysDash"/>
            </a:ln>
          </c:spPr>
          <c:marker>
            <c:symbol val="none"/>
          </c:marker>
          <c:xVal>
            <c:numRef>
              <c:f>Microsoft_Excel_Worksheet10!$A$2:$A$10002</c:f>
              <c:numCache>
                <c:formatCode>General</c:formatCode>
                <c:ptCount val="10001"/>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40</c:v>
                </c:pt>
                <c:pt idx="17">
                  <c:v>45</c:v>
                </c:pt>
                <c:pt idx="18">
                  <c:v>50</c:v>
                </c:pt>
                <c:pt idx="19">
                  <c:v>55</c:v>
                </c:pt>
                <c:pt idx="20">
                  <c:v>60</c:v>
                </c:pt>
              </c:numCache>
            </c:numRef>
          </c:xVal>
          <c:yVal>
            <c:numRef>
              <c:f>Microsoft_Excel_Worksheet10!$C$2:$C$10002</c:f>
              <c:numCache>
                <c:formatCode>General</c:formatCode>
                <c:ptCount val="10001"/>
                <c:pt idx="0">
                  <c:v>1.0196290756911599</c:v>
                </c:pt>
                <c:pt idx="1">
                  <c:v>1.01654355045279</c:v>
                </c:pt>
                <c:pt idx="2">
                  <c:v>1.0134485179480199</c:v>
                </c:pt>
                <c:pt idx="3">
                  <c:v>1.0103326116481399</c:v>
                </c:pt>
                <c:pt idx="4">
                  <c:v>1.0071733943591601</c:v>
                </c:pt>
                <c:pt idx="5">
                  <c:v>1.0040305372723399</c:v>
                </c:pt>
                <c:pt idx="6">
                  <c:v>1.00120544809377</c:v>
                </c:pt>
                <c:pt idx="7">
                  <c:v>0.99910848403538</c:v>
                </c:pt>
                <c:pt idx="8">
                  <c:v>0.99834935550289094</c:v>
                </c:pt>
                <c:pt idx="9">
                  <c:v>1</c:v>
                </c:pt>
                <c:pt idx="10">
                  <c:v>0.99306030899462105</c:v>
                </c:pt>
                <c:pt idx="11">
                  <c:v>0.98927357587479003</c:v>
                </c:pt>
                <c:pt idx="12">
                  <c:v>0.98715902340196304</c:v>
                </c:pt>
                <c:pt idx="13">
                  <c:v>0.98587749941415004</c:v>
                </c:pt>
                <c:pt idx="14">
                  <c:v>0.98491403431281499</c:v>
                </c:pt>
                <c:pt idx="15">
                  <c:v>0.98392403012144203</c:v>
                </c:pt>
                <c:pt idx="16">
                  <c:v>0.98285375439523104</c:v>
                </c:pt>
                <c:pt idx="17">
                  <c:v>0.98173852158947905</c:v>
                </c:pt>
                <c:pt idx="18">
                  <c:v>0.98059608280232402</c:v>
                </c:pt>
                <c:pt idx="19">
                  <c:v>0.97943619266447701</c:v>
                </c:pt>
                <c:pt idx="20">
                  <c:v>0.97826464696126902</c:v>
                </c:pt>
              </c:numCache>
            </c:numRef>
          </c:yVal>
          <c:smooth val="0"/>
          <c:extLst>
            <c:ext xmlns:c16="http://schemas.microsoft.com/office/drawing/2014/chart" uri="{C3380CC4-5D6E-409C-BE32-E72D297353CC}">
              <c16:uniqueId val="{00000001-AFDD-402B-83F8-54D3C39AA7F2}"/>
            </c:ext>
          </c:extLst>
        </c:ser>
        <c:ser>
          <c:idx val="2"/>
          <c:order val="2"/>
          <c:tx>
            <c:strRef>
              <c:f>Microsoft_Excel_Worksheet10!$D$1</c:f>
              <c:strCache>
                <c:ptCount val="1"/>
                <c:pt idx="0">
                  <c:v>upper</c:v>
                </c:pt>
              </c:strCache>
            </c:strRef>
          </c:tx>
          <c:spPr>
            <a:ln w="41275">
              <a:solidFill>
                <a:srgbClr val="009900"/>
              </a:solidFill>
              <a:prstDash val="sysDash"/>
            </a:ln>
          </c:spPr>
          <c:marker>
            <c:symbol val="none"/>
          </c:marker>
          <c:xVal>
            <c:numRef>
              <c:f>Microsoft_Excel_Worksheet10!$A$2:$A$10002</c:f>
              <c:numCache>
                <c:formatCode>General</c:formatCode>
                <c:ptCount val="10001"/>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40</c:v>
                </c:pt>
                <c:pt idx="17">
                  <c:v>45</c:v>
                </c:pt>
                <c:pt idx="18">
                  <c:v>50</c:v>
                </c:pt>
                <c:pt idx="19">
                  <c:v>55</c:v>
                </c:pt>
                <c:pt idx="20">
                  <c:v>60</c:v>
                </c:pt>
              </c:numCache>
            </c:numRef>
          </c:xVal>
          <c:yVal>
            <c:numRef>
              <c:f>Microsoft_Excel_Worksheet10!$D$2:$D$10002</c:f>
              <c:numCache>
                <c:formatCode>General</c:formatCode>
                <c:ptCount val="10001"/>
                <c:pt idx="0">
                  <c:v>1.23947477366498</c:v>
                </c:pt>
                <c:pt idx="1">
                  <c:v>1.2054971097952001</c:v>
                </c:pt>
                <c:pt idx="2">
                  <c:v>1.1724726750354899</c:v>
                </c:pt>
                <c:pt idx="3">
                  <c:v>1.1403871364040601</c:v>
                </c:pt>
                <c:pt idx="4">
                  <c:v>1.1092404760182399</c:v>
                </c:pt>
                <c:pt idx="5">
                  <c:v>1.0795027781339599</c:v>
                </c:pt>
                <c:pt idx="6">
                  <c:v>1.05256870931809</c:v>
                </c:pt>
                <c:pt idx="7">
                  <c:v>1.0297472097234599</c:v>
                </c:pt>
                <c:pt idx="8">
                  <c:v>1.0120486183505</c:v>
                </c:pt>
                <c:pt idx="9">
                  <c:v>1</c:v>
                </c:pt>
                <c:pt idx="10">
                  <c:v>1.0056624963805201</c:v>
                </c:pt>
                <c:pt idx="11">
                  <c:v>1.0160506706589101</c:v>
                </c:pt>
                <c:pt idx="12">
                  <c:v>1.03091001257905</c:v>
                </c:pt>
                <c:pt idx="13">
                  <c:v>1.04937186150205</c:v>
                </c:pt>
                <c:pt idx="14">
                  <c:v>1.0701954799245399</c:v>
                </c:pt>
                <c:pt idx="15">
                  <c:v>1.0920393669795001</c:v>
                </c:pt>
                <c:pt idx="16">
                  <c:v>1.1144239999939101</c:v>
                </c:pt>
                <c:pt idx="17">
                  <c:v>1.13732090133262</c:v>
                </c:pt>
                <c:pt idx="18">
                  <c:v>1.1607219416585699</c:v>
                </c:pt>
                <c:pt idx="19">
                  <c:v>1.1846271869449101</c:v>
                </c:pt>
                <c:pt idx="20">
                  <c:v>1.20904086496135</c:v>
                </c:pt>
              </c:numCache>
            </c:numRef>
          </c:yVal>
          <c:smooth val="1"/>
          <c:extLst>
            <c:ext xmlns:c16="http://schemas.microsoft.com/office/drawing/2014/chart" uri="{C3380CC4-5D6E-409C-BE32-E72D297353CC}">
              <c16:uniqueId val="{00000002-AFDD-402B-83F8-54D3C39AA7F2}"/>
            </c:ext>
          </c:extLst>
        </c:ser>
        <c:dLbls>
          <c:showLegendKey val="0"/>
          <c:showVal val="0"/>
          <c:showCatName val="0"/>
          <c:showSerName val="0"/>
          <c:showPercent val="0"/>
          <c:showBubbleSize val="0"/>
        </c:dLbls>
        <c:axId val="418072592"/>
        <c:axId val="418072984"/>
      </c:scatterChart>
      <c:valAx>
        <c:axId val="418072592"/>
        <c:scaling>
          <c:orientation val="minMax"/>
          <c:max val="60"/>
          <c:min val="-40"/>
        </c:scaling>
        <c:delete val="0"/>
        <c:axPos val="b"/>
        <c:title>
          <c:tx>
            <c:rich>
              <a:bodyPr/>
              <a:lstStyle/>
              <a:p>
                <a:pPr>
                  <a:defRPr sz="1700">
                    <a:solidFill>
                      <a:schemeClr val="bg2"/>
                    </a:solidFill>
                  </a:defRPr>
                </a:pPr>
                <a:r>
                  <a:rPr lang="en-US" sz="1700" dirty="0" smtClean="0">
                    <a:solidFill>
                      <a:schemeClr val="bg2"/>
                    </a:solidFill>
                  </a:rPr>
                  <a:t>Donor-recipient weight difference (kg)</a:t>
                </a:r>
                <a:endParaRPr lang="en-US" sz="1700" dirty="0">
                  <a:solidFill>
                    <a:schemeClr val="bg2"/>
                  </a:solidFill>
                </a:endParaRPr>
              </a:p>
            </c:rich>
          </c:tx>
          <c:layout>
            <c:manualLayout>
              <c:xMode val="edge"/>
              <c:yMode val="edge"/>
              <c:x val="0.31547940910041111"/>
              <c:y val="0.89388472610278558"/>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418072984"/>
        <c:crosses val="autoZero"/>
        <c:crossBetween val="midCat"/>
        <c:majorUnit val="5"/>
      </c:valAx>
      <c:valAx>
        <c:axId val="41807298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418072592"/>
        <c:crossesAt val="-4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Microsoft_Excel_Worksheet4!$B$2:$B$10002</c:f>
              <c:numCache>
                <c:formatCode>General</c:formatCode>
                <c:ptCount val="10001"/>
                <c:pt idx="0">
                  <c:v>1.37197564099845</c:v>
                </c:pt>
                <c:pt idx="1">
                  <c:v>1.3512640013219901</c:v>
                </c:pt>
                <c:pt idx="2">
                  <c:v>1.3308650290175099</c:v>
                </c:pt>
                <c:pt idx="3">
                  <c:v>1.31077400399104</c:v>
                </c:pt>
                <c:pt idx="4">
                  <c:v>1.29098627740417</c:v>
                </c:pt>
                <c:pt idx="5">
                  <c:v>1.2714972705983401</c:v>
                </c:pt>
                <c:pt idx="6">
                  <c:v>1.25230247403543</c:v>
                </c:pt>
                <c:pt idx="7">
                  <c:v>1.2333974462542601</c:v>
                </c:pt>
                <c:pt idx="8">
                  <c:v>1.2147778128429201</c:v>
                </c:pt>
                <c:pt idx="9">
                  <c:v>1.1964392654265501</c:v>
                </c:pt>
                <c:pt idx="10">
                  <c:v>1.1783775606704401</c:v>
                </c:pt>
                <c:pt idx="11">
                  <c:v>1.16059059540197</c:v>
                </c:pt>
                <c:pt idx="12">
                  <c:v>1.1431232349948599</c:v>
                </c:pt>
                <c:pt idx="13">
                  <c:v>1.12606378881031</c:v>
                </c:pt>
                <c:pt idx="14">
                  <c:v>1.1094970693309101</c:v>
                </c:pt>
                <c:pt idx="15">
                  <c:v>1.09350265525331</c:v>
                </c:pt>
                <c:pt idx="16">
                  <c:v>1.0781553215737301</c:v>
                </c:pt>
                <c:pt idx="17">
                  <c:v>1.06352552213601</c:v>
                </c:pt>
                <c:pt idx="18">
                  <c:v>1.04967991905457</c:v>
                </c:pt>
                <c:pt idx="19">
                  <c:v>1.0366819545338899</c:v>
                </c:pt>
                <c:pt idx="20">
                  <c:v>1.02459246179302</c:v>
                </c:pt>
                <c:pt idx="21">
                  <c:v>1.0134703130574201</c:v>
                </c:pt>
                <c:pt idx="22">
                  <c:v>1.0033731039014699</c:v>
                </c:pt>
                <c:pt idx="23">
                  <c:v>0.99435489522683695</c:v>
                </c:pt>
                <c:pt idx="24">
                  <c:v>0.98638736934861204</c:v>
                </c:pt>
                <c:pt idx="25">
                  <c:v>0.97935443978505399</c:v>
                </c:pt>
                <c:pt idx="26">
                  <c:v>0.97314078610197896</c:v>
                </c:pt>
                <c:pt idx="27">
                  <c:v>0.96763577160495695</c:v>
                </c:pt>
                <c:pt idx="28">
                  <c:v>0.96273263387915098</c:v>
                </c:pt>
                <c:pt idx="29">
                  <c:v>0.95832780092257597</c:v>
                </c:pt>
                <c:pt idx="30">
                  <c:v>0.95432032426206104</c:v>
                </c:pt>
                <c:pt idx="31">
                  <c:v>0.95061142227095596</c:v>
                </c:pt>
                <c:pt idx="32">
                  <c:v>0.94710412838394697</c:v>
                </c:pt>
                <c:pt idx="33">
                  <c:v>0.94370304005705496</c:v>
                </c:pt>
                <c:pt idx="34">
                  <c:v>0.940329654470904</c:v>
                </c:pt>
                <c:pt idx="35">
                  <c:v>0.93696832747715997</c:v>
                </c:pt>
                <c:pt idx="36">
                  <c:v>0.93361901597086205</c:v>
                </c:pt>
                <c:pt idx="37">
                  <c:v>0.93028167700113495</c:v>
                </c:pt>
                <c:pt idx="38">
                  <c:v>0.926956267770636</c:v>
                </c:pt>
                <c:pt idx="39">
                  <c:v>0.92364274563500703</c:v>
                </c:pt>
                <c:pt idx="40">
                  <c:v>0.92034106810232696</c:v>
                </c:pt>
              </c:numCache>
            </c:numRef>
          </c:yVal>
          <c:smooth val="0"/>
          <c:extLst>
            <c:ext xmlns:c16="http://schemas.microsoft.com/office/drawing/2014/chart" uri="{C3380CC4-5D6E-409C-BE32-E72D297353CC}">
              <c16:uniqueId val="{00000000-E5CC-45D0-84C5-2904BA2200C1}"/>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Microsoft_Excel_Worksheet4!$C$2:$C$10002</c:f>
              <c:numCache>
                <c:formatCode>General</c:formatCode>
                <c:ptCount val="10001"/>
                <c:pt idx="0">
                  <c:v>1.1620882509488</c:v>
                </c:pt>
                <c:pt idx="1">
                  <c:v>1.1537299063369999</c:v>
                </c:pt>
                <c:pt idx="2">
                  <c:v>1.14542838333068</c:v>
                </c:pt>
                <c:pt idx="3">
                  <c:v>1.1371827685693301</c:v>
                </c:pt>
                <c:pt idx="4">
                  <c:v>1.1289920363728301</c:v>
                </c:pt>
                <c:pt idx="5">
                  <c:v>1.12085501238262</c:v>
                </c:pt>
                <c:pt idx="6">
                  <c:v>1.1127703225957299</c:v>
                </c:pt>
                <c:pt idx="7">
                  <c:v>1.1047363204765499</c:v>
                </c:pt>
                <c:pt idx="8">
                  <c:v>1.0967509803422399</c:v>
                </c:pt>
                <c:pt idx="9">
                  <c:v>1.08881173738991</c:v>
                </c:pt>
                <c:pt idx="10">
                  <c:v>1.0809152405793501</c:v>
                </c:pt>
                <c:pt idx="11">
                  <c:v>1.0730579628652599</c:v>
                </c:pt>
                <c:pt idx="12">
                  <c:v>1.06525809393506</c:v>
                </c:pt>
                <c:pt idx="13">
                  <c:v>1.0575569188257901</c:v>
                </c:pt>
                <c:pt idx="14">
                  <c:v>1.04999805317491</c:v>
                </c:pt>
                <c:pt idx="15">
                  <c:v>1.04262744023554</c:v>
                </c:pt>
                <c:pt idx="16">
                  <c:v>1.03549453740804</c:v>
                </c:pt>
                <c:pt idx="17">
                  <c:v>1.02865375198015</c:v>
                </c:pt>
                <c:pt idx="18">
                  <c:v>1.0221661793918799</c:v>
                </c:pt>
                <c:pt idx="19">
                  <c:v>1.01610168931707</c:v>
                </c:pt>
                <c:pt idx="20">
                  <c:v>1.01054138080093</c:v>
                </c:pt>
                <c:pt idx="21">
                  <c:v>1.00558037863765</c:v>
                </c:pt>
                <c:pt idx="22">
                  <c:v>1.0013308613221501</c:v>
                </c:pt>
                <c:pt idx="23">
                  <c:v>0.99080014859484999</c:v>
                </c:pt>
                <c:pt idx="24">
                  <c:v>0.97743047151247298</c:v>
                </c:pt>
                <c:pt idx="25">
                  <c:v>0.96509535104784006</c:v>
                </c:pt>
                <c:pt idx="26">
                  <c:v>0.95360608981901596</c:v>
                </c:pt>
                <c:pt idx="27">
                  <c:v>0.94280258696852903</c:v>
                </c:pt>
                <c:pt idx="28">
                  <c:v>0.93254952061493102</c:v>
                </c:pt>
                <c:pt idx="29">
                  <c:v>0.92273246890627103</c:v>
                </c:pt>
                <c:pt idx="30">
                  <c:v>0.91325421914508098</c:v>
                </c:pt>
                <c:pt idx="31">
                  <c:v>0.90403142847303897</c:v>
                </c:pt>
                <c:pt idx="32">
                  <c:v>0.89499171229562702</c:v>
                </c:pt>
                <c:pt idx="33">
                  <c:v>0.88607116863657898</c:v>
                </c:pt>
                <c:pt idx="34">
                  <c:v>0.87722251347247904</c:v>
                </c:pt>
                <c:pt idx="35">
                  <c:v>0.86844177732136696</c:v>
                </c:pt>
                <c:pt idx="36">
                  <c:v>0.859733463742404</c:v>
                </c:pt>
                <c:pt idx="37">
                  <c:v>0.85110051379469498</c:v>
                </c:pt>
                <c:pt idx="38">
                  <c:v>0.84254483408473002</c:v>
                </c:pt>
                <c:pt idx="39">
                  <c:v>0.834067626214539</c:v>
                </c:pt>
                <c:pt idx="40">
                  <c:v>0.82566959926651795</c:v>
                </c:pt>
              </c:numCache>
            </c:numRef>
          </c:yVal>
          <c:smooth val="0"/>
          <c:extLst>
            <c:ext xmlns:c16="http://schemas.microsoft.com/office/drawing/2014/chart" uri="{C3380CC4-5D6E-409C-BE32-E72D297353CC}">
              <c16:uniqueId val="{00000001-E5CC-45D0-84C5-2904BA2200C1}"/>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Microsoft_Excel_Worksheet4!$D$2:$D$10002</c:f>
              <c:numCache>
                <c:formatCode>General</c:formatCode>
                <c:ptCount val="10001"/>
                <c:pt idx="0">
                  <c:v>1.6197712677641101</c:v>
                </c:pt>
                <c:pt idx="1">
                  <c:v>1.5826185931730401</c:v>
                </c:pt>
                <c:pt idx="2">
                  <c:v>1.5463225385697801</c:v>
                </c:pt>
                <c:pt idx="3">
                  <c:v>1.5108639851272601</c:v>
                </c:pt>
                <c:pt idx="4">
                  <c:v>1.4762243795805501</c:v>
                </c:pt>
                <c:pt idx="5">
                  <c:v>1.4423857602263599</c:v>
                </c:pt>
                <c:pt idx="6">
                  <c:v>1.40933079776698</c:v>
                </c:pt>
                <c:pt idx="7">
                  <c:v>1.3770428583087699</c:v>
                </c:pt>
                <c:pt idx="8">
                  <c:v>1.3455061003136199</c:v>
                </c:pt>
                <c:pt idx="9">
                  <c:v>1.31470562513031</c:v>
                </c:pt>
                <c:pt idx="10">
                  <c:v>1.28462771488667</c:v>
                </c:pt>
                <c:pt idx="11">
                  <c:v>1.2552635335176401</c:v>
                </c:pt>
                <c:pt idx="12">
                  <c:v>1.2266799358998901</c:v>
                </c:pt>
                <c:pt idx="13">
                  <c:v>1.19900842583273</c:v>
                </c:pt>
                <c:pt idx="14">
                  <c:v>1.1723676469034501</c:v>
                </c:pt>
                <c:pt idx="15">
                  <c:v>1.14686033658956</c:v>
                </c:pt>
                <c:pt idx="16">
                  <c:v>1.1225736645095299</c:v>
                </c:pt>
                <c:pt idx="17">
                  <c:v>1.0995794591303001</c:v>
                </c:pt>
                <c:pt idx="18">
                  <c:v>1.0779342485405901</c:v>
                </c:pt>
                <c:pt idx="19">
                  <c:v>1.05767905531043</c:v>
                </c:pt>
                <c:pt idx="20">
                  <c:v>1.0388389161570299</c:v>
                </c:pt>
                <c:pt idx="21">
                  <c:v>1.02142215308561</c:v>
                </c:pt>
                <c:pt idx="22">
                  <c:v>1.00541951169223</c:v>
                </c:pt>
                <c:pt idx="23">
                  <c:v>0.99792239541324701</c:v>
                </c:pt>
                <c:pt idx="24">
                  <c:v>0.99542634567645505</c:v>
                </c:pt>
                <c:pt idx="25">
                  <c:v>0.99382420367617397</c:v>
                </c:pt>
                <c:pt idx="26">
                  <c:v>0.99307565218559801</c:v>
                </c:pt>
                <c:pt idx="27">
                  <c:v>0.99312305612158402</c:v>
                </c:pt>
                <c:pt idx="28">
                  <c:v>0.99389266076155602</c:v>
                </c:pt>
                <c:pt idx="29">
                  <c:v>0.99529625863245497</c:v>
                </c:pt>
                <c:pt idx="30">
                  <c:v>0.99723304005340196</c:v>
                </c:pt>
                <c:pt idx="31">
                  <c:v>0.99959143862768896</c:v>
                </c:pt>
                <c:pt idx="32">
                  <c:v>1.00225087861554</c:v>
                </c:pt>
                <c:pt idx="33">
                  <c:v>1.00508340564029</c:v>
                </c:pt>
                <c:pt idx="34">
                  <c:v>1.0079767054509301</c:v>
                </c:pt>
                <c:pt idx="35">
                  <c:v>1.0109021348595</c:v>
                </c:pt>
                <c:pt idx="36">
                  <c:v>1.01385429757282</c:v>
                </c:pt>
                <c:pt idx="37">
                  <c:v>1.0168293691957599</c:v>
                </c:pt>
                <c:pt idx="38">
                  <c:v>1.01982456908976</c:v>
                </c:pt>
                <c:pt idx="39">
                  <c:v>1.0228378308316399</c:v>
                </c:pt>
                <c:pt idx="40">
                  <c:v>1.0258675896365701</c:v>
                </c:pt>
              </c:numCache>
            </c:numRef>
          </c:yVal>
          <c:smooth val="1"/>
          <c:extLst>
            <c:ext xmlns:c16="http://schemas.microsoft.com/office/drawing/2014/chart" uri="{C3380CC4-5D6E-409C-BE32-E72D297353CC}">
              <c16:uniqueId val="{00000002-E5CC-45D0-84C5-2904BA2200C1}"/>
            </c:ext>
          </c:extLst>
        </c:ser>
        <c:dLbls>
          <c:showLegendKey val="0"/>
          <c:showVal val="0"/>
          <c:showCatName val="0"/>
          <c:showSerName val="0"/>
          <c:showPercent val="0"/>
          <c:showBubbleSize val="0"/>
        </c:dLbls>
        <c:axId val="643152160"/>
        <c:axId val="643152552"/>
      </c:scatterChart>
      <c:valAx>
        <c:axId val="643152160"/>
        <c:scaling>
          <c:orientation val="minMax"/>
          <c:max val="20"/>
          <c:min val="-20"/>
        </c:scaling>
        <c:delete val="0"/>
        <c:axPos val="b"/>
        <c:title>
          <c:tx>
            <c:rich>
              <a:bodyPr/>
              <a:lstStyle/>
              <a:p>
                <a:pPr>
                  <a:defRPr sz="1700">
                    <a:solidFill>
                      <a:schemeClr val="bg2"/>
                    </a:solidFill>
                  </a:defRPr>
                </a:pPr>
                <a:r>
                  <a:rPr lang="en-US" sz="1700" dirty="0" smtClean="0">
                    <a:solidFill>
                      <a:schemeClr val="bg2"/>
                    </a:solidFill>
                  </a:rPr>
                  <a:t>Donor-recipient height difference (cm)</a:t>
                </a:r>
                <a:endParaRPr lang="en-US" sz="1700" dirty="0">
                  <a:solidFill>
                    <a:schemeClr val="bg2"/>
                  </a:solidFill>
                </a:endParaRPr>
              </a:p>
            </c:rich>
          </c:tx>
          <c:layout>
            <c:manualLayout>
              <c:xMode val="edge"/>
              <c:yMode val="edge"/>
              <c:x val="0.298322300420412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5"/>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v>A1ATD/COPD</c:v>
          </c:tx>
          <c:spPr>
            <a:ln w="38100">
              <a:solidFill>
                <a:schemeClr val="accent5">
                  <a:lumMod val="50000"/>
                </a:schemeClr>
              </a:solidFill>
            </a:ln>
          </c:spPr>
          <c:marker>
            <c:symbol val="none"/>
          </c:marker>
          <c:xVal>
            <c:numRef>
              <c:f>Microsoft_Excel_Worksheet4!$A$2:$A$10</c:f>
              <c:numCache>
                <c:formatCode>General</c:formatCode>
                <c:ptCount val="9"/>
                <c:pt idx="0">
                  <c:v>-20</c:v>
                </c:pt>
                <c:pt idx="1">
                  <c:v>-15</c:v>
                </c:pt>
                <c:pt idx="2">
                  <c:v>-10</c:v>
                </c:pt>
                <c:pt idx="3">
                  <c:v>-5</c:v>
                </c:pt>
                <c:pt idx="4">
                  <c:v>0</c:v>
                </c:pt>
                <c:pt idx="5">
                  <c:v>5</c:v>
                </c:pt>
                <c:pt idx="6">
                  <c:v>10</c:v>
                </c:pt>
                <c:pt idx="7">
                  <c:v>15</c:v>
                </c:pt>
                <c:pt idx="8">
                  <c:v>20</c:v>
                </c:pt>
              </c:numCache>
            </c:numRef>
          </c:xVal>
          <c:yVal>
            <c:numRef>
              <c:f>Microsoft_Excel_Worksheet4!$B$2:$B$10</c:f>
              <c:numCache>
                <c:formatCode>General</c:formatCode>
                <c:ptCount val="9"/>
                <c:pt idx="0">
                  <c:v>1.37197564099845</c:v>
                </c:pt>
                <c:pt idx="1">
                  <c:v>1.2714972705983401</c:v>
                </c:pt>
                <c:pt idx="2">
                  <c:v>1.1783775606704401</c:v>
                </c:pt>
                <c:pt idx="3">
                  <c:v>1.09350265525331</c:v>
                </c:pt>
                <c:pt idx="4">
                  <c:v>1.02459246179302</c:v>
                </c:pt>
                <c:pt idx="5">
                  <c:v>0.97935443978505399</c:v>
                </c:pt>
                <c:pt idx="6">
                  <c:v>0.95432032426206104</c:v>
                </c:pt>
                <c:pt idx="7">
                  <c:v>0.93696832747715997</c:v>
                </c:pt>
                <c:pt idx="8">
                  <c:v>0.92034106810232696</c:v>
                </c:pt>
              </c:numCache>
            </c:numRef>
          </c:yVal>
          <c:smooth val="0"/>
          <c:extLst>
            <c:ext xmlns:c16="http://schemas.microsoft.com/office/drawing/2014/chart" uri="{C3380CC4-5D6E-409C-BE32-E72D297353CC}">
              <c16:uniqueId val="{00000000-E5CC-45D0-84C5-2904BA2200C1}"/>
            </c:ext>
          </c:extLst>
        </c:ser>
        <c:ser>
          <c:idx val="1"/>
          <c:order val="1"/>
          <c:tx>
            <c:v>IIP/ILD-not IIP</c:v>
          </c:tx>
          <c:spPr>
            <a:ln w="41275">
              <a:solidFill>
                <a:srgbClr val="C00000"/>
              </a:solidFill>
              <a:prstDash val="solid"/>
            </a:ln>
          </c:spPr>
          <c:marker>
            <c:symbol val="none"/>
          </c:marker>
          <c:xVal>
            <c:numRef>
              <c:f>Microsoft_Excel_Worksheet4!$A$11:$A$19</c:f>
              <c:numCache>
                <c:formatCode>General</c:formatCode>
                <c:ptCount val="9"/>
                <c:pt idx="0">
                  <c:v>-20</c:v>
                </c:pt>
                <c:pt idx="1">
                  <c:v>-15</c:v>
                </c:pt>
                <c:pt idx="2">
                  <c:v>-10</c:v>
                </c:pt>
                <c:pt idx="3">
                  <c:v>-5</c:v>
                </c:pt>
                <c:pt idx="4">
                  <c:v>0</c:v>
                </c:pt>
                <c:pt idx="5">
                  <c:v>5</c:v>
                </c:pt>
                <c:pt idx="6">
                  <c:v>10</c:v>
                </c:pt>
                <c:pt idx="7">
                  <c:v>15</c:v>
                </c:pt>
                <c:pt idx="8">
                  <c:v>20</c:v>
                </c:pt>
              </c:numCache>
            </c:numRef>
          </c:xVal>
          <c:yVal>
            <c:numRef>
              <c:f>Microsoft_Excel_Worksheet4!$B$11:$B$19</c:f>
              <c:numCache>
                <c:formatCode>General</c:formatCode>
                <c:ptCount val="9"/>
                <c:pt idx="0">
                  <c:v>1.0708470217424999</c:v>
                </c:pt>
                <c:pt idx="1">
                  <c:v>1.0464333765492899</c:v>
                </c:pt>
                <c:pt idx="2">
                  <c:v>1.0225763244637001</c:v>
                </c:pt>
                <c:pt idx="3">
                  <c:v>1.0005671262531299</c:v>
                </c:pt>
                <c:pt idx="4">
                  <c:v>0.98853639391118198</c:v>
                </c:pt>
                <c:pt idx="5">
                  <c:v>0.99631466211459596</c:v>
                </c:pt>
                <c:pt idx="6">
                  <c:v>1.0236840032596299</c:v>
                </c:pt>
                <c:pt idx="7">
                  <c:v>1.05977036951033</c:v>
                </c:pt>
                <c:pt idx="8">
                  <c:v>1.09761689316734</c:v>
                </c:pt>
              </c:numCache>
            </c:numRef>
          </c:yVal>
          <c:smooth val="0"/>
          <c:extLst>
            <c:ext xmlns:c16="http://schemas.microsoft.com/office/drawing/2014/chart" uri="{C3380CC4-5D6E-409C-BE32-E72D297353CC}">
              <c16:uniqueId val="{00000001-E5CC-45D0-84C5-2904BA2200C1}"/>
            </c:ext>
          </c:extLst>
        </c:ser>
        <c:ser>
          <c:idx val="2"/>
          <c:order val="2"/>
          <c:tx>
            <c:v>CF</c:v>
          </c:tx>
          <c:spPr>
            <a:ln w="41275">
              <a:solidFill>
                <a:srgbClr val="FF66FF"/>
              </a:solidFill>
              <a:prstDash val="solid"/>
            </a:ln>
          </c:spPr>
          <c:marker>
            <c:symbol val="none"/>
          </c:marker>
          <c:xVal>
            <c:numRef>
              <c:f>Microsoft_Excel_Worksheet4!$A$20:$A$28</c:f>
              <c:numCache>
                <c:formatCode>General</c:formatCode>
                <c:ptCount val="9"/>
                <c:pt idx="0">
                  <c:v>-20</c:v>
                </c:pt>
                <c:pt idx="1">
                  <c:v>-15</c:v>
                </c:pt>
                <c:pt idx="2">
                  <c:v>-10</c:v>
                </c:pt>
                <c:pt idx="3">
                  <c:v>-5</c:v>
                </c:pt>
                <c:pt idx="4">
                  <c:v>0</c:v>
                </c:pt>
                <c:pt idx="5">
                  <c:v>5</c:v>
                </c:pt>
                <c:pt idx="6">
                  <c:v>10</c:v>
                </c:pt>
                <c:pt idx="7">
                  <c:v>15</c:v>
                </c:pt>
                <c:pt idx="8">
                  <c:v>20</c:v>
                </c:pt>
              </c:numCache>
            </c:numRef>
          </c:xVal>
          <c:yVal>
            <c:numRef>
              <c:f>Microsoft_Excel_Worksheet4!$B$20:$B$28</c:f>
              <c:numCache>
                <c:formatCode>General</c:formatCode>
                <c:ptCount val="9"/>
                <c:pt idx="0">
                  <c:v>0.92951539766345503</c:v>
                </c:pt>
                <c:pt idx="1">
                  <c:v>0.87764680680515395</c:v>
                </c:pt>
                <c:pt idx="2">
                  <c:v>0.82867257436672204</c:v>
                </c:pt>
                <c:pt idx="3">
                  <c:v>0.78345219369295505</c:v>
                </c:pt>
                <c:pt idx="4">
                  <c:v>0.74789042380439597</c:v>
                </c:pt>
                <c:pt idx="5">
                  <c:v>0.72831770860855105</c:v>
                </c:pt>
                <c:pt idx="6">
                  <c:v>0.72305161993116096</c:v>
                </c:pt>
                <c:pt idx="7">
                  <c:v>0.72325958526609602</c:v>
                </c:pt>
                <c:pt idx="8">
                  <c:v>0.72378944641794196</c:v>
                </c:pt>
              </c:numCache>
            </c:numRef>
          </c:yVal>
          <c:smooth val="1"/>
          <c:extLst>
            <c:ext xmlns:c16="http://schemas.microsoft.com/office/drawing/2014/chart" uri="{C3380CC4-5D6E-409C-BE32-E72D297353CC}">
              <c16:uniqueId val="{00000002-E5CC-45D0-84C5-2904BA2200C1}"/>
            </c:ext>
          </c:extLst>
        </c:ser>
        <c:ser>
          <c:idx val="3"/>
          <c:order val="3"/>
          <c:tx>
            <c:v>Other</c:v>
          </c:tx>
          <c:spPr>
            <a:ln>
              <a:solidFill>
                <a:srgbClr val="0070C0"/>
              </a:solidFill>
            </a:ln>
          </c:spPr>
          <c:marker>
            <c:symbol val="none"/>
          </c:marker>
          <c:xVal>
            <c:numRef>
              <c:f>Microsoft_Excel_Worksheet4!$A$29:$A$37</c:f>
              <c:numCache>
                <c:formatCode>General</c:formatCode>
                <c:ptCount val="9"/>
                <c:pt idx="0">
                  <c:v>-20</c:v>
                </c:pt>
                <c:pt idx="1">
                  <c:v>-15</c:v>
                </c:pt>
                <c:pt idx="2">
                  <c:v>-10</c:v>
                </c:pt>
                <c:pt idx="3">
                  <c:v>-5</c:v>
                </c:pt>
                <c:pt idx="4">
                  <c:v>0</c:v>
                </c:pt>
                <c:pt idx="5">
                  <c:v>5</c:v>
                </c:pt>
                <c:pt idx="6">
                  <c:v>10</c:v>
                </c:pt>
                <c:pt idx="7">
                  <c:v>15</c:v>
                </c:pt>
                <c:pt idx="8">
                  <c:v>20</c:v>
                </c:pt>
              </c:numCache>
            </c:numRef>
          </c:xVal>
          <c:yVal>
            <c:numRef>
              <c:f>Microsoft_Excel_Worksheet4!$B$29:$B$37</c:f>
              <c:numCache>
                <c:formatCode>General</c:formatCode>
                <c:ptCount val="9"/>
                <c:pt idx="0">
                  <c:v>1.4604189401185601</c:v>
                </c:pt>
                <c:pt idx="1">
                  <c:v>1.3689610703083901</c:v>
                </c:pt>
                <c:pt idx="2">
                  <c:v>1.28323069534263</c:v>
                </c:pt>
                <c:pt idx="3">
                  <c:v>1.2044387722779699</c:v>
                </c:pt>
                <c:pt idx="4">
                  <c:v>1.14145988063587</c:v>
                </c:pt>
                <c:pt idx="5">
                  <c:v>1.1035550482204699</c:v>
                </c:pt>
                <c:pt idx="6">
                  <c:v>1.0876593267529</c:v>
                </c:pt>
                <c:pt idx="7">
                  <c:v>1.0801106184981799</c:v>
                </c:pt>
                <c:pt idx="8">
                  <c:v>1.0730914553247199</c:v>
                </c:pt>
              </c:numCache>
            </c:numRef>
          </c:yVal>
          <c:smooth val="1"/>
          <c:extLst>
            <c:ext xmlns:c16="http://schemas.microsoft.com/office/drawing/2014/chart" uri="{C3380CC4-5D6E-409C-BE32-E72D297353CC}">
              <c16:uniqueId val="{00000000-9717-43C1-A38B-4A50F98C866B}"/>
            </c:ext>
          </c:extLst>
        </c:ser>
        <c:dLbls>
          <c:showLegendKey val="0"/>
          <c:showVal val="0"/>
          <c:showCatName val="0"/>
          <c:showSerName val="0"/>
          <c:showPercent val="0"/>
          <c:showBubbleSize val="0"/>
        </c:dLbls>
        <c:axId val="643152160"/>
        <c:axId val="643152552"/>
      </c:scatterChart>
      <c:valAx>
        <c:axId val="643152160"/>
        <c:scaling>
          <c:orientation val="minMax"/>
          <c:max val="20"/>
          <c:min val="-20"/>
        </c:scaling>
        <c:delete val="0"/>
        <c:axPos val="b"/>
        <c:title>
          <c:tx>
            <c:rich>
              <a:bodyPr/>
              <a:lstStyle/>
              <a:p>
                <a:pPr>
                  <a:defRPr sz="1700">
                    <a:solidFill>
                      <a:schemeClr val="bg2"/>
                    </a:solidFill>
                  </a:defRPr>
                </a:pPr>
                <a:r>
                  <a:rPr lang="en-US" sz="1700" dirty="0" smtClean="0">
                    <a:solidFill>
                      <a:schemeClr val="bg2"/>
                    </a:solidFill>
                  </a:rPr>
                  <a:t>Donor-recipient height difference (cm)</a:t>
                </a:r>
                <a:endParaRPr lang="en-US" sz="1700" dirty="0">
                  <a:solidFill>
                    <a:schemeClr val="bg2"/>
                  </a:solidFill>
                </a:endParaRPr>
              </a:p>
            </c:rich>
          </c:tx>
          <c:layout>
            <c:manualLayout>
              <c:xMode val="edge"/>
              <c:yMode val="edge"/>
              <c:x val="0.3499447192994680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5"/>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20"/>
        <c:crossBetween val="midCat"/>
        <c:majorUnit val="0.5"/>
      </c:valAx>
      <c:spPr>
        <a:noFill/>
        <a:ln>
          <a:solidFill>
            <a:schemeClr val="bg2"/>
          </a:solidFill>
        </a:ln>
      </c:spPr>
    </c:plotArea>
    <c:legend>
      <c:legendPos val="r"/>
      <c:layout>
        <c:manualLayout>
          <c:xMode val="edge"/>
          <c:yMode val="edge"/>
          <c:x val="0.73817085917357683"/>
          <c:y val="5.1565066463466265E-2"/>
          <c:w val="0.21389403758158548"/>
          <c:h val="0.27859029718059436"/>
        </c:manualLayout>
      </c:layout>
      <c:overlay val="0"/>
      <c:spPr>
        <a:solidFill>
          <a:schemeClr val="tx1"/>
        </a:solid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51443569553801E-2"/>
          <c:y val="2.8321417146610146E-2"/>
          <c:w val="0.87737962511323264"/>
          <c:h val="0.83727485236221033"/>
        </c:manualLayout>
      </c:layout>
      <c:scatterChart>
        <c:scatterStyle val="lineMarker"/>
        <c:varyColors val="0"/>
        <c:ser>
          <c:idx val="0"/>
          <c:order val="0"/>
          <c:tx>
            <c:strRef>
              <c:f>Sheet1!$B$1</c:f>
              <c:strCache>
                <c:ptCount val="1"/>
                <c:pt idx="0">
                  <c:v>A1ATD (N=3,257) </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94.122</c:v>
                </c:pt>
                <c:pt idx="2">
                  <c:v>91.186000000000007</c:v>
                </c:pt>
                <c:pt idx="3">
                  <c:v>89.046999999999997</c:v>
                </c:pt>
                <c:pt idx="4">
                  <c:v>88.022000000000006</c:v>
                </c:pt>
                <c:pt idx="5">
                  <c:v>86.963999999999999</c:v>
                </c:pt>
                <c:pt idx="6">
                  <c:v>86.155000000000001</c:v>
                </c:pt>
                <c:pt idx="7">
                  <c:v>85.375</c:v>
                </c:pt>
                <c:pt idx="8">
                  <c:v>84.563999999999993</c:v>
                </c:pt>
                <c:pt idx="9">
                  <c:v>83.72</c:v>
                </c:pt>
                <c:pt idx="10">
                  <c:v>82.876000000000005</c:v>
                </c:pt>
                <c:pt idx="11">
                  <c:v>81.902000000000001</c:v>
                </c:pt>
                <c:pt idx="12">
                  <c:v>81.144999999999996</c:v>
                </c:pt>
                <c:pt idx="13">
                  <c:v>74.064999999999998</c:v>
                </c:pt>
                <c:pt idx="14">
                  <c:v>68.141999999999996</c:v>
                </c:pt>
                <c:pt idx="15">
                  <c:v>62.927999999999997</c:v>
                </c:pt>
                <c:pt idx="16">
                  <c:v>58.585000000000001</c:v>
                </c:pt>
                <c:pt idx="17">
                  <c:v>54.033999999999999</c:v>
                </c:pt>
                <c:pt idx="18">
                  <c:v>50.420999999999999</c:v>
                </c:pt>
                <c:pt idx="19">
                  <c:v>45.789000000000001</c:v>
                </c:pt>
                <c:pt idx="20">
                  <c:v>41.411999999999999</c:v>
                </c:pt>
                <c:pt idx="21">
                  <c:v>37.158999999999999</c:v>
                </c:pt>
                <c:pt idx="22">
                  <c:v>33.563000000000002</c:v>
                </c:pt>
                <c:pt idx="23">
                  <c:v>29.867999999999999</c:v>
                </c:pt>
                <c:pt idx="24">
                  <c:v>26.934999999999999</c:v>
                </c:pt>
                <c:pt idx="25">
                  <c:v>24.187000000000001</c:v>
                </c:pt>
                <c:pt idx="26">
                  <c:v>21.975999999999999</c:v>
                </c:pt>
                <c:pt idx="27">
                  <c:v>19.588000000000001</c:v>
                </c:pt>
                <c:pt idx="28">
                  <c:v>16.477</c:v>
                </c:pt>
                <c:pt idx="29">
                  <c:v>13.63</c:v>
                </c:pt>
                <c:pt idx="30">
                  <c:v>11.702</c:v>
                </c:pt>
                <c:pt idx="31">
                  <c:v>9.5340000000000007</c:v>
                </c:pt>
                <c:pt idx="32">
                  <c:v>8.42</c:v>
                </c:pt>
                <c:pt idx="33">
                  <c:v>7.1319999999999997</c:v>
                </c:pt>
                <c:pt idx="34">
                  <c:v>7.1319999999999997</c:v>
                </c:pt>
              </c:numCache>
            </c:numRef>
          </c:yVal>
          <c:smooth val="0"/>
          <c:extLst>
            <c:ext xmlns:c16="http://schemas.microsoft.com/office/drawing/2014/chart" uri="{C3380CC4-5D6E-409C-BE32-E72D297353CC}">
              <c16:uniqueId val="{00000000-C859-41E2-ABB5-B2909B9437E6}"/>
            </c:ext>
          </c:extLst>
        </c:ser>
        <c:ser>
          <c:idx val="1"/>
          <c:order val="1"/>
          <c:tx>
            <c:strRef>
              <c:f>Sheet1!$C$1</c:f>
              <c:strCache>
                <c:ptCount val="1"/>
                <c:pt idx="0">
                  <c:v>CF (N=9,428) </c:v>
                </c:pt>
              </c:strCache>
            </c:strRef>
          </c:tx>
          <c:spPr>
            <a:ln w="41275">
              <a:solidFill>
                <a:srgbClr val="9933FF"/>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95.117999999999995</c:v>
                </c:pt>
                <c:pt idx="2">
                  <c:v>93.542000000000002</c:v>
                </c:pt>
                <c:pt idx="3">
                  <c:v>92.238</c:v>
                </c:pt>
                <c:pt idx="4">
                  <c:v>91.373000000000005</c:v>
                </c:pt>
                <c:pt idx="5">
                  <c:v>90.484999999999999</c:v>
                </c:pt>
                <c:pt idx="6">
                  <c:v>89.778999999999996</c:v>
                </c:pt>
                <c:pt idx="7">
                  <c:v>88.984999999999999</c:v>
                </c:pt>
                <c:pt idx="8">
                  <c:v>88.331000000000003</c:v>
                </c:pt>
                <c:pt idx="9">
                  <c:v>87.686000000000007</c:v>
                </c:pt>
                <c:pt idx="10">
                  <c:v>87.138000000000005</c:v>
                </c:pt>
                <c:pt idx="11">
                  <c:v>86.424000000000007</c:v>
                </c:pt>
                <c:pt idx="12">
                  <c:v>85.823999999999998</c:v>
                </c:pt>
                <c:pt idx="13">
                  <c:v>79.075999999999993</c:v>
                </c:pt>
                <c:pt idx="14">
                  <c:v>73.278999999999996</c:v>
                </c:pt>
                <c:pt idx="15">
                  <c:v>68.567999999999998</c:v>
                </c:pt>
                <c:pt idx="16">
                  <c:v>64.581999999999994</c:v>
                </c:pt>
                <c:pt idx="17">
                  <c:v>61.414999999999999</c:v>
                </c:pt>
                <c:pt idx="18">
                  <c:v>58.203000000000003</c:v>
                </c:pt>
                <c:pt idx="19">
                  <c:v>55.177999999999997</c:v>
                </c:pt>
                <c:pt idx="20">
                  <c:v>52.393999999999998</c:v>
                </c:pt>
                <c:pt idx="21">
                  <c:v>49.646999999999998</c:v>
                </c:pt>
                <c:pt idx="22">
                  <c:v>46.722000000000001</c:v>
                </c:pt>
                <c:pt idx="23">
                  <c:v>44.244</c:v>
                </c:pt>
                <c:pt idx="24">
                  <c:v>42.118000000000002</c:v>
                </c:pt>
                <c:pt idx="25">
                  <c:v>39.933</c:v>
                </c:pt>
                <c:pt idx="26">
                  <c:v>38.26</c:v>
                </c:pt>
                <c:pt idx="27">
                  <c:v>36.594999999999999</c:v>
                </c:pt>
                <c:pt idx="28">
                  <c:v>34.9</c:v>
                </c:pt>
                <c:pt idx="29">
                  <c:v>32.593000000000004</c:v>
                </c:pt>
                <c:pt idx="30">
                  <c:v>30.75</c:v>
                </c:pt>
                <c:pt idx="31">
                  <c:v>29.459</c:v>
                </c:pt>
                <c:pt idx="32">
                  <c:v>27.96</c:v>
                </c:pt>
                <c:pt idx="33">
                  <c:v>25.611000000000001</c:v>
                </c:pt>
                <c:pt idx="34">
                  <c:v>24.1</c:v>
                </c:pt>
                <c:pt idx="35">
                  <c:v>23.497</c:v>
                </c:pt>
                <c:pt idx="36">
                  <c:v>22.594000000000001</c:v>
                </c:pt>
              </c:numCache>
            </c:numRef>
          </c:yVal>
          <c:smooth val="0"/>
          <c:extLst>
            <c:ext xmlns:c16="http://schemas.microsoft.com/office/drawing/2014/chart" uri="{C3380CC4-5D6E-409C-BE32-E72D297353CC}">
              <c16:uniqueId val="{00000001-C859-41E2-ABB5-B2909B9437E6}"/>
            </c:ext>
          </c:extLst>
        </c:ser>
        <c:ser>
          <c:idx val="2"/>
          <c:order val="2"/>
          <c:tx>
            <c:strRef>
              <c:f>Sheet1!$D$1</c:f>
              <c:strCache>
                <c:ptCount val="1"/>
                <c:pt idx="0">
                  <c:v>COPD (N=19,159) </c:v>
                </c:pt>
              </c:strCache>
            </c:strRef>
          </c:tx>
          <c:spPr>
            <a:ln w="41275">
              <a:solidFill>
                <a:srgbClr val="00B05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95.364000000000004</c:v>
                </c:pt>
                <c:pt idx="2">
                  <c:v>93.46</c:v>
                </c:pt>
                <c:pt idx="3">
                  <c:v>92.114000000000004</c:v>
                </c:pt>
                <c:pt idx="4">
                  <c:v>90.992999999999995</c:v>
                </c:pt>
                <c:pt idx="5">
                  <c:v>89.944000000000003</c:v>
                </c:pt>
                <c:pt idx="6">
                  <c:v>89.001000000000005</c:v>
                </c:pt>
                <c:pt idx="7">
                  <c:v>87.929000000000002</c:v>
                </c:pt>
                <c:pt idx="8">
                  <c:v>87.221999999999994</c:v>
                </c:pt>
                <c:pt idx="9">
                  <c:v>86.509</c:v>
                </c:pt>
                <c:pt idx="10">
                  <c:v>85.686999999999998</c:v>
                </c:pt>
                <c:pt idx="11">
                  <c:v>84.905000000000001</c:v>
                </c:pt>
                <c:pt idx="12">
                  <c:v>84.126999999999995</c:v>
                </c:pt>
                <c:pt idx="13">
                  <c:v>75.739999999999995</c:v>
                </c:pt>
                <c:pt idx="14">
                  <c:v>68.656000000000006</c:v>
                </c:pt>
                <c:pt idx="15">
                  <c:v>62.369</c:v>
                </c:pt>
                <c:pt idx="16">
                  <c:v>55.902999999999999</c:v>
                </c:pt>
                <c:pt idx="17">
                  <c:v>50.137</c:v>
                </c:pt>
                <c:pt idx="18">
                  <c:v>44.343000000000004</c:v>
                </c:pt>
                <c:pt idx="19">
                  <c:v>39.28</c:v>
                </c:pt>
                <c:pt idx="20">
                  <c:v>34.366999999999997</c:v>
                </c:pt>
                <c:pt idx="21">
                  <c:v>29.66</c:v>
                </c:pt>
                <c:pt idx="22">
                  <c:v>25.504000000000001</c:v>
                </c:pt>
                <c:pt idx="23">
                  <c:v>21.605</c:v>
                </c:pt>
                <c:pt idx="24">
                  <c:v>18.071000000000002</c:v>
                </c:pt>
                <c:pt idx="25">
                  <c:v>15.586</c:v>
                </c:pt>
                <c:pt idx="26">
                  <c:v>13.09</c:v>
                </c:pt>
                <c:pt idx="27">
                  <c:v>10.81</c:v>
                </c:pt>
                <c:pt idx="28">
                  <c:v>9.4239999999999995</c:v>
                </c:pt>
                <c:pt idx="29">
                  <c:v>7.9359999999999999</c:v>
                </c:pt>
                <c:pt idx="30">
                  <c:v>7.0250000000000004</c:v>
                </c:pt>
                <c:pt idx="31">
                  <c:v>5.98</c:v>
                </c:pt>
                <c:pt idx="32">
                  <c:v>5.149</c:v>
                </c:pt>
                <c:pt idx="33">
                  <c:v>3.6869999999999998</c:v>
                </c:pt>
                <c:pt idx="34">
                  <c:v>3.032</c:v>
                </c:pt>
              </c:numCache>
            </c:numRef>
          </c:yVal>
          <c:smooth val="0"/>
          <c:extLst>
            <c:ext xmlns:c16="http://schemas.microsoft.com/office/drawing/2014/chart" uri="{C3380CC4-5D6E-409C-BE32-E72D297353CC}">
              <c16:uniqueId val="{00000002-C859-41E2-ABB5-B2909B9437E6}"/>
            </c:ext>
          </c:extLst>
        </c:ser>
        <c:ser>
          <c:idx val="3"/>
          <c:order val="3"/>
          <c:tx>
            <c:strRef>
              <c:f>Sheet1!$E$1</c:f>
              <c:strCache>
                <c:ptCount val="1"/>
                <c:pt idx="0">
                  <c:v>IIP (N=15,574) </c:v>
                </c:pt>
              </c:strCache>
            </c:strRef>
          </c:tx>
          <c:spPr>
            <a:ln w="41275">
              <a:solidFill>
                <a:schemeClr val="bg1">
                  <a:lumMod val="50000"/>
                  <a:lumOff val="50000"/>
                </a:schemeClr>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93.481999999999999</c:v>
                </c:pt>
                <c:pt idx="2">
                  <c:v>90.945999999999998</c:v>
                </c:pt>
                <c:pt idx="3">
                  <c:v>89.147999999999996</c:v>
                </c:pt>
                <c:pt idx="4">
                  <c:v>87.856999999999999</c:v>
                </c:pt>
                <c:pt idx="5">
                  <c:v>86.68</c:v>
                </c:pt>
                <c:pt idx="6">
                  <c:v>85.335999999999999</c:v>
                </c:pt>
                <c:pt idx="7">
                  <c:v>84.245999999999995</c:v>
                </c:pt>
                <c:pt idx="8">
                  <c:v>83.1</c:v>
                </c:pt>
                <c:pt idx="9">
                  <c:v>82.117999999999995</c:v>
                </c:pt>
                <c:pt idx="10">
                  <c:v>81.180000000000007</c:v>
                </c:pt>
                <c:pt idx="11">
                  <c:v>80.316999999999993</c:v>
                </c:pt>
                <c:pt idx="12">
                  <c:v>79.525999999999996</c:v>
                </c:pt>
                <c:pt idx="13">
                  <c:v>71.09</c:v>
                </c:pt>
                <c:pt idx="14">
                  <c:v>63.74</c:v>
                </c:pt>
                <c:pt idx="15">
                  <c:v>57.320999999999998</c:v>
                </c:pt>
                <c:pt idx="16">
                  <c:v>51.338000000000001</c:v>
                </c:pt>
                <c:pt idx="17">
                  <c:v>46.067999999999998</c:v>
                </c:pt>
                <c:pt idx="18">
                  <c:v>41.045999999999999</c:v>
                </c:pt>
                <c:pt idx="19">
                  <c:v>36.121000000000002</c:v>
                </c:pt>
                <c:pt idx="20">
                  <c:v>32.017000000000003</c:v>
                </c:pt>
                <c:pt idx="21">
                  <c:v>27.715</c:v>
                </c:pt>
                <c:pt idx="22">
                  <c:v>24.379000000000001</c:v>
                </c:pt>
                <c:pt idx="23">
                  <c:v>21.21</c:v>
                </c:pt>
                <c:pt idx="24">
                  <c:v>18.706</c:v>
                </c:pt>
                <c:pt idx="25">
                  <c:v>16.276</c:v>
                </c:pt>
                <c:pt idx="26">
                  <c:v>14.112</c:v>
                </c:pt>
                <c:pt idx="27">
                  <c:v>12.25</c:v>
                </c:pt>
                <c:pt idx="28">
                  <c:v>10.331</c:v>
                </c:pt>
                <c:pt idx="29">
                  <c:v>8.8360000000000003</c:v>
                </c:pt>
                <c:pt idx="30">
                  <c:v>7.4770000000000003</c:v>
                </c:pt>
                <c:pt idx="31">
                  <c:v>6.44</c:v>
                </c:pt>
                <c:pt idx="32">
                  <c:v>6.2450000000000001</c:v>
                </c:pt>
                <c:pt idx="33">
                  <c:v>5.4740000000000002</c:v>
                </c:pt>
                <c:pt idx="34">
                  <c:v>5.0179999999999998</c:v>
                </c:pt>
              </c:numCache>
            </c:numRef>
          </c:yVal>
          <c:smooth val="0"/>
          <c:extLst>
            <c:ext xmlns:c16="http://schemas.microsoft.com/office/drawing/2014/chart" uri="{C3380CC4-5D6E-409C-BE32-E72D297353CC}">
              <c16:uniqueId val="{00000003-C859-41E2-ABB5-B2909B9437E6}"/>
            </c:ext>
          </c:extLst>
        </c:ser>
        <c:ser>
          <c:idx val="4"/>
          <c:order val="4"/>
          <c:tx>
            <c:strRef>
              <c:f>Sheet1!$F$1</c:f>
              <c:strCache>
                <c:ptCount val="1"/>
                <c:pt idx="0">
                  <c:v>ILD-not IIP (N=3,336)</c:v>
                </c:pt>
              </c:strCache>
            </c:strRef>
          </c:tx>
          <c:spPr>
            <a:ln w="41275">
              <a:solidFill>
                <a:srgbClr val="FF99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94.457999999999998</c:v>
                </c:pt>
                <c:pt idx="2">
                  <c:v>92.018000000000001</c:v>
                </c:pt>
                <c:pt idx="3">
                  <c:v>90.545000000000002</c:v>
                </c:pt>
                <c:pt idx="4">
                  <c:v>89.067999999999998</c:v>
                </c:pt>
                <c:pt idx="5">
                  <c:v>87.498000000000005</c:v>
                </c:pt>
                <c:pt idx="6">
                  <c:v>86.54</c:v>
                </c:pt>
                <c:pt idx="7">
                  <c:v>85.55</c:v>
                </c:pt>
                <c:pt idx="8">
                  <c:v>84.899000000000001</c:v>
                </c:pt>
                <c:pt idx="9">
                  <c:v>84.088999999999999</c:v>
                </c:pt>
                <c:pt idx="10">
                  <c:v>83.12</c:v>
                </c:pt>
                <c:pt idx="11">
                  <c:v>82.584999999999994</c:v>
                </c:pt>
                <c:pt idx="12">
                  <c:v>81.885999999999996</c:v>
                </c:pt>
                <c:pt idx="13">
                  <c:v>75.245999999999995</c:v>
                </c:pt>
                <c:pt idx="14">
                  <c:v>69.010999999999996</c:v>
                </c:pt>
                <c:pt idx="15">
                  <c:v>62.779000000000003</c:v>
                </c:pt>
                <c:pt idx="16">
                  <c:v>57.981000000000002</c:v>
                </c:pt>
                <c:pt idx="17">
                  <c:v>52.704000000000001</c:v>
                </c:pt>
                <c:pt idx="18">
                  <c:v>48.223999999999997</c:v>
                </c:pt>
                <c:pt idx="19">
                  <c:v>43.23</c:v>
                </c:pt>
                <c:pt idx="20">
                  <c:v>38.654000000000003</c:v>
                </c:pt>
                <c:pt idx="21">
                  <c:v>35.475000000000001</c:v>
                </c:pt>
                <c:pt idx="22">
                  <c:v>31.843</c:v>
                </c:pt>
                <c:pt idx="23">
                  <c:v>29.18</c:v>
                </c:pt>
                <c:pt idx="24">
                  <c:v>26.126999999999999</c:v>
                </c:pt>
                <c:pt idx="25">
                  <c:v>23.202000000000002</c:v>
                </c:pt>
                <c:pt idx="26">
                  <c:v>21.157</c:v>
                </c:pt>
                <c:pt idx="27">
                  <c:v>18.312999999999999</c:v>
                </c:pt>
                <c:pt idx="28">
                  <c:v>13.840999999999999</c:v>
                </c:pt>
                <c:pt idx="29">
                  <c:v>12.457000000000001</c:v>
                </c:pt>
                <c:pt idx="30">
                  <c:v>11.499000000000001</c:v>
                </c:pt>
              </c:numCache>
            </c:numRef>
          </c:yVal>
          <c:smooth val="0"/>
          <c:extLst>
            <c:ext xmlns:c16="http://schemas.microsoft.com/office/drawing/2014/chart" uri="{C3380CC4-5D6E-409C-BE32-E72D297353CC}">
              <c16:uniqueId val="{00000004-C859-41E2-ABB5-B2909B9437E6}"/>
            </c:ext>
          </c:extLst>
        </c:ser>
        <c:ser>
          <c:idx val="5"/>
          <c:order val="5"/>
          <c:tx>
            <c:strRef>
              <c:f>Sheet1!$G$1</c:f>
              <c:strCache>
                <c:ptCount val="1"/>
                <c:pt idx="0">
                  <c:v>IPAH (N=1,944) </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Sheet1!$G$2:$G$38</c:f>
              <c:numCache>
                <c:formatCode>General</c:formatCode>
                <c:ptCount val="37"/>
                <c:pt idx="0">
                  <c:v>100</c:v>
                </c:pt>
                <c:pt idx="1">
                  <c:v>85.417000000000002</c:v>
                </c:pt>
                <c:pt idx="2">
                  <c:v>82.355999999999995</c:v>
                </c:pt>
                <c:pt idx="3">
                  <c:v>80.531000000000006</c:v>
                </c:pt>
                <c:pt idx="4">
                  <c:v>79.641999999999996</c:v>
                </c:pt>
                <c:pt idx="5">
                  <c:v>78.804000000000002</c:v>
                </c:pt>
                <c:pt idx="6">
                  <c:v>78.174999999999997</c:v>
                </c:pt>
                <c:pt idx="7">
                  <c:v>76.965999999999994</c:v>
                </c:pt>
                <c:pt idx="8">
                  <c:v>76.281000000000006</c:v>
                </c:pt>
                <c:pt idx="9">
                  <c:v>75.7</c:v>
                </c:pt>
                <c:pt idx="10">
                  <c:v>75.435000000000002</c:v>
                </c:pt>
                <c:pt idx="11">
                  <c:v>75.221999999999994</c:v>
                </c:pt>
                <c:pt idx="12">
                  <c:v>74.31</c:v>
                </c:pt>
                <c:pt idx="13">
                  <c:v>68.718999999999994</c:v>
                </c:pt>
                <c:pt idx="14">
                  <c:v>64.213999999999999</c:v>
                </c:pt>
                <c:pt idx="15">
                  <c:v>60.377000000000002</c:v>
                </c:pt>
                <c:pt idx="16">
                  <c:v>56.073999999999998</c:v>
                </c:pt>
                <c:pt idx="17">
                  <c:v>52.948</c:v>
                </c:pt>
                <c:pt idx="18">
                  <c:v>50.286999999999999</c:v>
                </c:pt>
                <c:pt idx="19">
                  <c:v>47.4</c:v>
                </c:pt>
                <c:pt idx="20">
                  <c:v>44.301000000000002</c:v>
                </c:pt>
                <c:pt idx="21">
                  <c:v>41.378999999999998</c:v>
                </c:pt>
                <c:pt idx="22">
                  <c:v>38.787999999999997</c:v>
                </c:pt>
                <c:pt idx="23">
                  <c:v>37.262</c:v>
                </c:pt>
                <c:pt idx="24">
                  <c:v>35.396999999999998</c:v>
                </c:pt>
                <c:pt idx="25">
                  <c:v>33.088999999999999</c:v>
                </c:pt>
                <c:pt idx="26">
                  <c:v>30.285</c:v>
                </c:pt>
                <c:pt idx="27">
                  <c:v>26.425999999999998</c:v>
                </c:pt>
                <c:pt idx="28">
                  <c:v>24.727</c:v>
                </c:pt>
                <c:pt idx="29">
                  <c:v>23.402000000000001</c:v>
                </c:pt>
                <c:pt idx="30">
                  <c:v>22.263000000000002</c:v>
                </c:pt>
                <c:pt idx="31">
                  <c:v>20.952999999999999</c:v>
                </c:pt>
                <c:pt idx="32">
                  <c:v>18.786999999999999</c:v>
                </c:pt>
                <c:pt idx="33">
                  <c:v>17.574999999999999</c:v>
                </c:pt>
                <c:pt idx="34">
                  <c:v>16.402999999999999</c:v>
                </c:pt>
                <c:pt idx="35">
                  <c:v>16.402999999999999</c:v>
                </c:pt>
              </c:numCache>
            </c:numRef>
          </c:yVal>
          <c:smooth val="0"/>
          <c:extLst>
            <c:ext xmlns:c16="http://schemas.microsoft.com/office/drawing/2014/chart" uri="{C3380CC4-5D6E-409C-BE32-E72D297353CC}">
              <c16:uniqueId val="{00000005-C859-41E2-ABB5-B2909B9437E6}"/>
            </c:ext>
          </c:extLst>
        </c:ser>
        <c:dLbls>
          <c:showLegendKey val="0"/>
          <c:showVal val="0"/>
          <c:showCatName val="0"/>
          <c:showSerName val="0"/>
          <c:showPercent val="0"/>
          <c:showBubbleSize val="0"/>
        </c:dLbls>
        <c:axId val="650108688"/>
        <c:axId val="650109080"/>
      </c:scatterChart>
      <c:valAx>
        <c:axId val="650108688"/>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0109080"/>
        <c:crosses val="autoZero"/>
        <c:crossBetween val="midCat"/>
        <c:majorUnit val="1"/>
      </c:valAx>
      <c:valAx>
        <c:axId val="6501090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0108688"/>
        <c:crosses val="autoZero"/>
        <c:crossBetween val="midCat"/>
        <c:majorUnit val="25"/>
      </c:valAx>
      <c:spPr>
        <a:noFill/>
        <a:ln>
          <a:solidFill>
            <a:schemeClr val="bg2"/>
          </a:solidFill>
        </a:ln>
      </c:spPr>
    </c:plotArea>
    <c:legend>
      <c:legendPos val="r"/>
      <c:layout>
        <c:manualLayout>
          <c:xMode val="edge"/>
          <c:yMode val="edge"/>
          <c:x val="0.15912236081109329"/>
          <c:y val="1.3578371062992126E-2"/>
          <c:w val="0.8041445427728614"/>
          <c:h val="0.14036909448818899"/>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3727485236221033"/>
        </c:manualLayout>
      </c:layout>
      <c:scatterChart>
        <c:scatterStyle val="lineMarker"/>
        <c:varyColors val="0"/>
        <c:ser>
          <c:idx val="0"/>
          <c:order val="0"/>
          <c:tx>
            <c:strRef>
              <c:f>Sheet1!$B$1</c:f>
              <c:strCache>
                <c:ptCount val="1"/>
                <c:pt idx="0">
                  <c:v>A1ATD (N=2,869) </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100</c:v>
                </c:pt>
                <c:pt idx="2">
                  <c:v>100</c:v>
                </c:pt>
                <c:pt idx="3">
                  <c:v>100</c:v>
                </c:pt>
                <c:pt idx="4">
                  <c:v>98.849000000000004</c:v>
                </c:pt>
                <c:pt idx="5">
                  <c:v>97.661000000000001</c:v>
                </c:pt>
                <c:pt idx="6">
                  <c:v>96.751999999999995</c:v>
                </c:pt>
                <c:pt idx="7">
                  <c:v>95.876999999999995</c:v>
                </c:pt>
                <c:pt idx="8">
                  <c:v>94.965999999999994</c:v>
                </c:pt>
                <c:pt idx="9">
                  <c:v>94.018000000000001</c:v>
                </c:pt>
                <c:pt idx="10">
                  <c:v>93.07</c:v>
                </c:pt>
                <c:pt idx="11">
                  <c:v>91.975999999999999</c:v>
                </c:pt>
                <c:pt idx="12">
                  <c:v>91.126000000000005</c:v>
                </c:pt>
                <c:pt idx="13">
                  <c:v>83.174999999999997</c:v>
                </c:pt>
                <c:pt idx="14">
                  <c:v>76.524000000000001</c:v>
                </c:pt>
                <c:pt idx="15">
                  <c:v>70.668000000000006</c:v>
                </c:pt>
                <c:pt idx="16">
                  <c:v>65.792000000000002</c:v>
                </c:pt>
                <c:pt idx="17">
                  <c:v>60.68</c:v>
                </c:pt>
                <c:pt idx="18">
                  <c:v>56.624000000000002</c:v>
                </c:pt>
                <c:pt idx="19">
                  <c:v>51.420999999999999</c:v>
                </c:pt>
                <c:pt idx="20">
                  <c:v>46.506</c:v>
                </c:pt>
                <c:pt idx="21">
                  <c:v>41.728999999999999</c:v>
                </c:pt>
                <c:pt idx="22">
                  <c:v>37.691000000000003</c:v>
                </c:pt>
                <c:pt idx="23">
                  <c:v>33.542000000000002</c:v>
                </c:pt>
                <c:pt idx="24">
                  <c:v>30.248000000000001</c:v>
                </c:pt>
                <c:pt idx="25">
                  <c:v>27.161999999999999</c:v>
                </c:pt>
                <c:pt idx="26">
                  <c:v>24.678999999999998</c:v>
                </c:pt>
                <c:pt idx="27">
                  <c:v>21.997</c:v>
                </c:pt>
                <c:pt idx="28">
                  <c:v>18.504000000000001</c:v>
                </c:pt>
                <c:pt idx="29">
                  <c:v>15.307</c:v>
                </c:pt>
                <c:pt idx="30">
                  <c:v>13.141</c:v>
                </c:pt>
                <c:pt idx="31">
                  <c:v>10.707000000000001</c:v>
                </c:pt>
                <c:pt idx="32">
                  <c:v>9.4559999999999995</c:v>
                </c:pt>
                <c:pt idx="33">
                  <c:v>8.0090000000000003</c:v>
                </c:pt>
                <c:pt idx="34">
                  <c:v>8.0090000000000003</c:v>
                </c:pt>
              </c:numCache>
            </c:numRef>
          </c:yVal>
          <c:smooth val="0"/>
          <c:extLst>
            <c:ext xmlns:c16="http://schemas.microsoft.com/office/drawing/2014/chart" uri="{C3380CC4-5D6E-409C-BE32-E72D297353CC}">
              <c16:uniqueId val="{00000000-2994-4F3F-87EA-B0BEC3A9B352}"/>
            </c:ext>
          </c:extLst>
        </c:ser>
        <c:ser>
          <c:idx val="1"/>
          <c:order val="1"/>
          <c:tx>
            <c:strRef>
              <c:f>Sheet1!$C$1</c:f>
              <c:strCache>
                <c:ptCount val="1"/>
                <c:pt idx="0">
                  <c:v>CF (N=8,544) </c:v>
                </c:pt>
              </c:strCache>
            </c:strRef>
          </c:tx>
          <c:spPr>
            <a:ln w="41275">
              <a:solidFill>
                <a:srgbClr val="9933FF"/>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100</c:v>
                </c:pt>
                <c:pt idx="2">
                  <c:v>100</c:v>
                </c:pt>
                <c:pt idx="3">
                  <c:v>100</c:v>
                </c:pt>
                <c:pt idx="4">
                  <c:v>99.061999999999998</c:v>
                </c:pt>
                <c:pt idx="5">
                  <c:v>98.099000000000004</c:v>
                </c:pt>
                <c:pt idx="6">
                  <c:v>97.334000000000003</c:v>
                </c:pt>
                <c:pt idx="7">
                  <c:v>96.472999999999999</c:v>
                </c:pt>
                <c:pt idx="8">
                  <c:v>95.763999999999996</c:v>
                </c:pt>
                <c:pt idx="9">
                  <c:v>95.063999999999993</c:v>
                </c:pt>
                <c:pt idx="10">
                  <c:v>94.471000000000004</c:v>
                </c:pt>
                <c:pt idx="11">
                  <c:v>93.695999999999998</c:v>
                </c:pt>
                <c:pt idx="12">
                  <c:v>93.046000000000006</c:v>
                </c:pt>
                <c:pt idx="13">
                  <c:v>85.728999999999999</c:v>
                </c:pt>
                <c:pt idx="14">
                  <c:v>79.444999999999993</c:v>
                </c:pt>
                <c:pt idx="15">
                  <c:v>74.337999999999994</c:v>
                </c:pt>
                <c:pt idx="16">
                  <c:v>70.016999999999996</c:v>
                </c:pt>
                <c:pt idx="17">
                  <c:v>66.582999999999998</c:v>
                </c:pt>
                <c:pt idx="18">
                  <c:v>63.100999999999999</c:v>
                </c:pt>
                <c:pt idx="19">
                  <c:v>59.820999999999998</c:v>
                </c:pt>
                <c:pt idx="20">
                  <c:v>56.802999999999997</c:v>
                </c:pt>
                <c:pt idx="21">
                  <c:v>53.825000000000003</c:v>
                </c:pt>
                <c:pt idx="22">
                  <c:v>50.652999999999999</c:v>
                </c:pt>
                <c:pt idx="23">
                  <c:v>47.966000000000001</c:v>
                </c:pt>
                <c:pt idx="24">
                  <c:v>45.661999999999999</c:v>
                </c:pt>
                <c:pt idx="25">
                  <c:v>43.293999999999997</c:v>
                </c:pt>
                <c:pt idx="26">
                  <c:v>41.48</c:v>
                </c:pt>
                <c:pt idx="27">
                  <c:v>39.674999999999997</c:v>
                </c:pt>
                <c:pt idx="28">
                  <c:v>37.837000000000003</c:v>
                </c:pt>
                <c:pt idx="29">
                  <c:v>35.335999999999999</c:v>
                </c:pt>
                <c:pt idx="30">
                  <c:v>33.337000000000003</c:v>
                </c:pt>
                <c:pt idx="31">
                  <c:v>31.937999999999999</c:v>
                </c:pt>
                <c:pt idx="32">
                  <c:v>30.312999999999999</c:v>
                </c:pt>
                <c:pt idx="33">
                  <c:v>27.765999999999998</c:v>
                </c:pt>
                <c:pt idx="34">
                  <c:v>26.128</c:v>
                </c:pt>
                <c:pt idx="35">
                  <c:v>25.475000000000001</c:v>
                </c:pt>
                <c:pt idx="36">
                  <c:v>24.495000000000001</c:v>
                </c:pt>
              </c:numCache>
            </c:numRef>
          </c:yVal>
          <c:smooth val="0"/>
          <c:extLst>
            <c:ext xmlns:c16="http://schemas.microsoft.com/office/drawing/2014/chart" uri="{C3380CC4-5D6E-409C-BE32-E72D297353CC}">
              <c16:uniqueId val="{00000001-2994-4F3F-87EA-B0BEC3A9B352}"/>
            </c:ext>
          </c:extLst>
        </c:ser>
        <c:ser>
          <c:idx val="2"/>
          <c:order val="2"/>
          <c:tx>
            <c:strRef>
              <c:f>Sheet1!$D$1</c:f>
              <c:strCache>
                <c:ptCount val="1"/>
                <c:pt idx="0">
                  <c:v>COPD (N=17,433) </c:v>
                </c:pt>
              </c:strCache>
            </c:strRef>
          </c:tx>
          <c:spPr>
            <a:ln w="41275">
              <a:solidFill>
                <a:srgbClr val="00B05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100</c:v>
                </c:pt>
                <c:pt idx="2">
                  <c:v>100</c:v>
                </c:pt>
                <c:pt idx="3">
                  <c:v>100</c:v>
                </c:pt>
                <c:pt idx="4">
                  <c:v>98.783000000000001</c:v>
                </c:pt>
                <c:pt idx="5">
                  <c:v>97.644999999999996</c:v>
                </c:pt>
                <c:pt idx="6">
                  <c:v>96.620999999999995</c:v>
                </c:pt>
                <c:pt idx="7">
                  <c:v>95.456999999999994</c:v>
                </c:pt>
                <c:pt idx="8">
                  <c:v>94.69</c:v>
                </c:pt>
                <c:pt idx="9">
                  <c:v>93.915000000000006</c:v>
                </c:pt>
                <c:pt idx="10">
                  <c:v>93.022999999999996</c:v>
                </c:pt>
                <c:pt idx="11">
                  <c:v>92.174000000000007</c:v>
                </c:pt>
                <c:pt idx="12">
                  <c:v>91.33</c:v>
                </c:pt>
                <c:pt idx="13">
                  <c:v>82.224000000000004</c:v>
                </c:pt>
                <c:pt idx="14">
                  <c:v>74.534000000000006</c:v>
                </c:pt>
                <c:pt idx="15">
                  <c:v>67.707999999999998</c:v>
                </c:pt>
                <c:pt idx="16">
                  <c:v>60.689</c:v>
                </c:pt>
                <c:pt idx="17">
                  <c:v>54.43</c:v>
                </c:pt>
                <c:pt idx="18">
                  <c:v>48.139000000000003</c:v>
                </c:pt>
                <c:pt idx="19">
                  <c:v>42.643000000000001</c:v>
                </c:pt>
                <c:pt idx="20">
                  <c:v>37.308999999999997</c:v>
                </c:pt>
                <c:pt idx="21">
                  <c:v>32.198999999999998</c:v>
                </c:pt>
                <c:pt idx="22">
                  <c:v>27.687000000000001</c:v>
                </c:pt>
                <c:pt idx="23">
                  <c:v>23.454999999999998</c:v>
                </c:pt>
                <c:pt idx="24">
                  <c:v>19.617999999999999</c:v>
                </c:pt>
                <c:pt idx="25">
                  <c:v>16.920000000000002</c:v>
                </c:pt>
                <c:pt idx="26">
                  <c:v>14.211</c:v>
                </c:pt>
                <c:pt idx="27">
                  <c:v>11.736000000000001</c:v>
                </c:pt>
                <c:pt idx="28">
                  <c:v>10.231</c:v>
                </c:pt>
                <c:pt idx="29">
                  <c:v>8.6150000000000002</c:v>
                </c:pt>
                <c:pt idx="30">
                  <c:v>7.6269999999999998</c:v>
                </c:pt>
                <c:pt idx="31">
                  <c:v>6.492</c:v>
                </c:pt>
                <c:pt idx="32">
                  <c:v>5.59</c:v>
                </c:pt>
                <c:pt idx="33">
                  <c:v>4.0030000000000001</c:v>
                </c:pt>
                <c:pt idx="34">
                  <c:v>3.2919999999999998</c:v>
                </c:pt>
              </c:numCache>
            </c:numRef>
          </c:yVal>
          <c:smooth val="0"/>
          <c:extLst>
            <c:ext xmlns:c16="http://schemas.microsoft.com/office/drawing/2014/chart" uri="{C3380CC4-5D6E-409C-BE32-E72D297353CC}">
              <c16:uniqueId val="{00000002-2994-4F3F-87EA-B0BEC3A9B352}"/>
            </c:ext>
          </c:extLst>
        </c:ser>
        <c:ser>
          <c:idx val="3"/>
          <c:order val="3"/>
          <c:tx>
            <c:strRef>
              <c:f>Sheet1!$E$1</c:f>
              <c:strCache>
                <c:ptCount val="1"/>
                <c:pt idx="0">
                  <c:v>IIP (N=13,619) </c:v>
                </c:pt>
              </c:strCache>
            </c:strRef>
          </c:tx>
          <c:spPr>
            <a:ln w="41275">
              <a:solidFill>
                <a:schemeClr val="bg1">
                  <a:lumMod val="50000"/>
                  <a:lumOff val="50000"/>
                </a:schemeClr>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100</c:v>
                </c:pt>
                <c:pt idx="2">
                  <c:v>100</c:v>
                </c:pt>
                <c:pt idx="3">
                  <c:v>100</c:v>
                </c:pt>
                <c:pt idx="4">
                  <c:v>98.552000000000007</c:v>
                </c:pt>
                <c:pt idx="5">
                  <c:v>97.231999999999999</c:v>
                </c:pt>
                <c:pt idx="6">
                  <c:v>95.724000000000004</c:v>
                </c:pt>
                <c:pt idx="7">
                  <c:v>94.501000000000005</c:v>
                </c:pt>
                <c:pt idx="8">
                  <c:v>93.215999999999994</c:v>
                </c:pt>
                <c:pt idx="9">
                  <c:v>92.114000000000004</c:v>
                </c:pt>
                <c:pt idx="10">
                  <c:v>91.061999999999998</c:v>
                </c:pt>
                <c:pt idx="11">
                  <c:v>90.093999999999994</c:v>
                </c:pt>
                <c:pt idx="12">
                  <c:v>89.206999999999994</c:v>
                </c:pt>
                <c:pt idx="13">
                  <c:v>79.742999999999995</c:v>
                </c:pt>
                <c:pt idx="14">
                  <c:v>71.498999999999995</c:v>
                </c:pt>
                <c:pt idx="15">
                  <c:v>64.299000000000007</c:v>
                </c:pt>
                <c:pt idx="16">
                  <c:v>57.587000000000003</c:v>
                </c:pt>
                <c:pt idx="17">
                  <c:v>51.676000000000002</c:v>
                </c:pt>
                <c:pt idx="18">
                  <c:v>46.042000000000002</c:v>
                </c:pt>
                <c:pt idx="19">
                  <c:v>40.518000000000001</c:v>
                </c:pt>
                <c:pt idx="20">
                  <c:v>35.914999999999999</c:v>
                </c:pt>
                <c:pt idx="21">
                  <c:v>31.088999999999999</c:v>
                </c:pt>
                <c:pt idx="22">
                  <c:v>27.346</c:v>
                </c:pt>
                <c:pt idx="23">
                  <c:v>23.791</c:v>
                </c:pt>
                <c:pt idx="24">
                  <c:v>20.983000000000001</c:v>
                </c:pt>
                <c:pt idx="25">
                  <c:v>18.257000000000001</c:v>
                </c:pt>
                <c:pt idx="26">
                  <c:v>15.83</c:v>
                </c:pt>
                <c:pt idx="27">
                  <c:v>13.742000000000001</c:v>
                </c:pt>
                <c:pt idx="28">
                  <c:v>11.589</c:v>
                </c:pt>
                <c:pt idx="29">
                  <c:v>9.9109999999999996</c:v>
                </c:pt>
                <c:pt idx="30">
                  <c:v>8.3879999999999999</c:v>
                </c:pt>
                <c:pt idx="31">
                  <c:v>7.2240000000000002</c:v>
                </c:pt>
                <c:pt idx="32">
                  <c:v>7.0049999999999999</c:v>
                </c:pt>
                <c:pt idx="33">
                  <c:v>6.14</c:v>
                </c:pt>
                <c:pt idx="34">
                  <c:v>5.6289999999999996</c:v>
                </c:pt>
              </c:numCache>
            </c:numRef>
          </c:yVal>
          <c:smooth val="0"/>
          <c:extLst>
            <c:ext xmlns:c16="http://schemas.microsoft.com/office/drawing/2014/chart" uri="{C3380CC4-5D6E-409C-BE32-E72D297353CC}">
              <c16:uniqueId val="{00000003-2994-4F3F-87EA-B0BEC3A9B352}"/>
            </c:ext>
          </c:extLst>
        </c:ser>
        <c:ser>
          <c:idx val="4"/>
          <c:order val="4"/>
          <c:tx>
            <c:strRef>
              <c:f>Sheet1!$F$1</c:f>
              <c:strCache>
                <c:ptCount val="1"/>
                <c:pt idx="0">
                  <c:v>ILD-not IIP (N=2,946)</c:v>
                </c:pt>
              </c:strCache>
            </c:strRef>
          </c:tx>
          <c:spPr>
            <a:ln w="41275">
              <a:solidFill>
                <a:srgbClr val="FF99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100</c:v>
                </c:pt>
                <c:pt idx="2">
                  <c:v>100</c:v>
                </c:pt>
                <c:pt idx="3">
                  <c:v>100</c:v>
                </c:pt>
                <c:pt idx="4">
                  <c:v>98.369</c:v>
                </c:pt>
                <c:pt idx="5">
                  <c:v>96.634</c:v>
                </c:pt>
                <c:pt idx="6">
                  <c:v>95.576999999999998</c:v>
                </c:pt>
                <c:pt idx="7">
                  <c:v>94.483000000000004</c:v>
                </c:pt>
                <c:pt idx="8">
                  <c:v>93.763999999999996</c:v>
                </c:pt>
                <c:pt idx="9">
                  <c:v>92.87</c:v>
                </c:pt>
                <c:pt idx="10">
                  <c:v>91.799000000000007</c:v>
                </c:pt>
                <c:pt idx="11">
                  <c:v>91.209000000000003</c:v>
                </c:pt>
                <c:pt idx="12">
                  <c:v>90.436999999999998</c:v>
                </c:pt>
                <c:pt idx="13">
                  <c:v>83.102999999999994</c:v>
                </c:pt>
                <c:pt idx="14">
                  <c:v>76.216999999999999</c:v>
                </c:pt>
                <c:pt idx="15">
                  <c:v>69.334000000000003</c:v>
                </c:pt>
                <c:pt idx="16">
                  <c:v>64.036000000000001</c:v>
                </c:pt>
                <c:pt idx="17">
                  <c:v>58.207000000000001</c:v>
                </c:pt>
                <c:pt idx="18">
                  <c:v>53.259</c:v>
                </c:pt>
                <c:pt idx="19">
                  <c:v>47.744</c:v>
                </c:pt>
                <c:pt idx="20">
                  <c:v>42.69</c:v>
                </c:pt>
                <c:pt idx="21">
                  <c:v>39.18</c:v>
                </c:pt>
                <c:pt idx="22">
                  <c:v>35.168999999999997</c:v>
                </c:pt>
                <c:pt idx="23">
                  <c:v>32.226999999999997</c:v>
                </c:pt>
                <c:pt idx="24">
                  <c:v>28.855</c:v>
                </c:pt>
                <c:pt idx="25">
                  <c:v>25.623999999999999</c:v>
                </c:pt>
                <c:pt idx="26">
                  <c:v>23.366</c:v>
                </c:pt>
                <c:pt idx="27">
                  <c:v>20.225000000000001</c:v>
                </c:pt>
                <c:pt idx="28">
                  <c:v>15.287000000000001</c:v>
                </c:pt>
                <c:pt idx="29">
                  <c:v>13.757999999999999</c:v>
                </c:pt>
                <c:pt idx="30">
                  <c:v>12.7</c:v>
                </c:pt>
              </c:numCache>
            </c:numRef>
          </c:yVal>
          <c:smooth val="0"/>
          <c:extLst>
            <c:ext xmlns:c16="http://schemas.microsoft.com/office/drawing/2014/chart" uri="{C3380CC4-5D6E-409C-BE32-E72D297353CC}">
              <c16:uniqueId val="{00000004-2994-4F3F-87EA-B0BEC3A9B352}"/>
            </c:ext>
          </c:extLst>
        </c:ser>
        <c:ser>
          <c:idx val="5"/>
          <c:order val="5"/>
          <c:tx>
            <c:strRef>
              <c:f>Sheet1!$G$1</c:f>
              <c:strCache>
                <c:ptCount val="1"/>
                <c:pt idx="0">
                  <c:v>IPAH (N=1,542) </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Sheet1!$G$2:$G$38</c:f>
              <c:numCache>
                <c:formatCode>General</c:formatCode>
                <c:ptCount val="37"/>
                <c:pt idx="0">
                  <c:v>100</c:v>
                </c:pt>
                <c:pt idx="1">
                  <c:v>100</c:v>
                </c:pt>
                <c:pt idx="2">
                  <c:v>100</c:v>
                </c:pt>
                <c:pt idx="3">
                  <c:v>100</c:v>
                </c:pt>
                <c:pt idx="4">
                  <c:v>98.896000000000001</c:v>
                </c:pt>
                <c:pt idx="5">
                  <c:v>97.855000000000004</c:v>
                </c:pt>
                <c:pt idx="6">
                  <c:v>97.075000000000003</c:v>
                </c:pt>
                <c:pt idx="7">
                  <c:v>95.573999999999998</c:v>
                </c:pt>
                <c:pt idx="8">
                  <c:v>94.722999999999999</c:v>
                </c:pt>
                <c:pt idx="9">
                  <c:v>94.001000000000005</c:v>
                </c:pt>
                <c:pt idx="10">
                  <c:v>93.671999999999997</c:v>
                </c:pt>
                <c:pt idx="11">
                  <c:v>93.406999999999996</c:v>
                </c:pt>
                <c:pt idx="12">
                  <c:v>92.275000000000006</c:v>
                </c:pt>
                <c:pt idx="13">
                  <c:v>85.332999999999998</c:v>
                </c:pt>
                <c:pt idx="14">
                  <c:v>79.738</c:v>
                </c:pt>
                <c:pt idx="15">
                  <c:v>74.974000000000004</c:v>
                </c:pt>
                <c:pt idx="16">
                  <c:v>69.63</c:v>
                </c:pt>
                <c:pt idx="17">
                  <c:v>65.748999999999995</c:v>
                </c:pt>
                <c:pt idx="18">
                  <c:v>62.444000000000003</c:v>
                </c:pt>
                <c:pt idx="19">
                  <c:v>58.86</c:v>
                </c:pt>
                <c:pt idx="20">
                  <c:v>55.011000000000003</c:v>
                </c:pt>
                <c:pt idx="21">
                  <c:v>51.381999999999998</c:v>
                </c:pt>
                <c:pt idx="22">
                  <c:v>48.164999999999999</c:v>
                </c:pt>
                <c:pt idx="23">
                  <c:v>46.271000000000001</c:v>
                </c:pt>
                <c:pt idx="24">
                  <c:v>43.954000000000001</c:v>
                </c:pt>
                <c:pt idx="25">
                  <c:v>41.088999999999999</c:v>
                </c:pt>
                <c:pt idx="26">
                  <c:v>37.606000000000002</c:v>
                </c:pt>
                <c:pt idx="27">
                  <c:v>32.814</c:v>
                </c:pt>
                <c:pt idx="28">
                  <c:v>30.704999999999998</c:v>
                </c:pt>
                <c:pt idx="29">
                  <c:v>29.06</c:v>
                </c:pt>
                <c:pt idx="30">
                  <c:v>27.645</c:v>
                </c:pt>
                <c:pt idx="31">
                  <c:v>26.018999999999998</c:v>
                </c:pt>
                <c:pt idx="32">
                  <c:v>23.329000000000001</c:v>
                </c:pt>
                <c:pt idx="33">
                  <c:v>21.824000000000002</c:v>
                </c:pt>
                <c:pt idx="34">
                  <c:v>20.369</c:v>
                </c:pt>
                <c:pt idx="35">
                  <c:v>20.369</c:v>
                </c:pt>
              </c:numCache>
            </c:numRef>
          </c:yVal>
          <c:smooth val="0"/>
          <c:extLst>
            <c:ext xmlns:c16="http://schemas.microsoft.com/office/drawing/2014/chart" uri="{C3380CC4-5D6E-409C-BE32-E72D297353CC}">
              <c16:uniqueId val="{00000005-2994-4F3F-87EA-B0BEC3A9B352}"/>
            </c:ext>
          </c:extLst>
        </c:ser>
        <c:dLbls>
          <c:showLegendKey val="0"/>
          <c:showVal val="0"/>
          <c:showCatName val="0"/>
          <c:showSerName val="0"/>
          <c:showPercent val="0"/>
          <c:showBubbleSize val="0"/>
        </c:dLbls>
        <c:axId val="650109864"/>
        <c:axId val="650948472"/>
      </c:scatterChart>
      <c:valAx>
        <c:axId val="650109864"/>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0948472"/>
        <c:crosses val="autoZero"/>
        <c:crossBetween val="midCat"/>
        <c:majorUnit val="1"/>
      </c:valAx>
      <c:valAx>
        <c:axId val="6509484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0109864"/>
        <c:crosses val="autoZero"/>
        <c:crossBetween val="midCat"/>
        <c:majorUnit val="25"/>
      </c:valAx>
      <c:spPr>
        <a:noFill/>
        <a:ln>
          <a:solidFill>
            <a:schemeClr val="bg2"/>
          </a:solidFill>
        </a:ln>
      </c:spPr>
    </c:plotArea>
    <c:legend>
      <c:legendPos val="r"/>
      <c:layout>
        <c:manualLayout>
          <c:xMode val="edge"/>
          <c:yMode val="edge"/>
          <c:x val="0.40838489768424957"/>
          <c:y val="3.7015871062992124E-2"/>
          <c:w val="0.54441746219775633"/>
          <c:h val="0.18724409448819229"/>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5289985236221566"/>
        </c:manualLayout>
      </c:layout>
      <c:scatterChart>
        <c:scatterStyle val="lineMarker"/>
        <c:varyColors val="0"/>
        <c:ser>
          <c:idx val="0"/>
          <c:order val="0"/>
          <c:tx>
            <c:strRef>
              <c:f>Sheet1!$B$1</c:f>
              <c:strCache>
                <c:ptCount val="1"/>
                <c:pt idx="0">
                  <c:v>A1ATD (N=2,545) </c:v>
                </c:pt>
              </c:strCache>
            </c:strRef>
          </c:tx>
          <c:spPr>
            <a:ln w="41275">
              <a:solidFill>
                <a:srgbClr val="FF00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91.275000000000006</c:v>
                </c:pt>
                <c:pt idx="3">
                  <c:v>83.975999999999999</c:v>
                </c:pt>
                <c:pt idx="4">
                  <c:v>77.549000000000007</c:v>
                </c:pt>
                <c:pt idx="5">
                  <c:v>72.197999999999993</c:v>
                </c:pt>
                <c:pt idx="6">
                  <c:v>66.588999999999999</c:v>
                </c:pt>
                <c:pt idx="7">
                  <c:v>62.137</c:v>
                </c:pt>
                <c:pt idx="8">
                  <c:v>56.429000000000002</c:v>
                </c:pt>
                <c:pt idx="9">
                  <c:v>51.033999999999999</c:v>
                </c:pt>
                <c:pt idx="10">
                  <c:v>45.792999999999999</c:v>
                </c:pt>
                <c:pt idx="11">
                  <c:v>41.360999999999997</c:v>
                </c:pt>
                <c:pt idx="12">
                  <c:v>36.808</c:v>
                </c:pt>
                <c:pt idx="13">
                  <c:v>33.194000000000003</c:v>
                </c:pt>
                <c:pt idx="14">
                  <c:v>29.806999999999999</c:v>
                </c:pt>
                <c:pt idx="15">
                  <c:v>27.082000000000001</c:v>
                </c:pt>
                <c:pt idx="16">
                  <c:v>24.138999999999999</c:v>
                </c:pt>
                <c:pt idx="17">
                  <c:v>20.306000000000001</c:v>
                </c:pt>
                <c:pt idx="18">
                  <c:v>16.797000000000001</c:v>
                </c:pt>
                <c:pt idx="19">
                  <c:v>14.420999999999999</c:v>
                </c:pt>
                <c:pt idx="20">
                  <c:v>11.75</c:v>
                </c:pt>
                <c:pt idx="21">
                  <c:v>10.377000000000001</c:v>
                </c:pt>
                <c:pt idx="22">
                  <c:v>8.7889999999999997</c:v>
                </c:pt>
                <c:pt idx="23">
                  <c:v>8.7889999999999997</c:v>
                </c:pt>
              </c:numCache>
            </c:numRef>
          </c:yVal>
          <c:smooth val="0"/>
          <c:extLst>
            <c:ext xmlns:c16="http://schemas.microsoft.com/office/drawing/2014/chart" uri="{C3380CC4-5D6E-409C-BE32-E72D297353CC}">
              <c16:uniqueId val="{00000000-6997-40A9-8879-B682B9E7CDC7}"/>
            </c:ext>
          </c:extLst>
        </c:ser>
        <c:ser>
          <c:idx val="1"/>
          <c:order val="1"/>
          <c:tx>
            <c:strRef>
              <c:f>Sheet1!$C$1</c:f>
              <c:strCache>
                <c:ptCount val="1"/>
                <c:pt idx="0">
                  <c:v>CF (N=7,620) </c:v>
                </c:pt>
              </c:strCache>
            </c:strRef>
          </c:tx>
          <c:spPr>
            <a:ln w="41275">
              <a:solidFill>
                <a:srgbClr val="9933FF"/>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92.137</c:v>
                </c:pt>
                <c:pt idx="3">
                  <c:v>85.382999999999996</c:v>
                </c:pt>
                <c:pt idx="4">
                  <c:v>79.894000000000005</c:v>
                </c:pt>
                <c:pt idx="5">
                  <c:v>75.25</c:v>
                </c:pt>
                <c:pt idx="6">
                  <c:v>71.558999999999997</c:v>
                </c:pt>
                <c:pt idx="7">
                  <c:v>67.816999999999993</c:v>
                </c:pt>
                <c:pt idx="8">
                  <c:v>64.290999999999997</c:v>
                </c:pt>
                <c:pt idx="9">
                  <c:v>61.048000000000002</c:v>
                </c:pt>
                <c:pt idx="10">
                  <c:v>57.847999999999999</c:v>
                </c:pt>
                <c:pt idx="11">
                  <c:v>54.439</c:v>
                </c:pt>
                <c:pt idx="12">
                  <c:v>51.551000000000002</c:v>
                </c:pt>
                <c:pt idx="13">
                  <c:v>49.073999999999998</c:v>
                </c:pt>
                <c:pt idx="14">
                  <c:v>46.529000000000003</c:v>
                </c:pt>
                <c:pt idx="15">
                  <c:v>44.58</c:v>
                </c:pt>
                <c:pt idx="16">
                  <c:v>42.64</c:v>
                </c:pt>
                <c:pt idx="17">
                  <c:v>40.664000000000001</c:v>
                </c:pt>
                <c:pt idx="18">
                  <c:v>37.976999999999997</c:v>
                </c:pt>
                <c:pt idx="19">
                  <c:v>35.829000000000001</c:v>
                </c:pt>
                <c:pt idx="20">
                  <c:v>34.325000000000003</c:v>
                </c:pt>
                <c:pt idx="21">
                  <c:v>32.579000000000001</c:v>
                </c:pt>
                <c:pt idx="22">
                  <c:v>29.841000000000001</c:v>
                </c:pt>
                <c:pt idx="23">
                  <c:v>28.08</c:v>
                </c:pt>
                <c:pt idx="24">
                  <c:v>27.378</c:v>
                </c:pt>
                <c:pt idx="25">
                  <c:v>26.324999999999999</c:v>
                </c:pt>
              </c:numCache>
            </c:numRef>
          </c:yVal>
          <c:smooth val="0"/>
          <c:extLst>
            <c:ext xmlns:c16="http://schemas.microsoft.com/office/drawing/2014/chart" uri="{C3380CC4-5D6E-409C-BE32-E72D297353CC}">
              <c16:uniqueId val="{00000001-6997-40A9-8879-B682B9E7CDC7}"/>
            </c:ext>
          </c:extLst>
        </c:ser>
        <c:ser>
          <c:idx val="2"/>
          <c:order val="2"/>
          <c:tx>
            <c:strRef>
              <c:f>Sheet1!$D$1</c:f>
              <c:strCache>
                <c:ptCount val="1"/>
                <c:pt idx="0">
                  <c:v>COPD (N=15,371) </c:v>
                </c:pt>
              </c:strCache>
            </c:strRef>
          </c:tx>
          <c:spPr>
            <a:ln w="41275">
              <a:solidFill>
                <a:srgbClr val="00B05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100</c:v>
                </c:pt>
                <c:pt idx="1">
                  <c:v>100</c:v>
                </c:pt>
                <c:pt idx="2">
                  <c:v>90.03</c:v>
                </c:pt>
                <c:pt idx="3">
                  <c:v>81.61</c:v>
                </c:pt>
                <c:pt idx="4">
                  <c:v>74.135999999999996</c:v>
                </c:pt>
                <c:pt idx="5">
                  <c:v>66.450999999999993</c:v>
                </c:pt>
                <c:pt idx="6">
                  <c:v>59.597000000000001</c:v>
                </c:pt>
                <c:pt idx="7">
                  <c:v>52.709000000000003</c:v>
                </c:pt>
                <c:pt idx="8">
                  <c:v>46.691000000000003</c:v>
                </c:pt>
                <c:pt idx="9">
                  <c:v>40.850999999999999</c:v>
                </c:pt>
                <c:pt idx="10">
                  <c:v>35.256</c:v>
                </c:pt>
                <c:pt idx="11">
                  <c:v>30.315000000000001</c:v>
                </c:pt>
                <c:pt idx="12">
                  <c:v>25.681999999999999</c:v>
                </c:pt>
                <c:pt idx="13">
                  <c:v>21.48</c:v>
                </c:pt>
                <c:pt idx="14">
                  <c:v>18.526</c:v>
                </c:pt>
                <c:pt idx="15">
                  <c:v>15.56</c:v>
                </c:pt>
                <c:pt idx="16">
                  <c:v>12.85</c:v>
                </c:pt>
                <c:pt idx="17">
                  <c:v>11.202</c:v>
                </c:pt>
                <c:pt idx="18">
                  <c:v>9.4329999999999998</c:v>
                </c:pt>
                <c:pt idx="19">
                  <c:v>8.3510000000000009</c:v>
                </c:pt>
                <c:pt idx="20">
                  <c:v>7.1079999999999997</c:v>
                </c:pt>
                <c:pt idx="21">
                  <c:v>6.12</c:v>
                </c:pt>
                <c:pt idx="22">
                  <c:v>4.383</c:v>
                </c:pt>
                <c:pt idx="23">
                  <c:v>3.605</c:v>
                </c:pt>
              </c:numCache>
            </c:numRef>
          </c:yVal>
          <c:smooth val="0"/>
          <c:extLst>
            <c:ext xmlns:c16="http://schemas.microsoft.com/office/drawing/2014/chart" uri="{C3380CC4-5D6E-409C-BE32-E72D297353CC}">
              <c16:uniqueId val="{00000002-6997-40A9-8879-B682B9E7CDC7}"/>
            </c:ext>
          </c:extLst>
        </c:ser>
        <c:ser>
          <c:idx val="3"/>
          <c:order val="3"/>
          <c:tx>
            <c:strRef>
              <c:f>Sheet1!$E$1</c:f>
              <c:strCache>
                <c:ptCount val="1"/>
                <c:pt idx="0">
                  <c:v>IIP (N=11,455) </c:v>
                </c:pt>
              </c:strCache>
            </c:strRef>
          </c:tx>
          <c:spPr>
            <a:ln w="41275">
              <a:solidFill>
                <a:schemeClr val="bg1">
                  <a:lumMod val="50000"/>
                  <a:lumOff val="50000"/>
                </a:schemeClr>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Sheet1!$E$2:$E$27</c:f>
              <c:numCache>
                <c:formatCode>General</c:formatCode>
                <c:ptCount val="26"/>
                <c:pt idx="0">
                  <c:v>100</c:v>
                </c:pt>
                <c:pt idx="1">
                  <c:v>100</c:v>
                </c:pt>
                <c:pt idx="2">
                  <c:v>89.391999999999996</c:v>
                </c:pt>
                <c:pt idx="3">
                  <c:v>80.149000000000001</c:v>
                </c:pt>
                <c:pt idx="4">
                  <c:v>72.078000000000003</c:v>
                </c:pt>
                <c:pt idx="5">
                  <c:v>64.555000000000007</c:v>
                </c:pt>
                <c:pt idx="6">
                  <c:v>57.927999999999997</c:v>
                </c:pt>
                <c:pt idx="7">
                  <c:v>51.613</c:v>
                </c:pt>
                <c:pt idx="8">
                  <c:v>45.42</c:v>
                </c:pt>
                <c:pt idx="9">
                  <c:v>40.26</c:v>
                </c:pt>
                <c:pt idx="10">
                  <c:v>34.85</c:v>
                </c:pt>
                <c:pt idx="11">
                  <c:v>30.655000000000001</c:v>
                </c:pt>
                <c:pt idx="12">
                  <c:v>26.67</c:v>
                </c:pt>
                <c:pt idx="13">
                  <c:v>23.521000000000001</c:v>
                </c:pt>
                <c:pt idx="14">
                  <c:v>20.466000000000001</c:v>
                </c:pt>
                <c:pt idx="15">
                  <c:v>17.745999999999999</c:v>
                </c:pt>
                <c:pt idx="16">
                  <c:v>15.404</c:v>
                </c:pt>
                <c:pt idx="17">
                  <c:v>12.991</c:v>
                </c:pt>
                <c:pt idx="18">
                  <c:v>11.11</c:v>
                </c:pt>
                <c:pt idx="19">
                  <c:v>9.4019999999999992</c:v>
                </c:pt>
                <c:pt idx="20">
                  <c:v>8.0980000000000008</c:v>
                </c:pt>
                <c:pt idx="21">
                  <c:v>7.8529999999999998</c:v>
                </c:pt>
                <c:pt idx="22">
                  <c:v>6.883</c:v>
                </c:pt>
                <c:pt idx="23">
                  <c:v>6.31</c:v>
                </c:pt>
              </c:numCache>
            </c:numRef>
          </c:yVal>
          <c:smooth val="0"/>
          <c:extLst>
            <c:ext xmlns:c16="http://schemas.microsoft.com/office/drawing/2014/chart" uri="{C3380CC4-5D6E-409C-BE32-E72D297353CC}">
              <c16:uniqueId val="{00000003-6997-40A9-8879-B682B9E7CDC7}"/>
            </c:ext>
          </c:extLst>
        </c:ser>
        <c:ser>
          <c:idx val="4"/>
          <c:order val="4"/>
          <c:tx>
            <c:strRef>
              <c:f>Sheet1!$F$1</c:f>
              <c:strCache>
                <c:ptCount val="1"/>
                <c:pt idx="0">
                  <c:v>ILD-not IIP (N=2,515)</c:v>
                </c:pt>
              </c:strCache>
            </c:strRef>
          </c:tx>
          <c:spPr>
            <a:ln w="41275">
              <a:solidFill>
                <a:srgbClr val="FF99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Sheet1!$F$2:$F$27</c:f>
              <c:numCache>
                <c:formatCode>General</c:formatCode>
                <c:ptCount val="26"/>
                <c:pt idx="0">
                  <c:v>100</c:v>
                </c:pt>
                <c:pt idx="1">
                  <c:v>100</c:v>
                </c:pt>
                <c:pt idx="2">
                  <c:v>91.891000000000005</c:v>
                </c:pt>
                <c:pt idx="3">
                  <c:v>84.277000000000001</c:v>
                </c:pt>
                <c:pt idx="4">
                  <c:v>76.665999999999997</c:v>
                </c:pt>
                <c:pt idx="5">
                  <c:v>70.807000000000002</c:v>
                </c:pt>
                <c:pt idx="6">
                  <c:v>64.363</c:v>
                </c:pt>
                <c:pt idx="7">
                  <c:v>58.890999999999998</c:v>
                </c:pt>
                <c:pt idx="8">
                  <c:v>52.792999999999999</c:v>
                </c:pt>
                <c:pt idx="9">
                  <c:v>47.204999999999998</c:v>
                </c:pt>
                <c:pt idx="10">
                  <c:v>43.323</c:v>
                </c:pt>
                <c:pt idx="11">
                  <c:v>38.887</c:v>
                </c:pt>
                <c:pt idx="12">
                  <c:v>35.634999999999998</c:v>
                </c:pt>
                <c:pt idx="13">
                  <c:v>31.905999999999999</c:v>
                </c:pt>
                <c:pt idx="14">
                  <c:v>28.334</c:v>
                </c:pt>
                <c:pt idx="15">
                  <c:v>25.837</c:v>
                </c:pt>
                <c:pt idx="16">
                  <c:v>22.363</c:v>
                </c:pt>
                <c:pt idx="17">
                  <c:v>16.902999999999999</c:v>
                </c:pt>
                <c:pt idx="18">
                  <c:v>15.212999999999999</c:v>
                </c:pt>
                <c:pt idx="19">
                  <c:v>14.042999999999999</c:v>
                </c:pt>
              </c:numCache>
            </c:numRef>
          </c:yVal>
          <c:smooth val="0"/>
          <c:extLst>
            <c:ext xmlns:c16="http://schemas.microsoft.com/office/drawing/2014/chart" uri="{C3380CC4-5D6E-409C-BE32-E72D297353CC}">
              <c16:uniqueId val="{00000004-6997-40A9-8879-B682B9E7CDC7}"/>
            </c:ext>
          </c:extLst>
        </c:ser>
        <c:ser>
          <c:idx val="5"/>
          <c:order val="5"/>
          <c:tx>
            <c:strRef>
              <c:f>Sheet1!$G$1</c:f>
              <c:strCache>
                <c:ptCount val="1"/>
                <c:pt idx="0">
                  <c:v>IPAH (N=1,357) </c:v>
                </c:pt>
              </c:strCache>
            </c:strRef>
          </c:tx>
          <c:spPr>
            <a:ln w="41275">
              <a:solidFill>
                <a:srgbClr val="00B0F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Sheet1!$G$2:$G$27</c:f>
              <c:numCache>
                <c:formatCode>General</c:formatCode>
                <c:ptCount val="26"/>
                <c:pt idx="0">
                  <c:v>100</c:v>
                </c:pt>
                <c:pt idx="1">
                  <c:v>100</c:v>
                </c:pt>
                <c:pt idx="2">
                  <c:v>92.477000000000004</c:v>
                </c:pt>
                <c:pt idx="3">
                  <c:v>86.412999999999997</c:v>
                </c:pt>
                <c:pt idx="4">
                  <c:v>81.251000000000005</c:v>
                </c:pt>
                <c:pt idx="5">
                  <c:v>75.459000000000003</c:v>
                </c:pt>
                <c:pt idx="6">
                  <c:v>71.253</c:v>
                </c:pt>
                <c:pt idx="7">
                  <c:v>67.671999999999997</c:v>
                </c:pt>
                <c:pt idx="8">
                  <c:v>63.786999999999999</c:v>
                </c:pt>
                <c:pt idx="9">
                  <c:v>59.616</c:v>
                </c:pt>
                <c:pt idx="10">
                  <c:v>55.683999999999997</c:v>
                </c:pt>
                <c:pt idx="11">
                  <c:v>52.197000000000003</c:v>
                </c:pt>
                <c:pt idx="12">
                  <c:v>50.143999999999998</c:v>
                </c:pt>
                <c:pt idx="13">
                  <c:v>47.634</c:v>
                </c:pt>
                <c:pt idx="14">
                  <c:v>44.527999999999999</c:v>
                </c:pt>
                <c:pt idx="15">
                  <c:v>40.753999999999998</c:v>
                </c:pt>
                <c:pt idx="16">
                  <c:v>35.561</c:v>
                </c:pt>
                <c:pt idx="17">
                  <c:v>33.276000000000003</c:v>
                </c:pt>
                <c:pt idx="18">
                  <c:v>31.492000000000001</c:v>
                </c:pt>
                <c:pt idx="19">
                  <c:v>29.959</c:v>
                </c:pt>
                <c:pt idx="20">
                  <c:v>28.196999999999999</c:v>
                </c:pt>
                <c:pt idx="21">
                  <c:v>25.282</c:v>
                </c:pt>
                <c:pt idx="22">
                  <c:v>23.65</c:v>
                </c:pt>
                <c:pt idx="23">
                  <c:v>22.074000000000002</c:v>
                </c:pt>
                <c:pt idx="24">
                  <c:v>22.074000000000002</c:v>
                </c:pt>
              </c:numCache>
            </c:numRef>
          </c:yVal>
          <c:smooth val="0"/>
          <c:extLst>
            <c:ext xmlns:c16="http://schemas.microsoft.com/office/drawing/2014/chart" uri="{C3380CC4-5D6E-409C-BE32-E72D297353CC}">
              <c16:uniqueId val="{00000005-6997-40A9-8879-B682B9E7CDC7}"/>
            </c:ext>
          </c:extLst>
        </c:ser>
        <c:dLbls>
          <c:showLegendKey val="0"/>
          <c:showVal val="0"/>
          <c:showCatName val="0"/>
          <c:showSerName val="0"/>
          <c:showPercent val="0"/>
          <c:showBubbleSize val="0"/>
        </c:dLbls>
        <c:axId val="650949256"/>
        <c:axId val="650949648"/>
      </c:scatterChart>
      <c:valAx>
        <c:axId val="65094925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0949648"/>
        <c:crosses val="autoZero"/>
        <c:crossBetween val="midCat"/>
        <c:majorUnit val="1"/>
      </c:valAx>
      <c:valAx>
        <c:axId val="6509496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0949256"/>
        <c:crosses val="autoZero"/>
        <c:crossBetween val="midCat"/>
        <c:majorUnit val="25"/>
      </c:valAx>
      <c:spPr>
        <a:noFill/>
        <a:ln>
          <a:solidFill>
            <a:schemeClr val="bg2"/>
          </a:solidFill>
        </a:ln>
      </c:spPr>
    </c:plotArea>
    <c:legend>
      <c:legendPos val="r"/>
      <c:layout>
        <c:manualLayout>
          <c:xMode val="edge"/>
          <c:yMode val="edge"/>
          <c:x val="0.38921085638631447"/>
          <c:y val="3.7015871062992124E-2"/>
          <c:w val="0.5768658397788865"/>
          <c:h val="0.15599409448818957"/>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Single Lung (N=1,040)</c:v>
                </c:pt>
              </c:strCache>
            </c:strRef>
          </c:tx>
          <c:spPr>
            <a:ln w="41275">
              <a:solidFill>
                <a:srgbClr val="00B0F0"/>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Sheet1!$B$2:$B$36</c:f>
              <c:numCache>
                <c:formatCode>General</c:formatCode>
                <c:ptCount val="35"/>
                <c:pt idx="0">
                  <c:v>100</c:v>
                </c:pt>
                <c:pt idx="1">
                  <c:v>92.965000000000003</c:v>
                </c:pt>
                <c:pt idx="2">
                  <c:v>90.352000000000004</c:v>
                </c:pt>
                <c:pt idx="3">
                  <c:v>88.313999999999993</c:v>
                </c:pt>
                <c:pt idx="4">
                  <c:v>87.343000000000004</c:v>
                </c:pt>
                <c:pt idx="5">
                  <c:v>86.078999999999994</c:v>
                </c:pt>
                <c:pt idx="6">
                  <c:v>85.009</c:v>
                </c:pt>
                <c:pt idx="7">
                  <c:v>83.841999999999999</c:v>
                </c:pt>
                <c:pt idx="8">
                  <c:v>82.674000000000007</c:v>
                </c:pt>
                <c:pt idx="9">
                  <c:v>81.701999999999998</c:v>
                </c:pt>
                <c:pt idx="10">
                  <c:v>80.534999999999997</c:v>
                </c:pt>
                <c:pt idx="11">
                  <c:v>79.075000000000003</c:v>
                </c:pt>
                <c:pt idx="12">
                  <c:v>78.295000000000002</c:v>
                </c:pt>
                <c:pt idx="13">
                  <c:v>70.355000000000004</c:v>
                </c:pt>
                <c:pt idx="14">
                  <c:v>62.781999999999996</c:v>
                </c:pt>
                <c:pt idx="15">
                  <c:v>56.43</c:v>
                </c:pt>
                <c:pt idx="16">
                  <c:v>52.280999999999999</c:v>
                </c:pt>
                <c:pt idx="17">
                  <c:v>47.276000000000003</c:v>
                </c:pt>
                <c:pt idx="18">
                  <c:v>42.884999999999998</c:v>
                </c:pt>
                <c:pt idx="19">
                  <c:v>38.890999999999998</c:v>
                </c:pt>
                <c:pt idx="20">
                  <c:v>34.712000000000003</c:v>
                </c:pt>
                <c:pt idx="21">
                  <c:v>30.119</c:v>
                </c:pt>
                <c:pt idx="22">
                  <c:v>27.071000000000002</c:v>
                </c:pt>
                <c:pt idx="23">
                  <c:v>23.387</c:v>
                </c:pt>
                <c:pt idx="24">
                  <c:v>20.686</c:v>
                </c:pt>
                <c:pt idx="25">
                  <c:v>18.271999999999998</c:v>
                </c:pt>
                <c:pt idx="26">
                  <c:v>16.257000000000001</c:v>
                </c:pt>
                <c:pt idx="27">
                  <c:v>13.669</c:v>
                </c:pt>
                <c:pt idx="28">
                  <c:v>10.366</c:v>
                </c:pt>
                <c:pt idx="29">
                  <c:v>8.7309999999999999</c:v>
                </c:pt>
                <c:pt idx="30">
                  <c:v>7.0860000000000003</c:v>
                </c:pt>
                <c:pt idx="31">
                  <c:v>5.4180000000000001</c:v>
                </c:pt>
                <c:pt idx="32">
                  <c:v>4.585</c:v>
                </c:pt>
              </c:numCache>
            </c:numRef>
          </c:yVal>
          <c:smooth val="0"/>
          <c:extLst>
            <c:ext xmlns:c16="http://schemas.microsoft.com/office/drawing/2014/chart" uri="{C3380CC4-5D6E-409C-BE32-E72D297353CC}">
              <c16:uniqueId val="{00000000-B0D2-46C5-AE1F-C6499065985C}"/>
            </c:ext>
          </c:extLst>
        </c:ser>
        <c:ser>
          <c:idx val="1"/>
          <c:order val="1"/>
          <c:tx>
            <c:strRef>
              <c:f>Sheet1!$C$1</c:f>
              <c:strCache>
                <c:ptCount val="1"/>
                <c:pt idx="0">
                  <c:v>Bilateral/Double Lung (N=2,209)</c:v>
                </c:pt>
              </c:strCache>
            </c:strRef>
          </c:tx>
          <c:spPr>
            <a:ln w="41275">
              <a:solidFill>
                <a:srgbClr val="00B050"/>
              </a:solidFill>
              <a:prstDash val="solid"/>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Sheet1!$C$2:$C$36</c:f>
              <c:numCache>
                <c:formatCode>General</c:formatCode>
                <c:ptCount val="35"/>
                <c:pt idx="0">
                  <c:v>100</c:v>
                </c:pt>
                <c:pt idx="1">
                  <c:v>94.691000000000003</c:v>
                </c:pt>
                <c:pt idx="2">
                  <c:v>91.593000000000004</c:v>
                </c:pt>
                <c:pt idx="3">
                  <c:v>89.397999999999996</c:v>
                </c:pt>
                <c:pt idx="4">
                  <c:v>88.343000000000004</c:v>
                </c:pt>
                <c:pt idx="5">
                  <c:v>87.379000000000005</c:v>
                </c:pt>
                <c:pt idx="6">
                  <c:v>86.69</c:v>
                </c:pt>
                <c:pt idx="7">
                  <c:v>86.090999999999994</c:v>
                </c:pt>
                <c:pt idx="8">
                  <c:v>85.444999999999993</c:v>
                </c:pt>
                <c:pt idx="9">
                  <c:v>84.66</c:v>
                </c:pt>
                <c:pt idx="10">
                  <c:v>83.965999999999994</c:v>
                </c:pt>
                <c:pt idx="11">
                  <c:v>83.221000000000004</c:v>
                </c:pt>
                <c:pt idx="12">
                  <c:v>82.471999999999994</c:v>
                </c:pt>
                <c:pt idx="13">
                  <c:v>75.792000000000002</c:v>
                </c:pt>
                <c:pt idx="14">
                  <c:v>70.715000000000003</c:v>
                </c:pt>
                <c:pt idx="15">
                  <c:v>66.182000000000002</c:v>
                </c:pt>
                <c:pt idx="16">
                  <c:v>61.737000000000002</c:v>
                </c:pt>
                <c:pt idx="17">
                  <c:v>57.494</c:v>
                </c:pt>
                <c:pt idx="18">
                  <c:v>54.433</c:v>
                </c:pt>
                <c:pt idx="19">
                  <c:v>49.585999999999999</c:v>
                </c:pt>
                <c:pt idx="20">
                  <c:v>45.247</c:v>
                </c:pt>
                <c:pt idx="21">
                  <c:v>41.468000000000004</c:v>
                </c:pt>
                <c:pt idx="22">
                  <c:v>37.536999999999999</c:v>
                </c:pt>
                <c:pt idx="23">
                  <c:v>33.968000000000004</c:v>
                </c:pt>
                <c:pt idx="24">
                  <c:v>31.096</c:v>
                </c:pt>
                <c:pt idx="25">
                  <c:v>28.172999999999998</c:v>
                </c:pt>
                <c:pt idx="26">
                  <c:v>25.93</c:v>
                </c:pt>
                <c:pt idx="27">
                  <c:v>23.972999999999999</c:v>
                </c:pt>
                <c:pt idx="28">
                  <c:v>21.373999999999999</c:v>
                </c:pt>
                <c:pt idx="29">
                  <c:v>17.545999999999999</c:v>
                </c:pt>
                <c:pt idx="30">
                  <c:v>15.506</c:v>
                </c:pt>
                <c:pt idx="31">
                  <c:v>12.968999999999999</c:v>
                </c:pt>
                <c:pt idx="32">
                  <c:v>11.734</c:v>
                </c:pt>
                <c:pt idx="33">
                  <c:v>10.215</c:v>
                </c:pt>
              </c:numCache>
            </c:numRef>
          </c:yVal>
          <c:smooth val="0"/>
          <c:extLst>
            <c:ext xmlns:c16="http://schemas.microsoft.com/office/drawing/2014/chart" uri="{C3380CC4-5D6E-409C-BE32-E72D297353CC}">
              <c16:uniqueId val="{00000001-B0D2-46C5-AE1F-C6499065985C}"/>
            </c:ext>
          </c:extLst>
        </c:ser>
        <c:dLbls>
          <c:showLegendKey val="0"/>
          <c:showVal val="0"/>
          <c:showCatName val="0"/>
          <c:showSerName val="0"/>
          <c:showPercent val="0"/>
          <c:showBubbleSize val="0"/>
        </c:dLbls>
        <c:axId val="651657296"/>
        <c:axId val="651657688"/>
      </c:scatterChart>
      <c:valAx>
        <c:axId val="65165729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1657688"/>
        <c:crosses val="autoZero"/>
        <c:crossBetween val="midCat"/>
        <c:majorUnit val="1"/>
      </c:valAx>
      <c:valAx>
        <c:axId val="65165768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1657296"/>
        <c:crosses val="autoZero"/>
        <c:crossBetween val="midCat"/>
        <c:majorUnit val="25"/>
      </c:valAx>
      <c:spPr>
        <a:noFill/>
        <a:ln>
          <a:solidFill>
            <a:schemeClr val="bg2"/>
          </a:solidFill>
        </a:ln>
      </c:spPr>
    </c:plotArea>
    <c:legend>
      <c:legendPos val="r"/>
      <c:layout>
        <c:manualLayout>
          <c:xMode val="edge"/>
          <c:yMode val="edge"/>
          <c:x val="0.56472708057510512"/>
          <c:y val="3.5279746281714784E-2"/>
          <c:w val="0.37523598820059001"/>
          <c:h val="0.1803735783027121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Single Lung (N=8,350)</c:v>
                </c:pt>
              </c:strCache>
            </c:strRef>
          </c:tx>
          <c:spPr>
            <a:ln w="41275">
              <a:solidFill>
                <a:srgbClr val="00B0F0"/>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94.707999999999998</c:v>
                </c:pt>
                <c:pt idx="2">
                  <c:v>92.61</c:v>
                </c:pt>
                <c:pt idx="3">
                  <c:v>91.004000000000005</c:v>
                </c:pt>
                <c:pt idx="4">
                  <c:v>89.783000000000001</c:v>
                </c:pt>
                <c:pt idx="5">
                  <c:v>88.814999999999998</c:v>
                </c:pt>
                <c:pt idx="6">
                  <c:v>87.700999999999993</c:v>
                </c:pt>
                <c:pt idx="7">
                  <c:v>86.623000000000005</c:v>
                </c:pt>
                <c:pt idx="8">
                  <c:v>85.896000000000001</c:v>
                </c:pt>
                <c:pt idx="9">
                  <c:v>85.021000000000001</c:v>
                </c:pt>
                <c:pt idx="10">
                  <c:v>84.158000000000001</c:v>
                </c:pt>
                <c:pt idx="11">
                  <c:v>83.427000000000007</c:v>
                </c:pt>
                <c:pt idx="12">
                  <c:v>82.436000000000007</c:v>
                </c:pt>
                <c:pt idx="13">
                  <c:v>72.944000000000003</c:v>
                </c:pt>
                <c:pt idx="14">
                  <c:v>64.882000000000005</c:v>
                </c:pt>
                <c:pt idx="15">
                  <c:v>57.695999999999998</c:v>
                </c:pt>
                <c:pt idx="16">
                  <c:v>50.43</c:v>
                </c:pt>
                <c:pt idx="17">
                  <c:v>43.610999999999997</c:v>
                </c:pt>
                <c:pt idx="18">
                  <c:v>37.624000000000002</c:v>
                </c:pt>
                <c:pt idx="19">
                  <c:v>32.219000000000001</c:v>
                </c:pt>
                <c:pt idx="20">
                  <c:v>27.064</c:v>
                </c:pt>
                <c:pt idx="21">
                  <c:v>22.631</c:v>
                </c:pt>
                <c:pt idx="22">
                  <c:v>18.547999999999998</c:v>
                </c:pt>
                <c:pt idx="23">
                  <c:v>15.359</c:v>
                </c:pt>
                <c:pt idx="24">
                  <c:v>12.598000000000001</c:v>
                </c:pt>
                <c:pt idx="25">
                  <c:v>10.539</c:v>
                </c:pt>
                <c:pt idx="26">
                  <c:v>8.4190000000000005</c:v>
                </c:pt>
                <c:pt idx="27">
                  <c:v>6.5650000000000004</c:v>
                </c:pt>
                <c:pt idx="28">
                  <c:v>5.6950000000000003</c:v>
                </c:pt>
                <c:pt idx="29">
                  <c:v>4.7039999999999997</c:v>
                </c:pt>
                <c:pt idx="30">
                  <c:v>3.8479999999999999</c:v>
                </c:pt>
                <c:pt idx="31">
                  <c:v>3.556</c:v>
                </c:pt>
                <c:pt idx="32">
                  <c:v>2.97</c:v>
                </c:pt>
                <c:pt idx="33">
                  <c:v>2.177</c:v>
                </c:pt>
              </c:numCache>
            </c:numRef>
          </c:yVal>
          <c:smooth val="0"/>
          <c:extLst>
            <c:ext xmlns:c16="http://schemas.microsoft.com/office/drawing/2014/chart" uri="{C3380CC4-5D6E-409C-BE32-E72D297353CC}">
              <c16:uniqueId val="{00000000-F68C-4CFA-932A-66101E6FC9C5}"/>
            </c:ext>
          </c:extLst>
        </c:ser>
        <c:ser>
          <c:idx val="1"/>
          <c:order val="1"/>
          <c:tx>
            <c:strRef>
              <c:f>Sheet1!$C$1</c:f>
              <c:strCache>
                <c:ptCount val="1"/>
                <c:pt idx="0">
                  <c:v>Bilateral/Double Lung (N=10,785)</c:v>
                </c:pt>
              </c:strCache>
            </c:strRef>
          </c:tx>
          <c:spPr>
            <a:ln w="41275">
              <a:solidFill>
                <a:srgbClr val="00B050"/>
              </a:solidFill>
              <a:prstDash val="solid"/>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95.88</c:v>
                </c:pt>
                <c:pt idx="2">
                  <c:v>94.120999999999995</c:v>
                </c:pt>
                <c:pt idx="3">
                  <c:v>92.974000000000004</c:v>
                </c:pt>
                <c:pt idx="4">
                  <c:v>91.929000000000002</c:v>
                </c:pt>
                <c:pt idx="5">
                  <c:v>90.814999999999998</c:v>
                </c:pt>
                <c:pt idx="6">
                  <c:v>90.003</c:v>
                </c:pt>
                <c:pt idx="7">
                  <c:v>88.933999999999997</c:v>
                </c:pt>
                <c:pt idx="8">
                  <c:v>88.251000000000005</c:v>
                </c:pt>
                <c:pt idx="9">
                  <c:v>87.662000000000006</c:v>
                </c:pt>
                <c:pt idx="10">
                  <c:v>86.870999999999995</c:v>
                </c:pt>
                <c:pt idx="11">
                  <c:v>86.046999999999997</c:v>
                </c:pt>
                <c:pt idx="12">
                  <c:v>85.436999999999998</c:v>
                </c:pt>
                <c:pt idx="13">
                  <c:v>78.004000000000005</c:v>
                </c:pt>
                <c:pt idx="14">
                  <c:v>71.813999999999993</c:v>
                </c:pt>
                <c:pt idx="15">
                  <c:v>66.41</c:v>
                </c:pt>
                <c:pt idx="16">
                  <c:v>60.83</c:v>
                </c:pt>
                <c:pt idx="17">
                  <c:v>56.341000000000001</c:v>
                </c:pt>
                <c:pt idx="18">
                  <c:v>51.002000000000002</c:v>
                </c:pt>
                <c:pt idx="19">
                  <c:v>46.658000000000001</c:v>
                </c:pt>
                <c:pt idx="20">
                  <c:v>42.47</c:v>
                </c:pt>
                <c:pt idx="21">
                  <c:v>37.814</c:v>
                </c:pt>
                <c:pt idx="22">
                  <c:v>34.15</c:v>
                </c:pt>
                <c:pt idx="23">
                  <c:v>29.568000000000001</c:v>
                </c:pt>
                <c:pt idx="24">
                  <c:v>25.228000000000002</c:v>
                </c:pt>
                <c:pt idx="25">
                  <c:v>22.521000000000001</c:v>
                </c:pt>
                <c:pt idx="26">
                  <c:v>19.966999999999999</c:v>
                </c:pt>
                <c:pt idx="27">
                  <c:v>17.597999999999999</c:v>
                </c:pt>
                <c:pt idx="28">
                  <c:v>15.374000000000001</c:v>
                </c:pt>
                <c:pt idx="29">
                  <c:v>13.131</c:v>
                </c:pt>
                <c:pt idx="30">
                  <c:v>12.491</c:v>
                </c:pt>
                <c:pt idx="31">
                  <c:v>9.7430000000000003</c:v>
                </c:pt>
                <c:pt idx="32">
                  <c:v>8.5120000000000005</c:v>
                </c:pt>
                <c:pt idx="33">
                  <c:v>6.1260000000000003</c:v>
                </c:pt>
              </c:numCache>
            </c:numRef>
          </c:yVal>
          <c:smooth val="0"/>
          <c:extLst>
            <c:ext xmlns:c16="http://schemas.microsoft.com/office/drawing/2014/chart" uri="{C3380CC4-5D6E-409C-BE32-E72D297353CC}">
              <c16:uniqueId val="{00000001-F68C-4CFA-932A-66101E6FC9C5}"/>
            </c:ext>
          </c:extLst>
        </c:ser>
        <c:dLbls>
          <c:showLegendKey val="0"/>
          <c:showVal val="0"/>
          <c:showCatName val="0"/>
          <c:showSerName val="0"/>
          <c:showPercent val="0"/>
          <c:showBubbleSize val="0"/>
        </c:dLbls>
        <c:axId val="572336296"/>
        <c:axId val="572336688"/>
      </c:scatterChart>
      <c:valAx>
        <c:axId val="57233629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2336688"/>
        <c:crosses val="autoZero"/>
        <c:crossBetween val="midCat"/>
        <c:majorUnit val="1"/>
      </c:valAx>
      <c:valAx>
        <c:axId val="57233668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2336296"/>
        <c:crosses val="autoZero"/>
        <c:crossBetween val="midCat"/>
        <c:majorUnit val="25"/>
      </c:valAx>
      <c:spPr>
        <a:noFill/>
        <a:ln>
          <a:solidFill>
            <a:schemeClr val="bg2"/>
          </a:solidFill>
        </a:ln>
      </c:spPr>
    </c:plotArea>
    <c:legend>
      <c:legendPos val="r"/>
      <c:layout>
        <c:manualLayout>
          <c:xMode val="edge"/>
          <c:yMode val="edge"/>
          <c:x val="0.57357663809722892"/>
          <c:y val="3.5279746281714784E-2"/>
          <c:w val="0.37560471976401177"/>
          <c:h val="0.1831513560804899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61"/>
        </c:manualLayout>
      </c:layout>
      <c:scatterChart>
        <c:scatterStyle val="lineMarker"/>
        <c:varyColors val="0"/>
        <c:ser>
          <c:idx val="0"/>
          <c:order val="0"/>
          <c:tx>
            <c:strRef>
              <c:f>Sheet1!$B$1</c:f>
              <c:strCache>
                <c:ptCount val="1"/>
                <c:pt idx="0">
                  <c:v>Single Lung (N=7,362)</c:v>
                </c:pt>
              </c:strCache>
            </c:strRef>
          </c:tx>
          <c:spPr>
            <a:ln w="41275">
              <a:solidFill>
                <a:srgbClr val="00B0F0"/>
              </a:solidFill>
            </a:ln>
          </c:spPr>
          <c:marker>
            <c:symbol val="none"/>
          </c:marker>
          <c:xVal>
            <c:numRef>
              <c:f>Sheet1!$A$2:$A$34</c:f>
              <c:numCache>
                <c:formatCode>General</c:formatCode>
                <c:ptCount val="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Sheet1!$B$2:$B$34</c:f>
              <c:numCache>
                <c:formatCode>General</c:formatCode>
                <c:ptCount val="33"/>
                <c:pt idx="0">
                  <c:v>100</c:v>
                </c:pt>
                <c:pt idx="1">
                  <c:v>93.673000000000002</c:v>
                </c:pt>
                <c:pt idx="2">
                  <c:v>90.966999999999999</c:v>
                </c:pt>
                <c:pt idx="3">
                  <c:v>89.048000000000002</c:v>
                </c:pt>
                <c:pt idx="4">
                  <c:v>87.650999999999996</c:v>
                </c:pt>
                <c:pt idx="5">
                  <c:v>86.317999999999998</c:v>
                </c:pt>
                <c:pt idx="6">
                  <c:v>84.872</c:v>
                </c:pt>
                <c:pt idx="7">
                  <c:v>83.727999999999994</c:v>
                </c:pt>
                <c:pt idx="8">
                  <c:v>82.317999999999998</c:v>
                </c:pt>
                <c:pt idx="9">
                  <c:v>81.197999999999993</c:v>
                </c:pt>
                <c:pt idx="10">
                  <c:v>80.075000000000003</c:v>
                </c:pt>
                <c:pt idx="11">
                  <c:v>79.075000000000003</c:v>
                </c:pt>
                <c:pt idx="12">
                  <c:v>78.108999999999995</c:v>
                </c:pt>
                <c:pt idx="13">
                  <c:v>68.364000000000004</c:v>
                </c:pt>
                <c:pt idx="14">
                  <c:v>60.244</c:v>
                </c:pt>
                <c:pt idx="15">
                  <c:v>52.654000000000003</c:v>
                </c:pt>
                <c:pt idx="16">
                  <c:v>45.463000000000001</c:v>
                </c:pt>
                <c:pt idx="17">
                  <c:v>39.773000000000003</c:v>
                </c:pt>
                <c:pt idx="18">
                  <c:v>34.280999999999999</c:v>
                </c:pt>
                <c:pt idx="19">
                  <c:v>28.945</c:v>
                </c:pt>
                <c:pt idx="20">
                  <c:v>24.731000000000002</c:v>
                </c:pt>
                <c:pt idx="21">
                  <c:v>20.663</c:v>
                </c:pt>
                <c:pt idx="22">
                  <c:v>17.416</c:v>
                </c:pt>
                <c:pt idx="23">
                  <c:v>14.974</c:v>
                </c:pt>
                <c:pt idx="24">
                  <c:v>13.038</c:v>
                </c:pt>
                <c:pt idx="25">
                  <c:v>10.993</c:v>
                </c:pt>
                <c:pt idx="26">
                  <c:v>9.2539999999999996</c:v>
                </c:pt>
                <c:pt idx="27">
                  <c:v>7.7119999999999997</c:v>
                </c:pt>
                <c:pt idx="28">
                  <c:v>6.351</c:v>
                </c:pt>
                <c:pt idx="29">
                  <c:v>5.4139999999999997</c:v>
                </c:pt>
                <c:pt idx="30">
                  <c:v>4.4870000000000001</c:v>
                </c:pt>
                <c:pt idx="31">
                  <c:v>3.7010000000000001</c:v>
                </c:pt>
                <c:pt idx="32">
                  <c:v>3.4950000000000001</c:v>
                </c:pt>
              </c:numCache>
            </c:numRef>
          </c:yVal>
          <c:smooth val="0"/>
          <c:extLst>
            <c:ext xmlns:c16="http://schemas.microsoft.com/office/drawing/2014/chart" uri="{C3380CC4-5D6E-409C-BE32-E72D297353CC}">
              <c16:uniqueId val="{00000000-7243-4046-AC02-3BF79804E84B}"/>
            </c:ext>
          </c:extLst>
        </c:ser>
        <c:ser>
          <c:idx val="1"/>
          <c:order val="1"/>
          <c:tx>
            <c:strRef>
              <c:f>Sheet1!$C$1</c:f>
              <c:strCache>
                <c:ptCount val="1"/>
                <c:pt idx="0">
                  <c:v>Bilateral/Double Lung (N=8,169)</c:v>
                </c:pt>
              </c:strCache>
            </c:strRef>
          </c:tx>
          <c:spPr>
            <a:ln w="41275">
              <a:solidFill>
                <a:srgbClr val="00B050"/>
              </a:solidFill>
              <a:prstDash val="solid"/>
            </a:ln>
          </c:spPr>
          <c:marker>
            <c:symbol val="none"/>
          </c:marker>
          <c:xVal>
            <c:numRef>
              <c:f>Sheet1!$A$2:$A$34</c:f>
              <c:numCache>
                <c:formatCode>General</c:formatCode>
                <c:ptCount val="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Sheet1!$C$2:$C$34</c:f>
              <c:numCache>
                <c:formatCode>General</c:formatCode>
                <c:ptCount val="33"/>
                <c:pt idx="0">
                  <c:v>100</c:v>
                </c:pt>
                <c:pt idx="1">
                  <c:v>93.361000000000004</c:v>
                </c:pt>
                <c:pt idx="2">
                  <c:v>90.977000000000004</c:v>
                </c:pt>
                <c:pt idx="3">
                  <c:v>89.293000000000006</c:v>
                </c:pt>
                <c:pt idx="4">
                  <c:v>88.090999999999994</c:v>
                </c:pt>
                <c:pt idx="5">
                  <c:v>87.061000000000007</c:v>
                </c:pt>
                <c:pt idx="6">
                  <c:v>85.802000000000007</c:v>
                </c:pt>
                <c:pt idx="7">
                  <c:v>84.78</c:v>
                </c:pt>
                <c:pt idx="8">
                  <c:v>83.867999999999995</c:v>
                </c:pt>
                <c:pt idx="9">
                  <c:v>83.006</c:v>
                </c:pt>
                <c:pt idx="10">
                  <c:v>82.23</c:v>
                </c:pt>
                <c:pt idx="11">
                  <c:v>81.5</c:v>
                </c:pt>
                <c:pt idx="12">
                  <c:v>80.864000000000004</c:v>
                </c:pt>
                <c:pt idx="13">
                  <c:v>73.632999999999996</c:v>
                </c:pt>
                <c:pt idx="14">
                  <c:v>67.096999999999994</c:v>
                </c:pt>
                <c:pt idx="15">
                  <c:v>61.941000000000003</c:v>
                </c:pt>
                <c:pt idx="16">
                  <c:v>57.381</c:v>
                </c:pt>
                <c:pt idx="17">
                  <c:v>52.688000000000002</c:v>
                </c:pt>
                <c:pt idx="18">
                  <c:v>48.506999999999998</c:v>
                </c:pt>
                <c:pt idx="19">
                  <c:v>44.390999999999998</c:v>
                </c:pt>
                <c:pt idx="20">
                  <c:v>40.752000000000002</c:v>
                </c:pt>
                <c:pt idx="21">
                  <c:v>36.524999999999999</c:v>
                </c:pt>
                <c:pt idx="22">
                  <c:v>33.451000000000001</c:v>
                </c:pt>
                <c:pt idx="23">
                  <c:v>29.367999999999999</c:v>
                </c:pt>
                <c:pt idx="24">
                  <c:v>26.207000000000001</c:v>
                </c:pt>
                <c:pt idx="25">
                  <c:v>23.538</c:v>
                </c:pt>
                <c:pt idx="26">
                  <c:v>21.024000000000001</c:v>
                </c:pt>
                <c:pt idx="27">
                  <c:v>18.977</c:v>
                </c:pt>
                <c:pt idx="28">
                  <c:v>16.507000000000001</c:v>
                </c:pt>
                <c:pt idx="29">
                  <c:v>13.917999999999999</c:v>
                </c:pt>
                <c:pt idx="30">
                  <c:v>12.904999999999999</c:v>
                </c:pt>
                <c:pt idx="31">
                  <c:v>11.614000000000001</c:v>
                </c:pt>
                <c:pt idx="32">
                  <c:v>11.614000000000001</c:v>
                </c:pt>
              </c:numCache>
            </c:numRef>
          </c:yVal>
          <c:smooth val="0"/>
          <c:extLst>
            <c:ext xmlns:c16="http://schemas.microsoft.com/office/drawing/2014/chart" uri="{C3380CC4-5D6E-409C-BE32-E72D297353CC}">
              <c16:uniqueId val="{00000001-7243-4046-AC02-3BF79804E84B}"/>
            </c:ext>
          </c:extLst>
        </c:ser>
        <c:dLbls>
          <c:showLegendKey val="0"/>
          <c:showVal val="0"/>
          <c:showCatName val="0"/>
          <c:showSerName val="0"/>
          <c:showPercent val="0"/>
          <c:showBubbleSize val="0"/>
        </c:dLbls>
        <c:axId val="651464384"/>
        <c:axId val="651464776"/>
      </c:scatterChart>
      <c:valAx>
        <c:axId val="651464384"/>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1464776"/>
        <c:crosses val="autoZero"/>
        <c:crossBetween val="midCat"/>
        <c:majorUnit val="1"/>
      </c:valAx>
      <c:valAx>
        <c:axId val="65146477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1464384"/>
        <c:crosses val="autoZero"/>
        <c:crossBetween val="midCat"/>
        <c:majorUnit val="25"/>
      </c:valAx>
      <c:spPr>
        <a:noFill/>
        <a:ln>
          <a:solidFill>
            <a:schemeClr val="bg2"/>
          </a:solidFill>
        </a:ln>
      </c:spPr>
    </c:plotArea>
    <c:legend>
      <c:legendPos val="r"/>
      <c:layout>
        <c:manualLayout>
          <c:xMode val="edge"/>
          <c:yMode val="edge"/>
          <c:x val="0.5470279655308572"/>
          <c:y val="7.6946412948381449E-2"/>
          <c:w val="0.39920353982300877"/>
          <c:h val="0.1775958005249361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varyColors val="0"/>
        <c:ser>
          <c:idx val="0"/>
          <c:order val="0"/>
          <c:tx>
            <c:strRef>
              <c:f>Sheet1!$B$1</c:f>
              <c:strCache>
                <c:ptCount val="1"/>
                <c:pt idx="0">
                  <c:v>Single Lung (N=1,099)</c:v>
                </c:pt>
              </c:strCache>
            </c:strRef>
          </c:tx>
          <c:spPr>
            <a:ln w="41275">
              <a:solidFill>
                <a:srgbClr val="00B0F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93.599000000000004</c:v>
                </c:pt>
                <c:pt idx="2">
                  <c:v>91.009</c:v>
                </c:pt>
                <c:pt idx="3">
                  <c:v>89.334999999999994</c:v>
                </c:pt>
                <c:pt idx="4">
                  <c:v>87.287999999999997</c:v>
                </c:pt>
                <c:pt idx="5">
                  <c:v>85.328000000000003</c:v>
                </c:pt>
                <c:pt idx="6">
                  <c:v>84.298000000000002</c:v>
                </c:pt>
                <c:pt idx="7">
                  <c:v>83.358999999999995</c:v>
                </c:pt>
                <c:pt idx="8">
                  <c:v>82.417000000000002</c:v>
                </c:pt>
                <c:pt idx="9">
                  <c:v>81.284000000000006</c:v>
                </c:pt>
                <c:pt idx="10">
                  <c:v>80.150000000000006</c:v>
                </c:pt>
                <c:pt idx="11">
                  <c:v>79.200999999999993</c:v>
                </c:pt>
                <c:pt idx="12">
                  <c:v>78.436999999999998</c:v>
                </c:pt>
                <c:pt idx="13">
                  <c:v>70.415999999999997</c:v>
                </c:pt>
                <c:pt idx="14">
                  <c:v>63.579000000000001</c:v>
                </c:pt>
                <c:pt idx="15">
                  <c:v>56.113999999999997</c:v>
                </c:pt>
                <c:pt idx="16">
                  <c:v>51.750999999999998</c:v>
                </c:pt>
                <c:pt idx="17">
                  <c:v>45.991999999999997</c:v>
                </c:pt>
                <c:pt idx="18">
                  <c:v>41.195999999999998</c:v>
                </c:pt>
                <c:pt idx="19">
                  <c:v>34.92</c:v>
                </c:pt>
                <c:pt idx="20">
                  <c:v>31.352</c:v>
                </c:pt>
                <c:pt idx="21">
                  <c:v>28.085999999999999</c:v>
                </c:pt>
                <c:pt idx="22">
                  <c:v>24.332000000000001</c:v>
                </c:pt>
                <c:pt idx="23">
                  <c:v>21.193000000000001</c:v>
                </c:pt>
                <c:pt idx="24">
                  <c:v>17.277999999999999</c:v>
                </c:pt>
                <c:pt idx="25">
                  <c:v>14.738</c:v>
                </c:pt>
                <c:pt idx="26">
                  <c:v>13.457000000000001</c:v>
                </c:pt>
                <c:pt idx="27">
                  <c:v>11.214</c:v>
                </c:pt>
                <c:pt idx="28">
                  <c:v>8.8109999999999999</c:v>
                </c:pt>
              </c:numCache>
            </c:numRef>
          </c:yVal>
          <c:smooth val="0"/>
          <c:extLst>
            <c:ext xmlns:c16="http://schemas.microsoft.com/office/drawing/2014/chart" uri="{C3380CC4-5D6E-409C-BE32-E72D297353CC}">
              <c16:uniqueId val="{00000000-B658-4709-AA87-A5B2CEDA81F8}"/>
            </c:ext>
          </c:extLst>
        </c:ser>
        <c:ser>
          <c:idx val="1"/>
          <c:order val="1"/>
          <c:tx>
            <c:strRef>
              <c:f>Sheet1!$C$1</c:f>
              <c:strCache>
                <c:ptCount val="1"/>
                <c:pt idx="0">
                  <c:v>Bilateral/Double Lung (N=2,236)</c:v>
                </c:pt>
              </c:strCache>
            </c:strRef>
          </c:tx>
          <c:spPr>
            <a:ln w="41275">
              <a:solidFill>
                <a:srgbClr val="00B050"/>
              </a:solidFill>
              <a:prstDash val="solid"/>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94.878</c:v>
                </c:pt>
                <c:pt idx="2">
                  <c:v>92.510999999999996</c:v>
                </c:pt>
                <c:pt idx="3">
                  <c:v>91.135999999999996</c:v>
                </c:pt>
                <c:pt idx="4">
                  <c:v>89.941000000000003</c:v>
                </c:pt>
                <c:pt idx="5">
                  <c:v>88.56</c:v>
                </c:pt>
                <c:pt idx="6">
                  <c:v>87.638999999999996</c:v>
                </c:pt>
                <c:pt idx="7">
                  <c:v>86.623000000000005</c:v>
                </c:pt>
                <c:pt idx="8">
                  <c:v>86.114000000000004</c:v>
                </c:pt>
                <c:pt idx="9">
                  <c:v>85.462999999999994</c:v>
                </c:pt>
                <c:pt idx="10">
                  <c:v>84.575000000000003</c:v>
                </c:pt>
                <c:pt idx="11">
                  <c:v>84.245000000000005</c:v>
                </c:pt>
                <c:pt idx="12">
                  <c:v>83.578999999999994</c:v>
                </c:pt>
                <c:pt idx="13">
                  <c:v>77.653000000000006</c:v>
                </c:pt>
                <c:pt idx="14">
                  <c:v>71.762</c:v>
                </c:pt>
                <c:pt idx="15">
                  <c:v>66.308000000000007</c:v>
                </c:pt>
                <c:pt idx="16">
                  <c:v>61.37</c:v>
                </c:pt>
                <c:pt idx="17">
                  <c:v>56.457999999999998</c:v>
                </c:pt>
                <c:pt idx="18">
                  <c:v>52.289000000000001</c:v>
                </c:pt>
                <c:pt idx="19">
                  <c:v>48.348999999999997</c:v>
                </c:pt>
                <c:pt idx="20">
                  <c:v>43.134</c:v>
                </c:pt>
                <c:pt idx="21">
                  <c:v>40.162999999999997</c:v>
                </c:pt>
                <c:pt idx="22">
                  <c:v>36.860999999999997</c:v>
                </c:pt>
                <c:pt idx="23">
                  <c:v>34.872999999999998</c:v>
                </c:pt>
                <c:pt idx="24">
                  <c:v>33.116</c:v>
                </c:pt>
                <c:pt idx="25">
                  <c:v>30.132000000000001</c:v>
                </c:pt>
                <c:pt idx="26">
                  <c:v>27.497</c:v>
                </c:pt>
                <c:pt idx="27">
                  <c:v>24.399000000000001</c:v>
                </c:pt>
                <c:pt idx="28">
                  <c:v>17.885000000000002</c:v>
                </c:pt>
              </c:numCache>
            </c:numRef>
          </c:yVal>
          <c:smooth val="0"/>
          <c:extLst>
            <c:ext xmlns:c16="http://schemas.microsoft.com/office/drawing/2014/chart" uri="{C3380CC4-5D6E-409C-BE32-E72D297353CC}">
              <c16:uniqueId val="{00000001-B658-4709-AA87-A5B2CEDA81F8}"/>
            </c:ext>
          </c:extLst>
        </c:ser>
        <c:dLbls>
          <c:showLegendKey val="0"/>
          <c:showVal val="0"/>
          <c:showCatName val="0"/>
          <c:showSerName val="0"/>
          <c:showPercent val="0"/>
          <c:showBubbleSize val="0"/>
        </c:dLbls>
        <c:axId val="652490560"/>
        <c:axId val="652969872"/>
      </c:scatterChart>
      <c:valAx>
        <c:axId val="652490560"/>
        <c:scaling>
          <c:orientation val="minMax"/>
          <c:max val="16"/>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2969872"/>
        <c:crosses val="autoZero"/>
        <c:crossBetween val="midCat"/>
        <c:majorUnit val="1"/>
      </c:valAx>
      <c:valAx>
        <c:axId val="6529698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2490560"/>
        <c:crosses val="autoZero"/>
        <c:crossBetween val="midCat"/>
        <c:majorUnit val="25"/>
      </c:valAx>
      <c:spPr>
        <a:noFill/>
        <a:ln>
          <a:solidFill>
            <a:schemeClr val="bg2"/>
          </a:solidFill>
        </a:ln>
      </c:spPr>
    </c:plotArea>
    <c:legend>
      <c:legendPos val="r"/>
      <c:layout>
        <c:manualLayout>
          <c:xMode val="edge"/>
          <c:yMode val="edge"/>
          <c:x val="0.56472708057510512"/>
          <c:y val="3.5279746281714784E-2"/>
          <c:w val="0.3885988200589971"/>
          <c:h val="0.1775958005249361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37641976168966E-2"/>
          <c:y val="0.12508960793963245"/>
          <c:w val="0.84050646877104906"/>
          <c:h val="0.66294721948819035"/>
        </c:manualLayout>
      </c:layout>
      <c:barChart>
        <c:barDir val="col"/>
        <c:grouping val="stacked"/>
        <c:varyColors val="0"/>
        <c:ser>
          <c:idx val="0"/>
          <c:order val="0"/>
          <c:tx>
            <c:strRef>
              <c:f>Sheet1!$B$1</c:f>
              <c:strCache>
                <c:ptCount val="1"/>
                <c:pt idx="0">
                  <c:v>Europe</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Sheet1!$B$2:$B$8</c:f>
              <c:numCache>
                <c:formatCode>General</c:formatCode>
                <c:ptCount val="7"/>
                <c:pt idx="0">
                  <c:v>6</c:v>
                </c:pt>
                <c:pt idx="1">
                  <c:v>7</c:v>
                </c:pt>
                <c:pt idx="2">
                  <c:v>12</c:v>
                </c:pt>
                <c:pt idx="3">
                  <c:v>14</c:v>
                </c:pt>
                <c:pt idx="4">
                  <c:v>9</c:v>
                </c:pt>
                <c:pt idx="5">
                  <c:v>5</c:v>
                </c:pt>
                <c:pt idx="6">
                  <c:v>6</c:v>
                </c:pt>
              </c:numCache>
            </c:numRef>
          </c:val>
          <c:extLst>
            <c:ext xmlns:c16="http://schemas.microsoft.com/office/drawing/2014/chart" uri="{C3380CC4-5D6E-409C-BE32-E72D297353CC}">
              <c16:uniqueId val="{00000000-6883-4CCD-8653-DCAD8E13F106}"/>
            </c:ext>
          </c:extLst>
        </c:ser>
        <c:ser>
          <c:idx val="1"/>
          <c:order val="1"/>
          <c:tx>
            <c:strRef>
              <c:f>Sheet1!$C$1</c:f>
              <c:strCache>
                <c:ptCount val="1"/>
                <c:pt idx="0">
                  <c:v>North America</c:v>
                </c:pt>
              </c:strCache>
            </c:strRef>
          </c:tx>
          <c:spPr>
            <a:gradFill>
              <a:gsLst>
                <a:gs pos="0">
                  <a:srgbClr val="00B050"/>
                </a:gs>
                <a:gs pos="50000">
                  <a:srgbClr val="00FF00"/>
                </a:gs>
                <a:gs pos="100000">
                  <a:srgbClr val="00B050"/>
                </a:gs>
              </a:gsLst>
              <a:lin ang="10800000" scaled="1"/>
            </a:gradFill>
            <a:ln>
              <a:solidFill>
                <a:srgbClr val="000000"/>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Sheet1!$C$2:$C$8</c:f>
              <c:numCache>
                <c:formatCode>General</c:formatCode>
                <c:ptCount val="7"/>
                <c:pt idx="0">
                  <c:v>12</c:v>
                </c:pt>
                <c:pt idx="1">
                  <c:v>10</c:v>
                </c:pt>
                <c:pt idx="2">
                  <c:v>20</c:v>
                </c:pt>
                <c:pt idx="3">
                  <c:v>13</c:v>
                </c:pt>
                <c:pt idx="4">
                  <c:v>8</c:v>
                </c:pt>
                <c:pt idx="5">
                  <c:v>7</c:v>
                </c:pt>
                <c:pt idx="6">
                  <c:v>13</c:v>
                </c:pt>
              </c:numCache>
            </c:numRef>
          </c:val>
          <c:extLst>
            <c:ext xmlns:c16="http://schemas.microsoft.com/office/drawing/2014/chart" uri="{C3380CC4-5D6E-409C-BE32-E72D297353CC}">
              <c16:uniqueId val="{00000001-6883-4CCD-8653-DCAD8E13F106}"/>
            </c:ext>
          </c:extLst>
        </c:ser>
        <c:ser>
          <c:idx val="2"/>
          <c:order val="2"/>
          <c:tx>
            <c:strRef>
              <c:f>Sheet1!$D$1</c:f>
              <c:strCache>
                <c:ptCount val="1"/>
                <c:pt idx="0">
                  <c:v>Other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dLbls>
            <c:dLbl>
              <c:idx val="3"/>
              <c:layout>
                <c:manualLayout>
                  <c:x val="1.4749262536873156E-3"/>
                  <c:y val="2.529808773903261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883-4CCD-8653-DCAD8E13F106}"/>
                </c:ext>
              </c:extLst>
            </c:dLbl>
            <c:dLbl>
              <c:idx val="4"/>
              <c:layout>
                <c:manualLayout>
                  <c:x val="0"/>
                  <c:y val="-2.34375703037120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883-4CCD-8653-DCAD8E13F106}"/>
                </c:ext>
              </c:extLst>
            </c:dLbl>
            <c:dLbl>
              <c:idx val="6"/>
              <c:layout>
                <c:manualLayout>
                  <c:x val="0"/>
                  <c:y val="-2.008998875140607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883-4CCD-8653-DCAD8E13F106}"/>
                </c:ext>
              </c:extLst>
            </c:dLbl>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Sheet1!$D$2:$D$8</c:f>
              <c:numCache>
                <c:formatCode>General</c:formatCode>
                <c:ptCount val="7"/>
                <c:pt idx="0">
                  <c:v>12</c:v>
                </c:pt>
                <c:pt idx="1">
                  <c:v>7</c:v>
                </c:pt>
                <c:pt idx="2">
                  <c:v>6</c:v>
                </c:pt>
                <c:pt idx="3">
                  <c:v>4</c:v>
                </c:pt>
                <c:pt idx="4">
                  <c:v>0</c:v>
                </c:pt>
                <c:pt idx="5">
                  <c:v>2</c:v>
                </c:pt>
                <c:pt idx="6">
                  <c:v>1</c:v>
                </c:pt>
              </c:numCache>
            </c:numRef>
          </c:val>
          <c:extLst>
            <c:ext xmlns:c16="http://schemas.microsoft.com/office/drawing/2014/chart" uri="{C3380CC4-5D6E-409C-BE32-E72D297353CC}">
              <c16:uniqueId val="{00000005-6883-4CCD-8653-DCAD8E13F106}"/>
            </c:ext>
          </c:extLst>
        </c:ser>
        <c:dLbls>
          <c:showLegendKey val="0"/>
          <c:showVal val="0"/>
          <c:showCatName val="0"/>
          <c:showSerName val="0"/>
          <c:showPercent val="0"/>
          <c:showBubbleSize val="0"/>
        </c:dLbls>
        <c:gapWidth val="35"/>
        <c:overlap val="100"/>
        <c:axId val="571074832"/>
        <c:axId val="571075224"/>
      </c:barChart>
      <c:lineChart>
        <c:grouping val="standard"/>
        <c:varyColors val="0"/>
        <c:ser>
          <c:idx val="3"/>
          <c:order val="3"/>
          <c:tx>
            <c:strRef>
              <c:f>Sheet1!$E$1</c:f>
              <c:strCache>
                <c:ptCount val="1"/>
                <c:pt idx="0">
                  <c:v>% of Transplants</c:v>
                </c:pt>
              </c:strCache>
            </c:strRef>
          </c:tx>
          <c:spPr>
            <a:ln w="41275">
              <a:solidFill>
                <a:srgbClr val="00B0F0"/>
              </a:solidFill>
            </a:ln>
          </c:spPr>
          <c:marker>
            <c:symbol val="x"/>
            <c:size val="9"/>
            <c:spPr>
              <a:solidFill>
                <a:srgbClr val="00B0F0"/>
              </a:solidFill>
              <a:ln>
                <a:solidFill>
                  <a:srgbClr val="00B0F0"/>
                </a:solidFill>
              </a:ln>
            </c:spPr>
          </c:marker>
          <c:cat>
            <c:strRef>
              <c:f>Sheet1!$A$2:$A$8</c:f>
              <c:strCache>
                <c:ptCount val="7"/>
                <c:pt idx="0">
                  <c:v>1-4</c:v>
                </c:pt>
                <c:pt idx="1">
                  <c:v>5-9</c:v>
                </c:pt>
                <c:pt idx="2">
                  <c:v>10-19</c:v>
                </c:pt>
                <c:pt idx="3">
                  <c:v>20-29</c:v>
                </c:pt>
                <c:pt idx="4">
                  <c:v>30-39</c:v>
                </c:pt>
                <c:pt idx="5">
                  <c:v>40-49</c:v>
                </c:pt>
                <c:pt idx="6">
                  <c:v>50+</c:v>
                </c:pt>
              </c:strCache>
            </c:strRef>
          </c:cat>
          <c:val>
            <c:numRef>
              <c:f>Sheet1!$E$2:$E$8</c:f>
              <c:numCache>
                <c:formatCode>General</c:formatCode>
                <c:ptCount val="7"/>
                <c:pt idx="0">
                  <c:v>0.5</c:v>
                </c:pt>
                <c:pt idx="1">
                  <c:v>3</c:v>
                </c:pt>
                <c:pt idx="2">
                  <c:v>11.6</c:v>
                </c:pt>
                <c:pt idx="3">
                  <c:v>17.7</c:v>
                </c:pt>
                <c:pt idx="4">
                  <c:v>13.5</c:v>
                </c:pt>
                <c:pt idx="5">
                  <c:v>14.8</c:v>
                </c:pt>
                <c:pt idx="6">
                  <c:v>38.799999999999997</c:v>
                </c:pt>
              </c:numCache>
            </c:numRef>
          </c:val>
          <c:smooth val="0"/>
          <c:extLst>
            <c:ext xmlns:c16="http://schemas.microsoft.com/office/drawing/2014/chart" uri="{C3380CC4-5D6E-409C-BE32-E72D297353CC}">
              <c16:uniqueId val="{00000006-6883-4CCD-8653-DCAD8E13F106}"/>
            </c:ext>
          </c:extLst>
        </c:ser>
        <c:dLbls>
          <c:showLegendKey val="0"/>
          <c:showVal val="0"/>
          <c:showCatName val="0"/>
          <c:showSerName val="0"/>
          <c:showPercent val="0"/>
          <c:showBubbleSize val="0"/>
        </c:dLbls>
        <c:marker val="1"/>
        <c:smooth val="0"/>
        <c:axId val="571076008"/>
        <c:axId val="571075616"/>
      </c:lineChart>
      <c:catAx>
        <c:axId val="571074832"/>
        <c:scaling>
          <c:orientation val="minMax"/>
        </c:scaling>
        <c:delete val="0"/>
        <c:axPos val="b"/>
        <c:title>
          <c:tx>
            <c:rich>
              <a:bodyPr/>
              <a:lstStyle/>
              <a:p>
                <a:pPr>
                  <a:defRPr sz="1700">
                    <a:solidFill>
                      <a:schemeClr val="bg2"/>
                    </a:solidFill>
                  </a:defRPr>
                </a:pPr>
                <a:r>
                  <a:rPr lang="en-US" sz="1700" b="1" i="0" baseline="0" dirty="0" smtClean="0">
                    <a:solidFill>
                      <a:schemeClr val="bg2"/>
                    </a:solidFill>
                  </a:rPr>
                  <a:t>Average number of lung transplants per year</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1075224"/>
        <c:crosses val="autoZero"/>
        <c:auto val="1"/>
        <c:lblAlgn val="ctr"/>
        <c:lblOffset val="100"/>
        <c:noMultiLvlLbl val="0"/>
      </c:catAx>
      <c:valAx>
        <c:axId val="571075224"/>
        <c:scaling>
          <c:orientation val="minMax"/>
          <c:max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Number of Centers</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074832"/>
        <c:crosses val="autoZero"/>
        <c:crossBetween val="between"/>
        <c:majorUnit val="10"/>
      </c:valAx>
      <c:valAx>
        <c:axId val="571075616"/>
        <c:scaling>
          <c:orientation val="minMax"/>
          <c:max val="40"/>
          <c:min val="0"/>
        </c:scaling>
        <c:delete val="0"/>
        <c:axPos val="r"/>
        <c:title>
          <c:tx>
            <c:rich>
              <a:bodyPr/>
              <a:lstStyle/>
              <a:p>
                <a:pPr>
                  <a:defRPr sz="1700" b="1">
                    <a:solidFill>
                      <a:schemeClr val="bg2"/>
                    </a:solidFill>
                  </a:defRPr>
                </a:pPr>
                <a:r>
                  <a:rPr lang="en-US" sz="1800" b="1" i="0" baseline="0" dirty="0" smtClean="0">
                    <a:solidFill>
                      <a:schemeClr val="bg2"/>
                    </a:solidFill>
                    <a:effectLst/>
                  </a:rPr>
                  <a:t>% of Transplants (blue line)</a:t>
                </a:r>
                <a:endParaRPr lang="en-US" sz="1600" dirty="0">
                  <a:solidFill>
                    <a:schemeClr val="bg2"/>
                  </a:solidFill>
                  <a:effectLst/>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076008"/>
        <c:crosses val="max"/>
        <c:crossBetween val="between"/>
        <c:majorUnit val="8"/>
      </c:valAx>
      <c:catAx>
        <c:axId val="571076008"/>
        <c:scaling>
          <c:orientation val="minMax"/>
        </c:scaling>
        <c:delete val="1"/>
        <c:axPos val="b"/>
        <c:numFmt formatCode="General" sourceLinked="1"/>
        <c:majorTickMark val="out"/>
        <c:minorTickMark val="none"/>
        <c:tickLblPos val="nextTo"/>
        <c:crossAx val="571075616"/>
        <c:crosses val="autoZero"/>
        <c:auto val="1"/>
        <c:lblAlgn val="ctr"/>
        <c:lblOffset val="100"/>
        <c:noMultiLvlLbl val="0"/>
      </c:catAx>
      <c:spPr>
        <a:noFill/>
        <a:ln>
          <a:solidFill>
            <a:schemeClr val="bg2"/>
          </a:solidFill>
        </a:ln>
      </c:spPr>
    </c:plotArea>
    <c:legend>
      <c:legendPos val="t"/>
      <c:layout>
        <c:manualLayout>
          <c:xMode val="edge"/>
          <c:yMode val="edge"/>
          <c:x val="7.855863702877848E-2"/>
          <c:y val="4.2857142857142858E-2"/>
          <c:w val="0.84110863354470067"/>
          <c:h val="6.8076865391826016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varyColors val="0"/>
        <c:ser>
          <c:idx val="0"/>
          <c:order val="0"/>
          <c:tx>
            <c:strRef>
              <c:f>Sheet1!$B$1</c:f>
              <c:strCache>
                <c:ptCount val="1"/>
                <c:pt idx="0">
                  <c:v>1992-2001 (N=1,938) </c:v>
                </c:pt>
              </c:strCache>
            </c:strRef>
          </c:tx>
          <c:spPr>
            <a:ln w="41275">
              <a:solidFill>
                <a:srgbClr val="00B0F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pt idx="89">
                  <c:v>20.25</c:v>
                </c:pt>
                <c:pt idx="90">
                  <c:v>20.5</c:v>
                </c:pt>
                <c:pt idx="91">
                  <c:v>20.75</c:v>
                </c:pt>
                <c:pt idx="92">
                  <c:v>21</c:v>
                </c:pt>
                <c:pt idx="93">
                  <c:v>21.25</c:v>
                </c:pt>
                <c:pt idx="94">
                  <c:v>21.5</c:v>
                </c:pt>
                <c:pt idx="95">
                  <c:v>21.75</c:v>
                </c:pt>
                <c:pt idx="96">
                  <c:v>22</c:v>
                </c:pt>
                <c:pt idx="97">
                  <c:v>22.25</c:v>
                </c:pt>
                <c:pt idx="98">
                  <c:v>22.5</c:v>
                </c:pt>
                <c:pt idx="99">
                  <c:v>22.75</c:v>
                </c:pt>
                <c:pt idx="100">
                  <c:v>23</c:v>
                </c:pt>
                <c:pt idx="101">
                  <c:v>23.25</c:v>
                </c:pt>
                <c:pt idx="102">
                  <c:v>23.5</c:v>
                </c:pt>
                <c:pt idx="103">
                  <c:v>23.75</c:v>
                </c:pt>
                <c:pt idx="104">
                  <c:v>24</c:v>
                </c:pt>
                <c:pt idx="105">
                  <c:v>24.25</c:v>
                </c:pt>
                <c:pt idx="106">
                  <c:v>24.5</c:v>
                </c:pt>
                <c:pt idx="107">
                  <c:v>24.75</c:v>
                </c:pt>
                <c:pt idx="108">
                  <c:v>25</c:v>
                </c:pt>
              </c:numCache>
            </c:numRef>
          </c:xVal>
          <c:yVal>
            <c:numRef>
              <c:f>Sheet1!$B$2:$B$110</c:f>
              <c:numCache>
                <c:formatCode>General</c:formatCode>
                <c:ptCount val="109"/>
                <c:pt idx="0">
                  <c:v>100</c:v>
                </c:pt>
                <c:pt idx="1">
                  <c:v>92.344999999999999</c:v>
                </c:pt>
                <c:pt idx="2">
                  <c:v>90.013000000000005</c:v>
                </c:pt>
                <c:pt idx="3">
                  <c:v>88.094999999999999</c:v>
                </c:pt>
                <c:pt idx="4">
                  <c:v>87.162000000000006</c:v>
                </c:pt>
                <c:pt idx="5">
                  <c:v>86.227000000000004</c:v>
                </c:pt>
                <c:pt idx="6">
                  <c:v>84.617999999999995</c:v>
                </c:pt>
                <c:pt idx="7">
                  <c:v>83.058000000000007</c:v>
                </c:pt>
                <c:pt idx="8">
                  <c:v>82.433000000000007</c:v>
                </c:pt>
                <c:pt idx="9">
                  <c:v>81.599000000000004</c:v>
                </c:pt>
                <c:pt idx="10">
                  <c:v>81.076999999999998</c:v>
                </c:pt>
                <c:pt idx="11">
                  <c:v>80.084999999999994</c:v>
                </c:pt>
                <c:pt idx="12">
                  <c:v>79.405000000000001</c:v>
                </c:pt>
                <c:pt idx="13">
                  <c:v>76.674000000000007</c:v>
                </c:pt>
                <c:pt idx="14">
                  <c:v>74.567999999999998</c:v>
                </c:pt>
                <c:pt idx="15">
                  <c:v>72.453000000000003</c:v>
                </c:pt>
                <c:pt idx="16">
                  <c:v>71.128</c:v>
                </c:pt>
                <c:pt idx="17">
                  <c:v>69</c:v>
                </c:pt>
                <c:pt idx="18">
                  <c:v>67.293000000000006</c:v>
                </c:pt>
                <c:pt idx="19">
                  <c:v>66.063000000000002</c:v>
                </c:pt>
                <c:pt idx="20">
                  <c:v>64.343000000000004</c:v>
                </c:pt>
                <c:pt idx="21">
                  <c:v>63.314</c:v>
                </c:pt>
                <c:pt idx="22">
                  <c:v>62.008000000000003</c:v>
                </c:pt>
                <c:pt idx="23">
                  <c:v>61.024000000000001</c:v>
                </c:pt>
                <c:pt idx="24">
                  <c:v>59.817999999999998</c:v>
                </c:pt>
                <c:pt idx="25">
                  <c:v>58.317999999999998</c:v>
                </c:pt>
                <c:pt idx="26">
                  <c:v>57.311</c:v>
                </c:pt>
                <c:pt idx="27">
                  <c:v>56.526000000000003</c:v>
                </c:pt>
                <c:pt idx="28">
                  <c:v>55.231999999999999</c:v>
                </c:pt>
                <c:pt idx="29">
                  <c:v>54.043999999999997</c:v>
                </c:pt>
                <c:pt idx="30">
                  <c:v>53.021000000000001</c:v>
                </c:pt>
                <c:pt idx="31">
                  <c:v>52.22</c:v>
                </c:pt>
                <c:pt idx="32">
                  <c:v>51.587000000000003</c:v>
                </c:pt>
                <c:pt idx="33">
                  <c:v>50.314</c:v>
                </c:pt>
                <c:pt idx="34">
                  <c:v>49.616</c:v>
                </c:pt>
                <c:pt idx="35">
                  <c:v>48.914000000000001</c:v>
                </c:pt>
                <c:pt idx="36">
                  <c:v>48.207999999999998</c:v>
                </c:pt>
                <c:pt idx="37">
                  <c:v>47.497999999999998</c:v>
                </c:pt>
                <c:pt idx="38">
                  <c:v>46.369</c:v>
                </c:pt>
                <c:pt idx="39">
                  <c:v>45.651000000000003</c:v>
                </c:pt>
                <c:pt idx="40">
                  <c:v>44.631</c:v>
                </c:pt>
                <c:pt idx="41">
                  <c:v>43.847999999999999</c:v>
                </c:pt>
                <c:pt idx="42">
                  <c:v>43.365000000000002</c:v>
                </c:pt>
                <c:pt idx="43">
                  <c:v>42.82</c:v>
                </c:pt>
                <c:pt idx="44">
                  <c:v>42.027999999999999</c:v>
                </c:pt>
                <c:pt idx="45">
                  <c:v>41.293999999999997</c:v>
                </c:pt>
                <c:pt idx="46">
                  <c:v>40.619999999999997</c:v>
                </c:pt>
                <c:pt idx="47">
                  <c:v>40.127000000000002</c:v>
                </c:pt>
                <c:pt idx="48">
                  <c:v>39.695</c:v>
                </c:pt>
                <c:pt idx="49">
                  <c:v>39.011000000000003</c:v>
                </c:pt>
                <c:pt idx="50">
                  <c:v>38.387</c:v>
                </c:pt>
                <c:pt idx="51">
                  <c:v>37.572000000000003</c:v>
                </c:pt>
                <c:pt idx="52">
                  <c:v>37.066000000000003</c:v>
                </c:pt>
                <c:pt idx="53">
                  <c:v>36.494999999999997</c:v>
                </c:pt>
                <c:pt idx="54">
                  <c:v>35.795999999999999</c:v>
                </c:pt>
                <c:pt idx="55">
                  <c:v>35.348999999999997</c:v>
                </c:pt>
                <c:pt idx="56">
                  <c:v>34.643999999999998</c:v>
                </c:pt>
                <c:pt idx="57">
                  <c:v>34.322000000000003</c:v>
                </c:pt>
                <c:pt idx="58">
                  <c:v>33.802</c:v>
                </c:pt>
                <c:pt idx="59">
                  <c:v>33.542000000000002</c:v>
                </c:pt>
                <c:pt idx="60">
                  <c:v>33.345999999999997</c:v>
                </c:pt>
                <c:pt idx="61">
                  <c:v>32.822000000000003</c:v>
                </c:pt>
                <c:pt idx="62">
                  <c:v>32.429000000000002</c:v>
                </c:pt>
                <c:pt idx="63">
                  <c:v>31.968</c:v>
                </c:pt>
                <c:pt idx="64">
                  <c:v>31.437999999999999</c:v>
                </c:pt>
                <c:pt idx="65">
                  <c:v>31.305</c:v>
                </c:pt>
                <c:pt idx="66">
                  <c:v>30.907</c:v>
                </c:pt>
                <c:pt idx="67">
                  <c:v>30.506</c:v>
                </c:pt>
                <c:pt idx="68">
                  <c:v>30.305</c:v>
                </c:pt>
                <c:pt idx="69">
                  <c:v>29.829000000000001</c:v>
                </c:pt>
                <c:pt idx="70">
                  <c:v>29.419</c:v>
                </c:pt>
                <c:pt idx="71">
                  <c:v>29.213999999999999</c:v>
                </c:pt>
                <c:pt idx="72">
                  <c:v>28.936</c:v>
                </c:pt>
                <c:pt idx="73">
                  <c:v>28.791</c:v>
                </c:pt>
                <c:pt idx="74">
                  <c:v>28.350999999999999</c:v>
                </c:pt>
                <c:pt idx="75">
                  <c:v>28.050999999999998</c:v>
                </c:pt>
                <c:pt idx="76">
                  <c:v>27.585999999999999</c:v>
                </c:pt>
                <c:pt idx="77">
                  <c:v>27.082000000000001</c:v>
                </c:pt>
                <c:pt idx="78">
                  <c:v>26.396999999999998</c:v>
                </c:pt>
                <c:pt idx="79">
                  <c:v>26.221</c:v>
                </c:pt>
                <c:pt idx="80">
                  <c:v>25.763000000000002</c:v>
                </c:pt>
                <c:pt idx="81">
                  <c:v>25.263999999999999</c:v>
                </c:pt>
                <c:pt idx="82">
                  <c:v>24.957999999999998</c:v>
                </c:pt>
                <c:pt idx="83">
                  <c:v>24.852</c:v>
                </c:pt>
                <c:pt idx="84">
                  <c:v>24.306000000000001</c:v>
                </c:pt>
                <c:pt idx="85">
                  <c:v>23.821999999999999</c:v>
                </c:pt>
                <c:pt idx="86">
                  <c:v>23.568000000000001</c:v>
                </c:pt>
                <c:pt idx="87">
                  <c:v>23.568000000000001</c:v>
                </c:pt>
                <c:pt idx="88">
                  <c:v>23.286000000000001</c:v>
                </c:pt>
                <c:pt idx="89">
                  <c:v>22.802</c:v>
                </c:pt>
                <c:pt idx="90">
                  <c:v>22.802</c:v>
                </c:pt>
                <c:pt idx="91">
                  <c:v>22.465</c:v>
                </c:pt>
                <c:pt idx="92">
                  <c:v>22.100999999999999</c:v>
                </c:pt>
                <c:pt idx="93">
                  <c:v>21.684000000000001</c:v>
                </c:pt>
                <c:pt idx="94">
                  <c:v>21.239000000000001</c:v>
                </c:pt>
                <c:pt idx="95">
                  <c:v>21.013000000000002</c:v>
                </c:pt>
                <c:pt idx="96">
                  <c:v>20.244</c:v>
                </c:pt>
                <c:pt idx="97">
                  <c:v>19.367000000000001</c:v>
                </c:pt>
                <c:pt idx="98">
                  <c:v>19.367000000000001</c:v>
                </c:pt>
                <c:pt idx="99">
                  <c:v>19.048999999999999</c:v>
                </c:pt>
                <c:pt idx="100">
                  <c:v>19.048999999999999</c:v>
                </c:pt>
                <c:pt idx="101">
                  <c:v>19.048999999999999</c:v>
                </c:pt>
                <c:pt idx="102">
                  <c:v>19.048999999999999</c:v>
                </c:pt>
                <c:pt idx="103">
                  <c:v>18.573</c:v>
                </c:pt>
                <c:pt idx="104">
                  <c:v>18.573</c:v>
                </c:pt>
                <c:pt idx="105">
                  <c:v>18.573</c:v>
                </c:pt>
                <c:pt idx="106">
                  <c:v>17.859000000000002</c:v>
                </c:pt>
                <c:pt idx="107">
                  <c:v>17.859000000000002</c:v>
                </c:pt>
                <c:pt idx="108">
                  <c:v>17.859000000000002</c:v>
                </c:pt>
              </c:numCache>
            </c:numRef>
          </c:yVal>
          <c:smooth val="0"/>
          <c:extLst>
            <c:ext xmlns:c16="http://schemas.microsoft.com/office/drawing/2014/chart" uri="{C3380CC4-5D6E-409C-BE32-E72D297353CC}">
              <c16:uniqueId val="{00000000-8DFE-446F-8998-D3B3B1F63027}"/>
            </c:ext>
          </c:extLst>
        </c:ser>
        <c:ser>
          <c:idx val="1"/>
          <c:order val="1"/>
          <c:tx>
            <c:strRef>
              <c:f>Sheet1!$C$1</c:f>
              <c:strCache>
                <c:ptCount val="1"/>
                <c:pt idx="0">
                  <c:v>2002-2009 (N=3,165) </c:v>
                </c:pt>
              </c:strCache>
            </c:strRef>
          </c:tx>
          <c:spPr>
            <a:ln w="41275">
              <a:solidFill>
                <a:srgbClr val="00B050"/>
              </a:solidFill>
              <a:prstDash val="solid"/>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pt idx="89">
                  <c:v>20.25</c:v>
                </c:pt>
                <c:pt idx="90">
                  <c:v>20.5</c:v>
                </c:pt>
                <c:pt idx="91">
                  <c:v>20.75</c:v>
                </c:pt>
                <c:pt idx="92">
                  <c:v>21</c:v>
                </c:pt>
                <c:pt idx="93">
                  <c:v>21.25</c:v>
                </c:pt>
                <c:pt idx="94">
                  <c:v>21.5</c:v>
                </c:pt>
                <c:pt idx="95">
                  <c:v>21.75</c:v>
                </c:pt>
                <c:pt idx="96">
                  <c:v>22</c:v>
                </c:pt>
                <c:pt idx="97">
                  <c:v>22.25</c:v>
                </c:pt>
                <c:pt idx="98">
                  <c:v>22.5</c:v>
                </c:pt>
                <c:pt idx="99">
                  <c:v>22.75</c:v>
                </c:pt>
                <c:pt idx="100">
                  <c:v>23</c:v>
                </c:pt>
                <c:pt idx="101">
                  <c:v>23.25</c:v>
                </c:pt>
                <c:pt idx="102">
                  <c:v>23.5</c:v>
                </c:pt>
                <c:pt idx="103">
                  <c:v>23.75</c:v>
                </c:pt>
                <c:pt idx="104">
                  <c:v>24</c:v>
                </c:pt>
                <c:pt idx="105">
                  <c:v>24.25</c:v>
                </c:pt>
                <c:pt idx="106">
                  <c:v>24.5</c:v>
                </c:pt>
                <c:pt idx="107">
                  <c:v>24.75</c:v>
                </c:pt>
                <c:pt idx="108">
                  <c:v>25</c:v>
                </c:pt>
              </c:numCache>
            </c:numRef>
          </c:xVal>
          <c:yVal>
            <c:numRef>
              <c:f>Sheet1!$C$2:$C$110</c:f>
              <c:numCache>
                <c:formatCode>General</c:formatCode>
                <c:ptCount val="109"/>
                <c:pt idx="0">
                  <c:v>100</c:v>
                </c:pt>
                <c:pt idx="1">
                  <c:v>95.48</c:v>
                </c:pt>
                <c:pt idx="2">
                  <c:v>93.959000000000003</c:v>
                </c:pt>
                <c:pt idx="3">
                  <c:v>92.563999999999993</c:v>
                </c:pt>
                <c:pt idx="4">
                  <c:v>91.674000000000007</c:v>
                </c:pt>
                <c:pt idx="5">
                  <c:v>90.625</c:v>
                </c:pt>
                <c:pt idx="6">
                  <c:v>89.831000000000003</c:v>
                </c:pt>
                <c:pt idx="7">
                  <c:v>89.162000000000006</c:v>
                </c:pt>
                <c:pt idx="8">
                  <c:v>88.620999999999995</c:v>
                </c:pt>
                <c:pt idx="9">
                  <c:v>88.015000000000001</c:v>
                </c:pt>
                <c:pt idx="10">
                  <c:v>87.441999999999993</c:v>
                </c:pt>
                <c:pt idx="11">
                  <c:v>86.644999999999996</c:v>
                </c:pt>
                <c:pt idx="12">
                  <c:v>85.974000000000004</c:v>
                </c:pt>
                <c:pt idx="13">
                  <c:v>84.363</c:v>
                </c:pt>
                <c:pt idx="14">
                  <c:v>82.483999999999995</c:v>
                </c:pt>
                <c:pt idx="15">
                  <c:v>81.052999999999997</c:v>
                </c:pt>
                <c:pt idx="16">
                  <c:v>79.747</c:v>
                </c:pt>
                <c:pt idx="17">
                  <c:v>78.528999999999996</c:v>
                </c:pt>
                <c:pt idx="18">
                  <c:v>77.372</c:v>
                </c:pt>
                <c:pt idx="19">
                  <c:v>75.944000000000003</c:v>
                </c:pt>
                <c:pt idx="20">
                  <c:v>74.376000000000005</c:v>
                </c:pt>
                <c:pt idx="21">
                  <c:v>72.965000000000003</c:v>
                </c:pt>
                <c:pt idx="22">
                  <c:v>71.649000000000001</c:v>
                </c:pt>
                <c:pt idx="23">
                  <c:v>70.328999999999994</c:v>
                </c:pt>
                <c:pt idx="24">
                  <c:v>69.102999999999994</c:v>
                </c:pt>
                <c:pt idx="25">
                  <c:v>68.450999999999993</c:v>
                </c:pt>
                <c:pt idx="26">
                  <c:v>67.522000000000006</c:v>
                </c:pt>
                <c:pt idx="27">
                  <c:v>66.691000000000003</c:v>
                </c:pt>
                <c:pt idx="28">
                  <c:v>65.471999999999994</c:v>
                </c:pt>
                <c:pt idx="29">
                  <c:v>64.632000000000005</c:v>
                </c:pt>
                <c:pt idx="30">
                  <c:v>63.786000000000001</c:v>
                </c:pt>
                <c:pt idx="31">
                  <c:v>63.005000000000003</c:v>
                </c:pt>
                <c:pt idx="32">
                  <c:v>62.398000000000003</c:v>
                </c:pt>
                <c:pt idx="33">
                  <c:v>61.786999999999999</c:v>
                </c:pt>
                <c:pt idx="34">
                  <c:v>61.206000000000003</c:v>
                </c:pt>
                <c:pt idx="35">
                  <c:v>60.768999999999998</c:v>
                </c:pt>
                <c:pt idx="36">
                  <c:v>60.033999999999999</c:v>
                </c:pt>
                <c:pt idx="37">
                  <c:v>59.625999999999998</c:v>
                </c:pt>
                <c:pt idx="38">
                  <c:v>58.805</c:v>
                </c:pt>
                <c:pt idx="39">
                  <c:v>58.241</c:v>
                </c:pt>
                <c:pt idx="40">
                  <c:v>57.475000000000001</c:v>
                </c:pt>
                <c:pt idx="41">
                  <c:v>56.753999999999998</c:v>
                </c:pt>
                <c:pt idx="42">
                  <c:v>56.222000000000001</c:v>
                </c:pt>
                <c:pt idx="43">
                  <c:v>55.671999999999997</c:v>
                </c:pt>
                <c:pt idx="44">
                  <c:v>54.969000000000001</c:v>
                </c:pt>
                <c:pt idx="45">
                  <c:v>54.091000000000001</c:v>
                </c:pt>
                <c:pt idx="46">
                  <c:v>53.177</c:v>
                </c:pt>
                <c:pt idx="47">
                  <c:v>52.917999999999999</c:v>
                </c:pt>
                <c:pt idx="48">
                  <c:v>52.210999999999999</c:v>
                </c:pt>
                <c:pt idx="49">
                  <c:v>51.552999999999997</c:v>
                </c:pt>
                <c:pt idx="50">
                  <c:v>50.868000000000002</c:v>
                </c:pt>
                <c:pt idx="51">
                  <c:v>50.152000000000001</c:v>
                </c:pt>
                <c:pt idx="52">
                  <c:v>49.389000000000003</c:v>
                </c:pt>
                <c:pt idx="53">
                  <c:v>48.835000000000001</c:v>
                </c:pt>
                <c:pt idx="54">
                  <c:v>48.503</c:v>
                </c:pt>
                <c:pt idx="55">
                  <c:v>47.984999999999999</c:v>
                </c:pt>
                <c:pt idx="56">
                  <c:v>47.341999999999999</c:v>
                </c:pt>
                <c:pt idx="57">
                  <c:v>46.484999999999999</c:v>
                </c:pt>
                <c:pt idx="58">
                  <c:v>45.253</c:v>
                </c:pt>
                <c:pt idx="59">
                  <c:v>44.558999999999997</c:v>
                </c:pt>
                <c:pt idx="60">
                  <c:v>44.438000000000002</c:v>
                </c:pt>
                <c:pt idx="61">
                  <c:v>43.499000000000002</c:v>
                </c:pt>
                <c:pt idx="62">
                  <c:v>42.831000000000003</c:v>
                </c:pt>
                <c:pt idx="63">
                  <c:v>42.652999999999999</c:v>
                </c:pt>
                <c:pt idx="64">
                  <c:v>42.652999999999999</c:v>
                </c:pt>
                <c:pt idx="65">
                  <c:v>41.936999999999998</c:v>
                </c:pt>
                <c:pt idx="66">
                  <c:v>41.646000000000001</c:v>
                </c:pt>
                <c:pt idx="67">
                  <c:v>40.74</c:v>
                </c:pt>
                <c:pt idx="68">
                  <c:v>40.113</c:v>
                </c:pt>
              </c:numCache>
            </c:numRef>
          </c:yVal>
          <c:smooth val="0"/>
          <c:extLst>
            <c:ext xmlns:c16="http://schemas.microsoft.com/office/drawing/2014/chart" uri="{C3380CC4-5D6E-409C-BE32-E72D297353CC}">
              <c16:uniqueId val="{00000001-8DFE-446F-8998-D3B3B1F63027}"/>
            </c:ext>
          </c:extLst>
        </c:ser>
        <c:ser>
          <c:idx val="2"/>
          <c:order val="2"/>
          <c:tx>
            <c:strRef>
              <c:f>Sheet1!$D$1</c:f>
              <c:strCache>
                <c:ptCount val="1"/>
                <c:pt idx="0">
                  <c:v>2010-6/2017 (N=4,212)</c:v>
                </c:pt>
              </c:strCache>
            </c:strRef>
          </c:tx>
          <c:spPr>
            <a:ln w="41275">
              <a:solidFill>
                <a:srgbClr val="FF00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pt idx="89">
                  <c:v>20.25</c:v>
                </c:pt>
                <c:pt idx="90">
                  <c:v>20.5</c:v>
                </c:pt>
                <c:pt idx="91">
                  <c:v>20.75</c:v>
                </c:pt>
                <c:pt idx="92">
                  <c:v>21</c:v>
                </c:pt>
                <c:pt idx="93">
                  <c:v>21.25</c:v>
                </c:pt>
                <c:pt idx="94">
                  <c:v>21.5</c:v>
                </c:pt>
                <c:pt idx="95">
                  <c:v>21.75</c:v>
                </c:pt>
                <c:pt idx="96">
                  <c:v>22</c:v>
                </c:pt>
                <c:pt idx="97">
                  <c:v>22.25</c:v>
                </c:pt>
                <c:pt idx="98">
                  <c:v>22.5</c:v>
                </c:pt>
                <c:pt idx="99">
                  <c:v>22.75</c:v>
                </c:pt>
                <c:pt idx="100">
                  <c:v>23</c:v>
                </c:pt>
                <c:pt idx="101">
                  <c:v>23.25</c:v>
                </c:pt>
                <c:pt idx="102">
                  <c:v>23.5</c:v>
                </c:pt>
                <c:pt idx="103">
                  <c:v>23.75</c:v>
                </c:pt>
                <c:pt idx="104">
                  <c:v>24</c:v>
                </c:pt>
                <c:pt idx="105">
                  <c:v>24.25</c:v>
                </c:pt>
                <c:pt idx="106">
                  <c:v>24.5</c:v>
                </c:pt>
                <c:pt idx="107">
                  <c:v>24.75</c:v>
                </c:pt>
                <c:pt idx="108">
                  <c:v>25</c:v>
                </c:pt>
              </c:numCache>
            </c:numRef>
          </c:xVal>
          <c:yVal>
            <c:numRef>
              <c:f>Sheet1!$D$2:$D$110</c:f>
              <c:numCache>
                <c:formatCode>General</c:formatCode>
                <c:ptCount val="109"/>
                <c:pt idx="0">
                  <c:v>100</c:v>
                </c:pt>
                <c:pt idx="1">
                  <c:v>96.543999999999997</c:v>
                </c:pt>
                <c:pt idx="2">
                  <c:v>95.263999999999996</c:v>
                </c:pt>
                <c:pt idx="3">
                  <c:v>94.337000000000003</c:v>
                </c:pt>
                <c:pt idx="4">
                  <c:v>93.625</c:v>
                </c:pt>
                <c:pt idx="5">
                  <c:v>92.885999999999996</c:v>
                </c:pt>
                <c:pt idx="6">
                  <c:v>92.688000000000002</c:v>
                </c:pt>
                <c:pt idx="7">
                  <c:v>92.191999999999993</c:v>
                </c:pt>
                <c:pt idx="8">
                  <c:v>91.444999999999993</c:v>
                </c:pt>
                <c:pt idx="9">
                  <c:v>90.846000000000004</c:v>
                </c:pt>
                <c:pt idx="10">
                  <c:v>90.343000000000004</c:v>
                </c:pt>
                <c:pt idx="11">
                  <c:v>89.837999999999994</c:v>
                </c:pt>
                <c:pt idx="12">
                  <c:v>89.346999999999994</c:v>
                </c:pt>
                <c:pt idx="13">
                  <c:v>87.643000000000001</c:v>
                </c:pt>
                <c:pt idx="14">
                  <c:v>85.918000000000006</c:v>
                </c:pt>
                <c:pt idx="15">
                  <c:v>84.424999999999997</c:v>
                </c:pt>
                <c:pt idx="16">
                  <c:v>82.948999999999998</c:v>
                </c:pt>
                <c:pt idx="17">
                  <c:v>81.391000000000005</c:v>
                </c:pt>
                <c:pt idx="18">
                  <c:v>79.796999999999997</c:v>
                </c:pt>
                <c:pt idx="19">
                  <c:v>78.516000000000005</c:v>
                </c:pt>
                <c:pt idx="20">
                  <c:v>77.438999999999993</c:v>
                </c:pt>
                <c:pt idx="21">
                  <c:v>76.033000000000001</c:v>
                </c:pt>
                <c:pt idx="22">
                  <c:v>74.951999999999998</c:v>
                </c:pt>
                <c:pt idx="23">
                  <c:v>74.248999999999995</c:v>
                </c:pt>
                <c:pt idx="24">
                  <c:v>73.507999999999996</c:v>
                </c:pt>
                <c:pt idx="25">
                  <c:v>72.748000000000005</c:v>
                </c:pt>
                <c:pt idx="26">
                  <c:v>71.721999999999994</c:v>
                </c:pt>
                <c:pt idx="27">
                  <c:v>70.533000000000001</c:v>
                </c:pt>
                <c:pt idx="28">
                  <c:v>69.777000000000001</c:v>
                </c:pt>
                <c:pt idx="29">
                  <c:v>68.92</c:v>
                </c:pt>
                <c:pt idx="30">
                  <c:v>68.5</c:v>
                </c:pt>
                <c:pt idx="31">
                  <c:v>67.704999999999998</c:v>
                </c:pt>
                <c:pt idx="32">
                  <c:v>67.412999999999997</c:v>
                </c:pt>
                <c:pt idx="33">
                  <c:v>65.817999999999998</c:v>
                </c:pt>
                <c:pt idx="34">
                  <c:v>64.369</c:v>
                </c:pt>
                <c:pt idx="35">
                  <c:v>63.429000000000002</c:v>
                </c:pt>
                <c:pt idx="36">
                  <c:v>61.978999999999999</c:v>
                </c:pt>
              </c:numCache>
            </c:numRef>
          </c:yVal>
          <c:smooth val="0"/>
          <c:extLst>
            <c:ext xmlns:c16="http://schemas.microsoft.com/office/drawing/2014/chart" uri="{C3380CC4-5D6E-409C-BE32-E72D297353CC}">
              <c16:uniqueId val="{00000002-8DFE-446F-8998-D3B3B1F63027}"/>
            </c:ext>
          </c:extLst>
        </c:ser>
        <c:dLbls>
          <c:showLegendKey val="0"/>
          <c:showVal val="0"/>
          <c:showCatName val="0"/>
          <c:showSerName val="0"/>
          <c:showPercent val="0"/>
          <c:showBubbleSize val="0"/>
        </c:dLbls>
        <c:axId val="652970656"/>
        <c:axId val="652971048"/>
      </c:scatterChart>
      <c:valAx>
        <c:axId val="65297065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2971048"/>
        <c:crosses val="autoZero"/>
        <c:crossBetween val="midCat"/>
        <c:majorUnit val="1"/>
      </c:valAx>
      <c:valAx>
        <c:axId val="6529710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2970656"/>
        <c:crosses val="autoZero"/>
        <c:crossBetween val="midCat"/>
        <c:majorUnit val="25"/>
      </c:valAx>
      <c:spPr>
        <a:noFill/>
        <a:ln>
          <a:solidFill>
            <a:schemeClr val="bg2"/>
          </a:solidFill>
        </a:ln>
      </c:spPr>
    </c:plotArea>
    <c:legend>
      <c:legendPos val="r"/>
      <c:layout>
        <c:manualLayout>
          <c:xMode val="edge"/>
          <c:yMode val="edge"/>
          <c:x val="0.60897486818572455"/>
          <c:y val="3.2501968503937016E-2"/>
          <c:w val="0.35562690172577988"/>
          <c:h val="0.23028258967629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07406139449959E-2"/>
          <c:y val="2.8954382462755602E-2"/>
          <c:w val="0.88744356955380577"/>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Sheet1!$A$2:$A$11</c:f>
              <c:strCache>
                <c:ptCount val="10"/>
                <c:pt idx="0">
                  <c:v>Overall (N=21,030)</c:v>
                </c:pt>
                <c:pt idx="2">
                  <c:v>18-34 (N=2,511)</c:v>
                </c:pt>
                <c:pt idx="3">
                  <c:v>35-49 (N=2,989)</c:v>
                </c:pt>
                <c:pt idx="4">
                  <c:v>50-59 (N=5,975)</c:v>
                </c:pt>
                <c:pt idx="5">
                  <c:v>60-65 (N=5,697)</c:v>
                </c:pt>
                <c:pt idx="6">
                  <c:v>66+ (N=3,858)</c:v>
                </c:pt>
                <c:pt idx="8">
                  <c:v>Female (N=8,770)</c:v>
                </c:pt>
                <c:pt idx="9">
                  <c:v>Male (N=12,260)</c:v>
                </c:pt>
              </c:strCache>
            </c:strRef>
          </c:cat>
          <c:val>
            <c:numRef>
              <c:f>Sheet1!$B$2:$B$11</c:f>
              <c:numCache>
                <c:formatCode>General</c:formatCode>
                <c:ptCount val="10"/>
                <c:pt idx="0">
                  <c:v>26.5763</c:v>
                </c:pt>
                <c:pt idx="1">
                  <c:v>0</c:v>
                </c:pt>
                <c:pt idx="2">
                  <c:v>31.2226</c:v>
                </c:pt>
                <c:pt idx="3">
                  <c:v>25.761099999999999</c:v>
                </c:pt>
                <c:pt idx="4">
                  <c:v>27.1632</c:v>
                </c:pt>
                <c:pt idx="5">
                  <c:v>24.767399999999999</c:v>
                </c:pt>
                <c:pt idx="6">
                  <c:v>25.946100000000001</c:v>
                </c:pt>
                <c:pt idx="7">
                  <c:v>0</c:v>
                </c:pt>
                <c:pt idx="8">
                  <c:v>26.202999999999999</c:v>
                </c:pt>
                <c:pt idx="9">
                  <c:v>26.843399999999999</c:v>
                </c:pt>
              </c:numCache>
            </c:numRef>
          </c:val>
          <c:extLst>
            <c:ext xmlns:c16="http://schemas.microsoft.com/office/drawing/2014/chart" uri="{C3380CC4-5D6E-409C-BE32-E72D297353CC}">
              <c16:uniqueId val="{00000000-1345-443D-93B9-82B5233544E2}"/>
            </c:ext>
          </c:extLst>
        </c:ser>
        <c:dLbls>
          <c:showLegendKey val="0"/>
          <c:showVal val="0"/>
          <c:showCatName val="0"/>
          <c:showSerName val="0"/>
          <c:showPercent val="0"/>
          <c:showBubbleSize val="0"/>
        </c:dLbls>
        <c:gapWidth val="50"/>
        <c:overlap val="100"/>
        <c:axId val="652971832"/>
        <c:axId val="652972224"/>
      </c:barChart>
      <c:catAx>
        <c:axId val="652971832"/>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200" b="1">
                <a:solidFill>
                  <a:schemeClr val="bg2"/>
                </a:solidFill>
              </a:defRPr>
            </a:pPr>
            <a:endParaRPr lang="en-US"/>
          </a:p>
        </c:txPr>
        <c:crossAx val="652972224"/>
        <c:crosses val="autoZero"/>
        <c:auto val="1"/>
        <c:lblAlgn val="ctr"/>
        <c:lblOffset val="100"/>
        <c:tickLblSkip val="1"/>
        <c:noMultiLvlLbl val="0"/>
      </c:catAx>
      <c:valAx>
        <c:axId val="652972224"/>
        <c:scaling>
          <c:orientation val="minMax"/>
          <c:max val="5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2971832"/>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61679790026241E-2"/>
          <c:y val="2.8954382462755602E-2"/>
          <c:w val="0.88019719274221153"/>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Sheet1!$A$2:$A$11</c:f>
              <c:strCache>
                <c:ptCount val="10"/>
                <c:pt idx="0">
                  <c:v>Overall (N=21,030)</c:v>
                </c:pt>
                <c:pt idx="2">
                  <c:v>18-34 (N=2,511)</c:v>
                </c:pt>
                <c:pt idx="3">
                  <c:v>35-49 (N=2,989)</c:v>
                </c:pt>
                <c:pt idx="4">
                  <c:v>50-59 (N=5,975)</c:v>
                </c:pt>
                <c:pt idx="5">
                  <c:v>60-65 (N=5,697)</c:v>
                </c:pt>
                <c:pt idx="6">
                  <c:v>66+ (N=3,858)</c:v>
                </c:pt>
                <c:pt idx="8">
                  <c:v>Female (N=8,770)</c:v>
                </c:pt>
                <c:pt idx="9">
                  <c:v>Male (N=12,260)</c:v>
                </c:pt>
              </c:strCache>
            </c:strRef>
          </c:cat>
          <c:val>
            <c:numRef>
              <c:f>Sheet1!$B$2:$B$11</c:f>
              <c:numCache>
                <c:formatCode>General</c:formatCode>
                <c:ptCount val="10"/>
                <c:pt idx="0">
                  <c:v>30.137899999999998</c:v>
                </c:pt>
                <c:pt idx="2">
                  <c:v>34.607700000000001</c:v>
                </c:pt>
                <c:pt idx="3">
                  <c:v>29.943100000000001</c:v>
                </c:pt>
                <c:pt idx="4">
                  <c:v>30.4268</c:v>
                </c:pt>
                <c:pt idx="5">
                  <c:v>28.418500000000002</c:v>
                </c:pt>
                <c:pt idx="6">
                  <c:v>29.4712</c:v>
                </c:pt>
                <c:pt idx="8">
                  <c:v>29.726299999999998</c:v>
                </c:pt>
                <c:pt idx="9">
                  <c:v>30.432300000000001</c:v>
                </c:pt>
              </c:numCache>
            </c:numRef>
          </c:val>
          <c:extLst>
            <c:ext xmlns:c16="http://schemas.microsoft.com/office/drawing/2014/chart" uri="{C3380CC4-5D6E-409C-BE32-E72D297353CC}">
              <c16:uniqueId val="{00000000-3787-483C-9203-3BD646216E48}"/>
            </c:ext>
          </c:extLst>
        </c:ser>
        <c:dLbls>
          <c:showLegendKey val="0"/>
          <c:showVal val="0"/>
          <c:showCatName val="0"/>
          <c:showSerName val="0"/>
          <c:showPercent val="0"/>
          <c:showBubbleSize val="0"/>
        </c:dLbls>
        <c:gapWidth val="50"/>
        <c:overlap val="100"/>
        <c:axId val="652973400"/>
        <c:axId val="653899632"/>
      </c:barChart>
      <c:catAx>
        <c:axId val="652973400"/>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200" b="1">
                <a:solidFill>
                  <a:schemeClr val="bg2"/>
                </a:solidFill>
              </a:defRPr>
            </a:pPr>
            <a:endParaRPr lang="en-US"/>
          </a:p>
        </c:txPr>
        <c:crossAx val="653899632"/>
        <c:crosses val="autoZero"/>
        <c:auto val="1"/>
        <c:lblAlgn val="ctr"/>
        <c:lblOffset val="100"/>
        <c:tickLblSkip val="1"/>
        <c:noMultiLvlLbl val="0"/>
      </c:catAx>
      <c:valAx>
        <c:axId val="653899632"/>
        <c:scaling>
          <c:orientation val="minMax"/>
          <c:max val="5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2973400"/>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2.8954382462755602E-2"/>
          <c:w val="0.90516352847198456"/>
          <c:h val="0.7493000231588699"/>
        </c:manualLayout>
      </c:layout>
      <c:barChart>
        <c:barDir val="col"/>
        <c:grouping val="clustered"/>
        <c:varyColors val="0"/>
        <c:ser>
          <c:idx val="0"/>
          <c:order val="0"/>
          <c:tx>
            <c:strRef>
              <c:f>Sheet1!$B$1</c:f>
              <c:strCache>
                <c:ptCount val="1"/>
                <c:pt idx="0">
                  <c:v>Primary (N=20,249)</c:v>
                </c:pt>
              </c:strCache>
            </c:strRef>
          </c:tx>
          <c:spPr>
            <a:gradFill flip="none" rotWithShape="1">
              <a:gsLst>
                <a:gs pos="0">
                  <a:srgbClr val="009999"/>
                </a:gs>
                <a:gs pos="50000">
                  <a:srgbClr val="00FFFF"/>
                </a:gs>
                <a:gs pos="100000">
                  <a:srgbClr val="009999"/>
                </a:gs>
              </a:gsLst>
              <a:lin ang="0" scaled="1"/>
              <a:tileRect/>
            </a:gradFill>
            <a:ln>
              <a:solidFill>
                <a:schemeClr val="bg2"/>
              </a:solidFill>
            </a:ln>
          </c:spPr>
          <c:invertIfNegative val="0"/>
          <c:cat>
            <c:strRef>
              <c:f>Sheet1!$A$2:$A$11</c:f>
              <c:strCache>
                <c:ptCount val="10"/>
                <c:pt idx="0">
                  <c:v>Overall</c:v>
                </c:pt>
                <c:pt idx="2">
                  <c:v>18-34</c:v>
                </c:pt>
                <c:pt idx="3">
                  <c:v>35-49</c:v>
                </c:pt>
                <c:pt idx="4">
                  <c:v>50-59</c:v>
                </c:pt>
                <c:pt idx="5">
                  <c:v>60-65</c:v>
                </c:pt>
                <c:pt idx="6">
                  <c:v>66+</c:v>
                </c:pt>
                <c:pt idx="8">
                  <c:v>Female</c:v>
                </c:pt>
                <c:pt idx="9">
                  <c:v>Male</c:v>
                </c:pt>
              </c:strCache>
            </c:strRef>
          </c:cat>
          <c:val>
            <c:numRef>
              <c:f>Sheet1!$B$2:$B$11</c:f>
              <c:numCache>
                <c:formatCode>General</c:formatCode>
                <c:ptCount val="10"/>
                <c:pt idx="0">
                  <c:v>26.569199999999999</c:v>
                </c:pt>
                <c:pt idx="2">
                  <c:v>31.178999999999998</c:v>
                </c:pt>
                <c:pt idx="3">
                  <c:v>26.034199999999998</c:v>
                </c:pt>
                <c:pt idx="4">
                  <c:v>27.090499999999999</c:v>
                </c:pt>
                <c:pt idx="5">
                  <c:v>24.811499999999999</c:v>
                </c:pt>
                <c:pt idx="6">
                  <c:v>25.9679</c:v>
                </c:pt>
                <c:pt idx="8">
                  <c:v>26.21</c:v>
                </c:pt>
                <c:pt idx="9">
                  <c:v>26.824300000000001</c:v>
                </c:pt>
              </c:numCache>
            </c:numRef>
          </c:val>
          <c:extLst>
            <c:ext xmlns:c16="http://schemas.microsoft.com/office/drawing/2014/chart" uri="{C3380CC4-5D6E-409C-BE32-E72D297353CC}">
              <c16:uniqueId val="{00000000-8002-4B61-AF68-4489DECAE978}"/>
            </c:ext>
          </c:extLst>
        </c:ser>
        <c:ser>
          <c:idx val="1"/>
          <c:order val="1"/>
          <c:tx>
            <c:strRef>
              <c:f>Sheet1!$C$1</c:f>
              <c:strCache>
                <c:ptCount val="1"/>
                <c:pt idx="0">
                  <c:v>First Retransplant (N=764)</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Sheet1!$A$2:$A$11</c:f>
              <c:strCache>
                <c:ptCount val="10"/>
                <c:pt idx="0">
                  <c:v>Overall</c:v>
                </c:pt>
                <c:pt idx="2">
                  <c:v>18-34</c:v>
                </c:pt>
                <c:pt idx="3">
                  <c:v>35-49</c:v>
                </c:pt>
                <c:pt idx="4">
                  <c:v>50-59</c:v>
                </c:pt>
                <c:pt idx="5">
                  <c:v>60-65</c:v>
                </c:pt>
                <c:pt idx="6">
                  <c:v>66+</c:v>
                </c:pt>
                <c:pt idx="8">
                  <c:v>Female</c:v>
                </c:pt>
                <c:pt idx="9">
                  <c:v>Male</c:v>
                </c:pt>
              </c:strCache>
            </c:strRef>
          </c:cat>
          <c:val>
            <c:numRef>
              <c:f>Sheet1!$C$2:$C$11</c:f>
              <c:numCache>
                <c:formatCode>General</c:formatCode>
                <c:ptCount val="10"/>
                <c:pt idx="0">
                  <c:v>26.8325</c:v>
                </c:pt>
                <c:pt idx="2">
                  <c:v>32.394399999999997</c:v>
                </c:pt>
                <c:pt idx="3">
                  <c:v>21.428599999999999</c:v>
                </c:pt>
                <c:pt idx="4">
                  <c:v>29.729700000000001</c:v>
                </c:pt>
                <c:pt idx="5">
                  <c:v>22.4</c:v>
                </c:pt>
                <c:pt idx="6">
                  <c:v>23.7288</c:v>
                </c:pt>
                <c:pt idx="8">
                  <c:v>26.330500000000001</c:v>
                </c:pt>
                <c:pt idx="9">
                  <c:v>27.2727</c:v>
                </c:pt>
              </c:numCache>
            </c:numRef>
          </c:val>
          <c:extLst>
            <c:ext xmlns:c16="http://schemas.microsoft.com/office/drawing/2014/chart" uri="{C3380CC4-5D6E-409C-BE32-E72D297353CC}">
              <c16:uniqueId val="{00000001-8002-4B61-AF68-4489DECAE978}"/>
            </c:ext>
          </c:extLst>
        </c:ser>
        <c:dLbls>
          <c:showLegendKey val="0"/>
          <c:showVal val="0"/>
          <c:showCatName val="0"/>
          <c:showSerName val="0"/>
          <c:showPercent val="0"/>
          <c:showBubbleSize val="0"/>
        </c:dLbls>
        <c:gapWidth val="50"/>
        <c:axId val="653902376"/>
        <c:axId val="653902768"/>
      </c:barChart>
      <c:catAx>
        <c:axId val="653902376"/>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300" b="1">
                <a:solidFill>
                  <a:schemeClr val="bg2"/>
                </a:solidFill>
              </a:defRPr>
            </a:pPr>
            <a:endParaRPr lang="en-US"/>
          </a:p>
        </c:txPr>
        <c:crossAx val="653902768"/>
        <c:crosses val="autoZero"/>
        <c:auto val="1"/>
        <c:lblAlgn val="ctr"/>
        <c:lblOffset val="100"/>
        <c:noMultiLvlLbl val="0"/>
      </c:catAx>
      <c:valAx>
        <c:axId val="653902768"/>
        <c:scaling>
          <c:orientation val="minMax"/>
          <c:max val="6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3902376"/>
        <c:crosses val="autoZero"/>
        <c:crossBetween val="between"/>
        <c:majorUnit val="10"/>
      </c:valAx>
      <c:spPr>
        <a:noFill/>
        <a:ln>
          <a:solidFill>
            <a:schemeClr val="bg2"/>
          </a:solidFill>
        </a:ln>
      </c:spPr>
    </c:plotArea>
    <c:legend>
      <c:legendPos val="t"/>
      <c:layout>
        <c:manualLayout>
          <c:xMode val="edge"/>
          <c:yMode val="edge"/>
          <c:x val="0.15682015291566814"/>
          <c:y val="4.4117647058823532E-2"/>
          <c:w val="0.77290539769485322"/>
          <c:h val="8.7235988883742482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54216592491162E-2"/>
          <c:y val="2.8954382462755602E-2"/>
          <c:w val="0.9080620791966223"/>
          <c:h val="0.7493000231588699"/>
        </c:manualLayout>
      </c:layout>
      <c:barChart>
        <c:barDir val="col"/>
        <c:grouping val="clustered"/>
        <c:varyColors val="0"/>
        <c:ser>
          <c:idx val="0"/>
          <c:order val="0"/>
          <c:tx>
            <c:strRef>
              <c:f>Sheet1!$B$1</c:f>
              <c:strCache>
                <c:ptCount val="1"/>
                <c:pt idx="0">
                  <c:v>Primary (N=20,249)</c:v>
                </c:pt>
              </c:strCache>
            </c:strRef>
          </c:tx>
          <c:spPr>
            <a:gradFill flip="none" rotWithShape="1">
              <a:gsLst>
                <a:gs pos="0">
                  <a:srgbClr val="009999"/>
                </a:gs>
                <a:gs pos="50000">
                  <a:srgbClr val="00FFFF"/>
                </a:gs>
                <a:gs pos="100000">
                  <a:srgbClr val="009999"/>
                </a:gs>
              </a:gsLst>
              <a:lin ang="0" scaled="1"/>
              <a:tileRect/>
            </a:gradFill>
            <a:ln>
              <a:solidFill>
                <a:schemeClr val="bg2"/>
              </a:solidFill>
            </a:ln>
          </c:spPr>
          <c:invertIfNegative val="0"/>
          <c:cat>
            <c:strRef>
              <c:f>Sheet1!$A$2:$A$11</c:f>
              <c:strCache>
                <c:ptCount val="10"/>
                <c:pt idx="0">
                  <c:v>Overall</c:v>
                </c:pt>
                <c:pt idx="2">
                  <c:v>18-34</c:v>
                </c:pt>
                <c:pt idx="3">
                  <c:v>35-49</c:v>
                </c:pt>
                <c:pt idx="4">
                  <c:v>50-59</c:v>
                </c:pt>
                <c:pt idx="5">
                  <c:v>60-65</c:v>
                </c:pt>
                <c:pt idx="6">
                  <c:v>66+</c:v>
                </c:pt>
                <c:pt idx="8">
                  <c:v>Female</c:v>
                </c:pt>
                <c:pt idx="9">
                  <c:v>Male</c:v>
                </c:pt>
              </c:strCache>
            </c:strRef>
          </c:cat>
          <c:val>
            <c:numRef>
              <c:f>Sheet1!$B$2:$B$11</c:f>
              <c:numCache>
                <c:formatCode>General</c:formatCode>
                <c:ptCount val="10"/>
                <c:pt idx="0">
                  <c:v>30.12</c:v>
                </c:pt>
                <c:pt idx="2">
                  <c:v>34.497799999999998</c:v>
                </c:pt>
                <c:pt idx="3">
                  <c:v>30.2425</c:v>
                </c:pt>
                <c:pt idx="4">
                  <c:v>30.3386</c:v>
                </c:pt>
                <c:pt idx="5">
                  <c:v>28.474</c:v>
                </c:pt>
                <c:pt idx="6">
                  <c:v>29.470600000000001</c:v>
                </c:pt>
                <c:pt idx="8">
                  <c:v>29.7301</c:v>
                </c:pt>
                <c:pt idx="9">
                  <c:v>30.396999999999998</c:v>
                </c:pt>
              </c:numCache>
            </c:numRef>
          </c:val>
          <c:extLst>
            <c:ext xmlns:c16="http://schemas.microsoft.com/office/drawing/2014/chart" uri="{C3380CC4-5D6E-409C-BE32-E72D297353CC}">
              <c16:uniqueId val="{00000000-15CA-4AC8-ABA5-77BA07AD242E}"/>
            </c:ext>
          </c:extLst>
        </c:ser>
        <c:ser>
          <c:idx val="1"/>
          <c:order val="1"/>
          <c:tx>
            <c:strRef>
              <c:f>Sheet1!$C$1</c:f>
              <c:strCache>
                <c:ptCount val="1"/>
                <c:pt idx="0">
                  <c:v>First Retransplant (N=764)</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Sheet1!$A$2:$A$11</c:f>
              <c:strCache>
                <c:ptCount val="10"/>
                <c:pt idx="0">
                  <c:v>Overall</c:v>
                </c:pt>
                <c:pt idx="2">
                  <c:v>18-34</c:v>
                </c:pt>
                <c:pt idx="3">
                  <c:v>35-49</c:v>
                </c:pt>
                <c:pt idx="4">
                  <c:v>50-59</c:v>
                </c:pt>
                <c:pt idx="5">
                  <c:v>60-65</c:v>
                </c:pt>
                <c:pt idx="6">
                  <c:v>66+</c:v>
                </c:pt>
                <c:pt idx="8">
                  <c:v>Female</c:v>
                </c:pt>
                <c:pt idx="9">
                  <c:v>Male</c:v>
                </c:pt>
              </c:strCache>
            </c:strRef>
          </c:cat>
          <c:val>
            <c:numRef>
              <c:f>Sheet1!$C$2:$C$11</c:f>
              <c:numCache>
                <c:formatCode>General</c:formatCode>
                <c:ptCount val="10"/>
                <c:pt idx="0">
                  <c:v>30.7592</c:v>
                </c:pt>
                <c:pt idx="2">
                  <c:v>36.619700000000002</c:v>
                </c:pt>
                <c:pt idx="3">
                  <c:v>25.274699999999999</c:v>
                </c:pt>
                <c:pt idx="4">
                  <c:v>33.513500000000001</c:v>
                </c:pt>
                <c:pt idx="5">
                  <c:v>25.6</c:v>
                </c:pt>
                <c:pt idx="6">
                  <c:v>28.813600000000001</c:v>
                </c:pt>
                <c:pt idx="8">
                  <c:v>29.972000000000001</c:v>
                </c:pt>
                <c:pt idx="9">
                  <c:v>31.4496</c:v>
                </c:pt>
              </c:numCache>
            </c:numRef>
          </c:val>
          <c:extLst>
            <c:ext xmlns:c16="http://schemas.microsoft.com/office/drawing/2014/chart" uri="{C3380CC4-5D6E-409C-BE32-E72D297353CC}">
              <c16:uniqueId val="{00000001-15CA-4AC8-ABA5-77BA07AD242E}"/>
            </c:ext>
          </c:extLst>
        </c:ser>
        <c:dLbls>
          <c:showLegendKey val="0"/>
          <c:showVal val="0"/>
          <c:showCatName val="0"/>
          <c:showSerName val="0"/>
          <c:showPercent val="0"/>
          <c:showBubbleSize val="0"/>
        </c:dLbls>
        <c:gapWidth val="50"/>
        <c:axId val="655087664"/>
        <c:axId val="655088056"/>
      </c:barChart>
      <c:catAx>
        <c:axId val="655087664"/>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300" b="1">
                <a:solidFill>
                  <a:schemeClr val="bg2"/>
                </a:solidFill>
              </a:defRPr>
            </a:pPr>
            <a:endParaRPr lang="en-US"/>
          </a:p>
        </c:txPr>
        <c:crossAx val="655088056"/>
        <c:crosses val="autoZero"/>
        <c:auto val="1"/>
        <c:lblAlgn val="ctr"/>
        <c:lblOffset val="100"/>
        <c:noMultiLvlLbl val="0"/>
      </c:catAx>
      <c:valAx>
        <c:axId val="655088056"/>
        <c:scaling>
          <c:orientation val="minMax"/>
          <c:max val="6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5087664"/>
        <c:crosses val="autoZero"/>
        <c:crossBetween val="between"/>
        <c:majorUnit val="10"/>
      </c:valAx>
      <c:spPr>
        <a:noFill/>
        <a:ln>
          <a:solidFill>
            <a:schemeClr val="bg2"/>
          </a:solidFill>
        </a:ln>
      </c:spPr>
    </c:plotArea>
    <c:legend>
      <c:legendPos val="t"/>
      <c:layout>
        <c:manualLayout>
          <c:xMode val="edge"/>
          <c:yMode val="edge"/>
          <c:x val="0.15682015291566814"/>
          <c:y val="4.4117647058823532E-2"/>
          <c:w val="0.77290539769485322"/>
          <c:h val="8.7235988883742482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spPr>
    <a:noFill/>
  </c:spPr>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D(-)/R(-) (N=3,789) </c:v>
                </c:pt>
              </c:strCache>
            </c:strRef>
          </c:tx>
          <c:spPr>
            <a:ln w="41275">
              <a:solidFill>
                <a:srgbClr val="00B0F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numCache>
            </c:numRef>
          </c:xVal>
          <c:yVal>
            <c:numRef>
              <c:f>Sheet1!$B$2:$B$28</c:f>
              <c:numCache>
                <c:formatCode>General</c:formatCode>
                <c:ptCount val="27"/>
                <c:pt idx="0">
                  <c:v>100</c:v>
                </c:pt>
                <c:pt idx="1">
                  <c:v>97.382000000000005</c:v>
                </c:pt>
                <c:pt idx="2">
                  <c:v>95.757999999999996</c:v>
                </c:pt>
                <c:pt idx="3">
                  <c:v>94.397000000000006</c:v>
                </c:pt>
                <c:pt idx="4">
                  <c:v>93.326999999999998</c:v>
                </c:pt>
                <c:pt idx="5">
                  <c:v>92.471000000000004</c:v>
                </c:pt>
                <c:pt idx="6">
                  <c:v>91.72</c:v>
                </c:pt>
                <c:pt idx="7">
                  <c:v>91.156999999999996</c:v>
                </c:pt>
                <c:pt idx="8">
                  <c:v>90.647000000000006</c:v>
                </c:pt>
                <c:pt idx="9">
                  <c:v>90.028000000000006</c:v>
                </c:pt>
                <c:pt idx="10">
                  <c:v>89.543000000000006</c:v>
                </c:pt>
                <c:pt idx="11">
                  <c:v>88.757999999999996</c:v>
                </c:pt>
                <c:pt idx="12">
                  <c:v>88.156999999999996</c:v>
                </c:pt>
                <c:pt idx="13">
                  <c:v>87.522000000000006</c:v>
                </c:pt>
                <c:pt idx="14">
                  <c:v>86.665000000000006</c:v>
                </c:pt>
                <c:pt idx="15">
                  <c:v>85.775000000000006</c:v>
                </c:pt>
                <c:pt idx="16">
                  <c:v>80.512</c:v>
                </c:pt>
                <c:pt idx="17">
                  <c:v>73.796000000000006</c:v>
                </c:pt>
                <c:pt idx="18">
                  <c:v>67.394000000000005</c:v>
                </c:pt>
                <c:pt idx="19">
                  <c:v>62.115000000000002</c:v>
                </c:pt>
                <c:pt idx="20">
                  <c:v>56.045999999999999</c:v>
                </c:pt>
                <c:pt idx="21">
                  <c:v>50.588999999999999</c:v>
                </c:pt>
                <c:pt idx="22">
                  <c:v>46.305</c:v>
                </c:pt>
                <c:pt idx="23">
                  <c:v>42.091999999999999</c:v>
                </c:pt>
                <c:pt idx="24">
                  <c:v>36.61</c:v>
                </c:pt>
                <c:pt idx="25">
                  <c:v>33.673999999999999</c:v>
                </c:pt>
                <c:pt idx="26">
                  <c:v>28.760999999999999</c:v>
                </c:pt>
              </c:numCache>
            </c:numRef>
          </c:yVal>
          <c:smooth val="0"/>
          <c:extLst>
            <c:ext xmlns:c16="http://schemas.microsoft.com/office/drawing/2014/chart" uri="{C3380CC4-5D6E-409C-BE32-E72D297353CC}">
              <c16:uniqueId val="{00000000-0432-489C-A895-75C5297B6CE7}"/>
            </c:ext>
          </c:extLst>
        </c:ser>
        <c:ser>
          <c:idx val="1"/>
          <c:order val="1"/>
          <c:tx>
            <c:strRef>
              <c:f>Sheet1!$C$1</c:f>
              <c:strCache>
                <c:ptCount val="1"/>
                <c:pt idx="0">
                  <c:v>D(-)/R(+) (N=4,561) </c:v>
                </c:pt>
              </c:strCache>
            </c:strRef>
          </c:tx>
          <c:spPr>
            <a:ln w="41275">
              <a:solidFill>
                <a:srgbClr val="00B050"/>
              </a:solidFill>
              <a:prstDash val="solid"/>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numCache>
            </c:numRef>
          </c:xVal>
          <c:yVal>
            <c:numRef>
              <c:f>Sheet1!$C$2:$C$28</c:f>
              <c:numCache>
                <c:formatCode>General</c:formatCode>
                <c:ptCount val="27"/>
                <c:pt idx="0">
                  <c:v>100</c:v>
                </c:pt>
                <c:pt idx="1">
                  <c:v>96.42</c:v>
                </c:pt>
                <c:pt idx="2">
                  <c:v>94.41</c:v>
                </c:pt>
                <c:pt idx="3">
                  <c:v>93.567999999999998</c:v>
                </c:pt>
                <c:pt idx="4">
                  <c:v>92.435000000000002</c:v>
                </c:pt>
                <c:pt idx="5">
                  <c:v>91.679000000000002</c:v>
                </c:pt>
                <c:pt idx="6">
                  <c:v>90.855000000000004</c:v>
                </c:pt>
                <c:pt idx="7">
                  <c:v>89.808000000000007</c:v>
                </c:pt>
                <c:pt idx="8">
                  <c:v>89.072000000000003</c:v>
                </c:pt>
                <c:pt idx="9">
                  <c:v>88.445999999999998</c:v>
                </c:pt>
                <c:pt idx="10">
                  <c:v>87.908000000000001</c:v>
                </c:pt>
                <c:pt idx="11">
                  <c:v>87.301000000000002</c:v>
                </c:pt>
                <c:pt idx="12">
                  <c:v>86.643000000000001</c:v>
                </c:pt>
                <c:pt idx="13">
                  <c:v>85.688000000000002</c:v>
                </c:pt>
                <c:pt idx="14">
                  <c:v>84.884</c:v>
                </c:pt>
                <c:pt idx="15">
                  <c:v>84.198999999999998</c:v>
                </c:pt>
                <c:pt idx="16">
                  <c:v>78.381</c:v>
                </c:pt>
                <c:pt idx="17">
                  <c:v>70.522999999999996</c:v>
                </c:pt>
                <c:pt idx="18">
                  <c:v>64.180999999999997</c:v>
                </c:pt>
                <c:pt idx="19">
                  <c:v>57.38</c:v>
                </c:pt>
                <c:pt idx="20">
                  <c:v>52.16</c:v>
                </c:pt>
                <c:pt idx="21">
                  <c:v>47.238</c:v>
                </c:pt>
                <c:pt idx="22">
                  <c:v>41.902999999999999</c:v>
                </c:pt>
                <c:pt idx="23">
                  <c:v>37.764000000000003</c:v>
                </c:pt>
                <c:pt idx="24">
                  <c:v>32.506</c:v>
                </c:pt>
                <c:pt idx="25">
                  <c:v>27.876000000000001</c:v>
                </c:pt>
                <c:pt idx="26">
                  <c:v>23.908000000000001</c:v>
                </c:pt>
              </c:numCache>
            </c:numRef>
          </c:yVal>
          <c:smooth val="0"/>
          <c:extLst>
            <c:ext xmlns:c16="http://schemas.microsoft.com/office/drawing/2014/chart" uri="{C3380CC4-5D6E-409C-BE32-E72D297353CC}">
              <c16:uniqueId val="{00000001-0432-489C-A895-75C5297B6CE7}"/>
            </c:ext>
          </c:extLst>
        </c:ser>
        <c:ser>
          <c:idx val="2"/>
          <c:order val="2"/>
          <c:tx>
            <c:strRef>
              <c:f>Sheet1!$D$1</c:f>
              <c:strCache>
                <c:ptCount val="1"/>
                <c:pt idx="0">
                  <c:v>D(+)/R(-) (N=5,655) </c:v>
                </c:pt>
              </c:strCache>
            </c:strRef>
          </c:tx>
          <c:spPr>
            <a:ln w="41275">
              <a:solidFill>
                <a:srgbClr val="FF000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numCache>
            </c:numRef>
          </c:xVal>
          <c:yVal>
            <c:numRef>
              <c:f>Sheet1!$D$2:$D$28</c:f>
              <c:numCache>
                <c:formatCode>General</c:formatCode>
                <c:ptCount val="27"/>
                <c:pt idx="0">
                  <c:v>100</c:v>
                </c:pt>
                <c:pt idx="1">
                  <c:v>96.597999999999999</c:v>
                </c:pt>
                <c:pt idx="2">
                  <c:v>94.923000000000002</c:v>
                </c:pt>
                <c:pt idx="3">
                  <c:v>93.760999999999996</c:v>
                </c:pt>
                <c:pt idx="4">
                  <c:v>92.599000000000004</c:v>
                </c:pt>
                <c:pt idx="5">
                  <c:v>91.433999999999997</c:v>
                </c:pt>
                <c:pt idx="6">
                  <c:v>90.43</c:v>
                </c:pt>
                <c:pt idx="7">
                  <c:v>89.551000000000002</c:v>
                </c:pt>
                <c:pt idx="8">
                  <c:v>88.527000000000001</c:v>
                </c:pt>
                <c:pt idx="9">
                  <c:v>87.61</c:v>
                </c:pt>
                <c:pt idx="10">
                  <c:v>86.62</c:v>
                </c:pt>
                <c:pt idx="11">
                  <c:v>85.915000000000006</c:v>
                </c:pt>
                <c:pt idx="12">
                  <c:v>85.183999999999997</c:v>
                </c:pt>
                <c:pt idx="13">
                  <c:v>84.046999999999997</c:v>
                </c:pt>
                <c:pt idx="14">
                  <c:v>82.631</c:v>
                </c:pt>
                <c:pt idx="15">
                  <c:v>81.664000000000001</c:v>
                </c:pt>
                <c:pt idx="16">
                  <c:v>74.555999999999997</c:v>
                </c:pt>
                <c:pt idx="17">
                  <c:v>66.033000000000001</c:v>
                </c:pt>
                <c:pt idx="18">
                  <c:v>58.741</c:v>
                </c:pt>
                <c:pt idx="19">
                  <c:v>52.482999999999997</c:v>
                </c:pt>
                <c:pt idx="20">
                  <c:v>46.595999999999997</c:v>
                </c:pt>
                <c:pt idx="21">
                  <c:v>41.274999999999999</c:v>
                </c:pt>
                <c:pt idx="22">
                  <c:v>36.796999999999997</c:v>
                </c:pt>
                <c:pt idx="23">
                  <c:v>32.051000000000002</c:v>
                </c:pt>
                <c:pt idx="24">
                  <c:v>29.033000000000001</c:v>
                </c:pt>
                <c:pt idx="25">
                  <c:v>25.844999999999999</c:v>
                </c:pt>
                <c:pt idx="26">
                  <c:v>21.681000000000001</c:v>
                </c:pt>
              </c:numCache>
            </c:numRef>
          </c:yVal>
          <c:smooth val="0"/>
          <c:extLst>
            <c:ext xmlns:c16="http://schemas.microsoft.com/office/drawing/2014/chart" uri="{C3380CC4-5D6E-409C-BE32-E72D297353CC}">
              <c16:uniqueId val="{00000002-0432-489C-A895-75C5297B6CE7}"/>
            </c:ext>
          </c:extLst>
        </c:ser>
        <c:ser>
          <c:idx val="3"/>
          <c:order val="3"/>
          <c:tx>
            <c:strRef>
              <c:f>Sheet1!$E$1</c:f>
              <c:strCache>
                <c:ptCount val="1"/>
                <c:pt idx="0">
                  <c:v>D(+)/R(+) (N=7,981) </c:v>
                </c:pt>
              </c:strCache>
            </c:strRef>
          </c:tx>
          <c:spPr>
            <a:ln w="41275">
              <a:solidFill>
                <a:srgbClr val="9966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numCache>
            </c:numRef>
          </c:xVal>
          <c:yVal>
            <c:numRef>
              <c:f>Sheet1!$E$2:$E$28</c:f>
              <c:numCache>
                <c:formatCode>General</c:formatCode>
                <c:ptCount val="27"/>
                <c:pt idx="0">
                  <c:v>100</c:v>
                </c:pt>
                <c:pt idx="1">
                  <c:v>96.097999999999999</c:v>
                </c:pt>
                <c:pt idx="2">
                  <c:v>94.5</c:v>
                </c:pt>
                <c:pt idx="3">
                  <c:v>93.314999999999998</c:v>
                </c:pt>
                <c:pt idx="4">
                  <c:v>92.495000000000005</c:v>
                </c:pt>
                <c:pt idx="5">
                  <c:v>91.421999999999997</c:v>
                </c:pt>
                <c:pt idx="6">
                  <c:v>90.537000000000006</c:v>
                </c:pt>
                <c:pt idx="7">
                  <c:v>89.512</c:v>
                </c:pt>
                <c:pt idx="8">
                  <c:v>88.549000000000007</c:v>
                </c:pt>
                <c:pt idx="9">
                  <c:v>87.813000000000002</c:v>
                </c:pt>
                <c:pt idx="10">
                  <c:v>86.795000000000002</c:v>
                </c:pt>
                <c:pt idx="11">
                  <c:v>86.054000000000002</c:v>
                </c:pt>
                <c:pt idx="12">
                  <c:v>85.19</c:v>
                </c:pt>
                <c:pt idx="13">
                  <c:v>84.254999999999995</c:v>
                </c:pt>
                <c:pt idx="14">
                  <c:v>83.51</c:v>
                </c:pt>
                <c:pt idx="15">
                  <c:v>82.638000000000005</c:v>
                </c:pt>
                <c:pt idx="16">
                  <c:v>76.42</c:v>
                </c:pt>
                <c:pt idx="17">
                  <c:v>68.153000000000006</c:v>
                </c:pt>
                <c:pt idx="18">
                  <c:v>61.323</c:v>
                </c:pt>
                <c:pt idx="19">
                  <c:v>54.664999999999999</c:v>
                </c:pt>
                <c:pt idx="20">
                  <c:v>48.93</c:v>
                </c:pt>
                <c:pt idx="21">
                  <c:v>43.442</c:v>
                </c:pt>
                <c:pt idx="22">
                  <c:v>38.69</c:v>
                </c:pt>
                <c:pt idx="23">
                  <c:v>34.228999999999999</c:v>
                </c:pt>
                <c:pt idx="24">
                  <c:v>30.036000000000001</c:v>
                </c:pt>
                <c:pt idx="25">
                  <c:v>25.991</c:v>
                </c:pt>
                <c:pt idx="26">
                  <c:v>21.417999999999999</c:v>
                </c:pt>
              </c:numCache>
            </c:numRef>
          </c:yVal>
          <c:smooth val="0"/>
          <c:extLst>
            <c:ext xmlns:c16="http://schemas.microsoft.com/office/drawing/2014/chart" uri="{C3380CC4-5D6E-409C-BE32-E72D297353CC}">
              <c16:uniqueId val="{00000003-0432-489C-A895-75C5297B6CE7}"/>
            </c:ext>
          </c:extLst>
        </c:ser>
        <c:dLbls>
          <c:showLegendKey val="0"/>
          <c:showVal val="0"/>
          <c:showCatName val="0"/>
          <c:showSerName val="0"/>
          <c:showPercent val="0"/>
          <c:showBubbleSize val="0"/>
        </c:dLbls>
        <c:axId val="655089232"/>
        <c:axId val="655089624"/>
      </c:scatterChart>
      <c:valAx>
        <c:axId val="655089232"/>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5089624"/>
        <c:crosses val="autoZero"/>
        <c:crossBetween val="midCat"/>
        <c:majorUnit val="1"/>
      </c:valAx>
      <c:valAx>
        <c:axId val="65508962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089232"/>
        <c:crosses val="autoZero"/>
        <c:crossBetween val="midCat"/>
        <c:majorUnit val="25"/>
      </c:valAx>
      <c:spPr>
        <a:noFill/>
        <a:ln>
          <a:solidFill>
            <a:schemeClr val="bg2"/>
          </a:solidFill>
        </a:ln>
      </c:spPr>
    </c:plotArea>
    <c:legend>
      <c:legendPos val="r"/>
      <c:layout>
        <c:manualLayout>
          <c:xMode val="edge"/>
          <c:yMode val="edge"/>
          <c:x val="0.47623150535386616"/>
          <c:y val="5.024384048768097E-2"/>
          <c:w val="0.47994843564908363"/>
          <c:h val="0.1584260435187537"/>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0-7 days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2005-2009</c:v>
                </c:pt>
                <c:pt idx="1">
                  <c:v>2010-2013</c:v>
                </c:pt>
                <c:pt idx="2">
                  <c:v>2014-6/2018</c:v>
                </c:pt>
              </c:strCache>
            </c:strRef>
          </c:cat>
          <c:val>
            <c:numRef>
              <c:f>Sheet1!$B$2:$D$2</c:f>
              <c:numCache>
                <c:formatCode>General</c:formatCode>
                <c:ptCount val="3"/>
                <c:pt idx="0">
                  <c:v>6.9043999999999999</c:v>
                </c:pt>
                <c:pt idx="1">
                  <c:v>6.1436999999999999</c:v>
                </c:pt>
                <c:pt idx="2">
                  <c:v>3.6429</c:v>
                </c:pt>
              </c:numCache>
            </c:numRef>
          </c:val>
          <c:extLst>
            <c:ext xmlns:c16="http://schemas.microsoft.com/office/drawing/2014/chart" uri="{C3380CC4-5D6E-409C-BE32-E72D297353CC}">
              <c16:uniqueId val="{00000000-42A6-473C-9D3D-2D25A794CF38}"/>
            </c:ext>
          </c:extLst>
        </c:ser>
        <c:ser>
          <c:idx val="1"/>
          <c:order val="1"/>
          <c:tx>
            <c:strRef>
              <c:f>Sheet1!$A$3</c:f>
              <c:strCache>
                <c:ptCount val="1"/>
                <c:pt idx="0">
                  <c:v>8-10 days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2005-2009</c:v>
                </c:pt>
                <c:pt idx="1">
                  <c:v>2010-2013</c:v>
                </c:pt>
                <c:pt idx="2">
                  <c:v>2014-6/2018</c:v>
                </c:pt>
              </c:strCache>
            </c:strRef>
          </c:cat>
          <c:val>
            <c:numRef>
              <c:f>Sheet1!$B$3:$D$3</c:f>
              <c:numCache>
                <c:formatCode>General</c:formatCode>
                <c:ptCount val="3"/>
                <c:pt idx="0">
                  <c:v>15.0687</c:v>
                </c:pt>
                <c:pt idx="1">
                  <c:v>13.901</c:v>
                </c:pt>
                <c:pt idx="2">
                  <c:v>12.355600000000001</c:v>
                </c:pt>
              </c:numCache>
            </c:numRef>
          </c:val>
          <c:extLst>
            <c:ext xmlns:c16="http://schemas.microsoft.com/office/drawing/2014/chart" uri="{C3380CC4-5D6E-409C-BE32-E72D297353CC}">
              <c16:uniqueId val="{00000001-42A6-473C-9D3D-2D25A794CF38}"/>
            </c:ext>
          </c:extLst>
        </c:ser>
        <c:ser>
          <c:idx val="2"/>
          <c:order val="2"/>
          <c:tx>
            <c:strRef>
              <c:f>Sheet1!$A$4</c:f>
              <c:strCache>
                <c:ptCount val="1"/>
                <c:pt idx="0">
                  <c:v>11-14 days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2005-2009</c:v>
                </c:pt>
                <c:pt idx="1">
                  <c:v>2010-2013</c:v>
                </c:pt>
                <c:pt idx="2">
                  <c:v>2014-6/2018</c:v>
                </c:pt>
              </c:strCache>
            </c:strRef>
          </c:cat>
          <c:val>
            <c:numRef>
              <c:f>Sheet1!$B$4:$D$4</c:f>
              <c:numCache>
                <c:formatCode>General</c:formatCode>
                <c:ptCount val="3"/>
                <c:pt idx="0">
                  <c:v>19.352399999999999</c:v>
                </c:pt>
                <c:pt idx="1">
                  <c:v>20.628</c:v>
                </c:pt>
                <c:pt idx="2">
                  <c:v>19.5944</c:v>
                </c:pt>
              </c:numCache>
            </c:numRef>
          </c:val>
          <c:extLst>
            <c:ext xmlns:c16="http://schemas.microsoft.com/office/drawing/2014/chart" uri="{C3380CC4-5D6E-409C-BE32-E72D297353CC}">
              <c16:uniqueId val="{00000002-42A6-473C-9D3D-2D25A794CF38}"/>
            </c:ext>
          </c:extLst>
        </c:ser>
        <c:ser>
          <c:idx val="3"/>
          <c:order val="3"/>
          <c:tx>
            <c:strRef>
              <c:f>Sheet1!$A$5</c:f>
              <c:strCache>
                <c:ptCount val="1"/>
                <c:pt idx="0">
                  <c:v>15-21 days</c:v>
                </c:pt>
              </c:strCache>
            </c:strRef>
          </c:tx>
          <c:spPr>
            <a:gradFill>
              <a:gsLst>
                <a:gs pos="0">
                  <a:srgbClr val="009999"/>
                </a:gs>
                <a:gs pos="50000">
                  <a:srgbClr val="00FFFF"/>
                </a:gs>
                <a:gs pos="100000">
                  <a:srgbClr val="009999"/>
                </a:gs>
              </a:gsLst>
              <a:lin ang="10800000" scaled="0"/>
            </a:gradFill>
            <a:ln>
              <a:solidFill>
                <a:schemeClr val="bg2"/>
              </a:solidFill>
            </a:ln>
          </c:spPr>
          <c:invertIfNegative val="0"/>
          <c:cat>
            <c:strRef>
              <c:f>Sheet1!$B$1:$D$1</c:f>
              <c:strCache>
                <c:ptCount val="3"/>
                <c:pt idx="0">
                  <c:v>2005-2009</c:v>
                </c:pt>
                <c:pt idx="1">
                  <c:v>2010-2013</c:v>
                </c:pt>
                <c:pt idx="2">
                  <c:v>2014-6/2018</c:v>
                </c:pt>
              </c:strCache>
            </c:strRef>
          </c:cat>
          <c:val>
            <c:numRef>
              <c:f>Sheet1!$B$5:$D$5</c:f>
              <c:numCache>
                <c:formatCode>General</c:formatCode>
                <c:ptCount val="3"/>
                <c:pt idx="0">
                  <c:v>22.136800000000001</c:v>
                </c:pt>
                <c:pt idx="1">
                  <c:v>22.9986</c:v>
                </c:pt>
                <c:pt idx="2">
                  <c:v>24.824000000000002</c:v>
                </c:pt>
              </c:numCache>
            </c:numRef>
          </c:val>
          <c:extLst>
            <c:ext xmlns:c16="http://schemas.microsoft.com/office/drawing/2014/chart" uri="{C3380CC4-5D6E-409C-BE32-E72D297353CC}">
              <c16:uniqueId val="{00000003-42A6-473C-9D3D-2D25A794CF38}"/>
            </c:ext>
          </c:extLst>
        </c:ser>
        <c:ser>
          <c:idx val="4"/>
          <c:order val="4"/>
          <c:tx>
            <c:strRef>
              <c:f>Sheet1!$A$6</c:f>
              <c:strCache>
                <c:ptCount val="1"/>
                <c:pt idx="0">
                  <c:v>22-28 days</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0"/>
            </a:gradFill>
            <a:ln>
              <a:solidFill>
                <a:schemeClr val="bg2"/>
              </a:solidFill>
            </a:ln>
          </c:spPr>
          <c:invertIfNegative val="0"/>
          <c:cat>
            <c:strRef>
              <c:f>Sheet1!$B$1:$D$1</c:f>
              <c:strCache>
                <c:ptCount val="3"/>
                <c:pt idx="0">
                  <c:v>2005-2009</c:v>
                </c:pt>
                <c:pt idx="1">
                  <c:v>2010-2013</c:v>
                </c:pt>
                <c:pt idx="2">
                  <c:v>2014-6/2018</c:v>
                </c:pt>
              </c:strCache>
            </c:strRef>
          </c:cat>
          <c:val>
            <c:numRef>
              <c:f>Sheet1!$B$6:$D$6</c:f>
              <c:numCache>
                <c:formatCode>General</c:formatCode>
                <c:ptCount val="3"/>
                <c:pt idx="0">
                  <c:v>12.0953</c:v>
                </c:pt>
                <c:pt idx="1">
                  <c:v>11.604799999999999</c:v>
                </c:pt>
                <c:pt idx="2">
                  <c:v>12.731199999999999</c:v>
                </c:pt>
              </c:numCache>
            </c:numRef>
          </c:val>
          <c:extLst>
            <c:ext xmlns:c16="http://schemas.microsoft.com/office/drawing/2014/chart" uri="{C3380CC4-5D6E-409C-BE32-E72D297353CC}">
              <c16:uniqueId val="{00000004-42A6-473C-9D3D-2D25A794CF38}"/>
            </c:ext>
          </c:extLst>
        </c:ser>
        <c:ser>
          <c:idx val="5"/>
          <c:order val="5"/>
          <c:tx>
            <c:strRef>
              <c:f>Sheet1!$A$7</c:f>
              <c:strCache>
                <c:ptCount val="1"/>
                <c:pt idx="0">
                  <c:v>29+ days</c:v>
                </c:pt>
              </c:strCache>
            </c:strRef>
          </c:tx>
          <c:spPr>
            <a:gradFill>
              <a:gsLst>
                <a:gs pos="0">
                  <a:schemeClr val="tx2">
                    <a:lumMod val="75000"/>
                  </a:schemeClr>
                </a:gs>
                <a:gs pos="50000">
                  <a:srgbClr val="FFFF00"/>
                </a:gs>
                <a:gs pos="100000">
                  <a:schemeClr val="tx2">
                    <a:lumMod val="75000"/>
                  </a:schemeClr>
                </a:gs>
              </a:gsLst>
              <a:lin ang="10800000" scaled="0"/>
            </a:gradFill>
            <a:ln>
              <a:solidFill>
                <a:schemeClr val="bg2"/>
              </a:solidFill>
            </a:ln>
          </c:spPr>
          <c:invertIfNegative val="0"/>
          <c:cat>
            <c:strRef>
              <c:f>Sheet1!$B$1:$D$1</c:f>
              <c:strCache>
                <c:ptCount val="3"/>
                <c:pt idx="0">
                  <c:v>2005-2009</c:v>
                </c:pt>
                <c:pt idx="1">
                  <c:v>2010-2013</c:v>
                </c:pt>
                <c:pt idx="2">
                  <c:v>2014-6/2018</c:v>
                </c:pt>
              </c:strCache>
            </c:strRef>
          </c:cat>
          <c:val>
            <c:numRef>
              <c:f>Sheet1!$B$7:$D$7</c:f>
              <c:numCache>
                <c:formatCode>General</c:formatCode>
                <c:ptCount val="3"/>
                <c:pt idx="0">
                  <c:v>24.442499999999999</c:v>
                </c:pt>
                <c:pt idx="1">
                  <c:v>24.723800000000001</c:v>
                </c:pt>
                <c:pt idx="2">
                  <c:v>26.851900000000001</c:v>
                </c:pt>
              </c:numCache>
            </c:numRef>
          </c:val>
          <c:extLst>
            <c:ext xmlns:c16="http://schemas.microsoft.com/office/drawing/2014/chart" uri="{C3380CC4-5D6E-409C-BE32-E72D297353CC}">
              <c16:uniqueId val="{00000005-42A6-473C-9D3D-2D25A794CF38}"/>
            </c:ext>
          </c:extLst>
        </c:ser>
        <c:dLbls>
          <c:showLegendKey val="0"/>
          <c:showVal val="0"/>
          <c:showCatName val="0"/>
          <c:showSerName val="0"/>
          <c:showPercent val="0"/>
          <c:showBubbleSize val="0"/>
        </c:dLbls>
        <c:gapWidth val="40"/>
        <c:overlap val="100"/>
        <c:axId val="655090408"/>
        <c:axId val="655090800"/>
      </c:barChart>
      <c:catAx>
        <c:axId val="655090408"/>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5090800"/>
        <c:crosses val="autoZero"/>
        <c:auto val="1"/>
        <c:lblAlgn val="ctr"/>
        <c:lblOffset val="100"/>
        <c:noMultiLvlLbl val="0"/>
      </c:catAx>
      <c:valAx>
        <c:axId val="65509080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090408"/>
        <c:crosses val="autoZero"/>
        <c:crossBetween val="between"/>
        <c:majorUnit val="0.2"/>
      </c:valAx>
      <c:spPr>
        <a:noFill/>
        <a:ln w="12700">
          <a:solidFill>
            <a:schemeClr val="bg2"/>
          </a:solidFill>
        </a:ln>
      </c:spPr>
    </c:plotArea>
    <c:legend>
      <c:legendPos val="t"/>
      <c:layout>
        <c:manualLayout>
          <c:xMode val="edge"/>
          <c:yMode val="edge"/>
          <c:x val="0.16300177221437068"/>
          <c:y val="2.5548883675477637E-2"/>
          <c:w val="0.78001817080557234"/>
          <c:h val="6.106032953450442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0-7 days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0.33900000000000002</c:v>
                </c:pt>
                <c:pt idx="1">
                  <c:v>5.7428999999999997</c:v>
                </c:pt>
                <c:pt idx="2">
                  <c:v>4.8780000000000001</c:v>
                </c:pt>
              </c:numCache>
            </c:numRef>
          </c:val>
          <c:extLst>
            <c:ext xmlns:c16="http://schemas.microsoft.com/office/drawing/2014/chart" uri="{C3380CC4-5D6E-409C-BE32-E72D297353CC}">
              <c16:uniqueId val="{00000000-6DCA-43C8-8F69-60F0365BD573}"/>
            </c:ext>
          </c:extLst>
        </c:ser>
        <c:ser>
          <c:idx val="1"/>
          <c:order val="1"/>
          <c:tx>
            <c:strRef>
              <c:f>Sheet1!$A$3</c:f>
              <c:strCache>
                <c:ptCount val="1"/>
                <c:pt idx="0">
                  <c:v>8-10 days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0.50849999999999995</c:v>
                </c:pt>
                <c:pt idx="1">
                  <c:v>14.7926</c:v>
                </c:pt>
                <c:pt idx="2">
                  <c:v>0.97560000000000002</c:v>
                </c:pt>
              </c:numCache>
            </c:numRef>
          </c:val>
          <c:extLst>
            <c:ext xmlns:c16="http://schemas.microsoft.com/office/drawing/2014/chart" uri="{C3380CC4-5D6E-409C-BE32-E72D297353CC}">
              <c16:uniqueId val="{00000001-6DCA-43C8-8F69-60F0365BD573}"/>
            </c:ext>
          </c:extLst>
        </c:ser>
        <c:ser>
          <c:idx val="2"/>
          <c:order val="2"/>
          <c:tx>
            <c:strRef>
              <c:f>Sheet1!$A$4</c:f>
              <c:strCache>
                <c:ptCount val="1"/>
                <c:pt idx="0">
                  <c:v>11-14 days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4.3502999999999998</c:v>
                </c:pt>
                <c:pt idx="1">
                  <c:v>21.12</c:v>
                </c:pt>
                <c:pt idx="2">
                  <c:v>10</c:v>
                </c:pt>
              </c:numCache>
            </c:numRef>
          </c:val>
          <c:extLst>
            <c:ext xmlns:c16="http://schemas.microsoft.com/office/drawing/2014/chart" uri="{C3380CC4-5D6E-409C-BE32-E72D297353CC}">
              <c16:uniqueId val="{00000002-6DCA-43C8-8F69-60F0365BD573}"/>
            </c:ext>
          </c:extLst>
        </c:ser>
        <c:ser>
          <c:idx val="3"/>
          <c:order val="3"/>
          <c:tx>
            <c:strRef>
              <c:f>Sheet1!$A$5</c:f>
              <c:strCache>
                <c:ptCount val="1"/>
                <c:pt idx="0">
                  <c:v>15-21 days</c:v>
                </c:pt>
              </c:strCache>
            </c:strRef>
          </c:tx>
          <c:spPr>
            <a:gradFill>
              <a:gsLst>
                <a:gs pos="0">
                  <a:srgbClr val="009999"/>
                </a:gs>
                <a:gs pos="50000">
                  <a:srgbClr val="00FFFF"/>
                </a:gs>
                <a:gs pos="100000">
                  <a:srgbClr val="009999"/>
                </a:gs>
              </a:gsLst>
              <a:lin ang="10800000" scaled="0"/>
            </a:gradFill>
            <a:ln>
              <a:solidFill>
                <a:schemeClr val="bg2"/>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24.350300000000001</c:v>
                </c:pt>
                <c:pt idx="1">
                  <c:v>23.3354</c:v>
                </c:pt>
                <c:pt idx="2">
                  <c:v>27.8049</c:v>
                </c:pt>
              </c:numCache>
            </c:numRef>
          </c:val>
          <c:extLst>
            <c:ext xmlns:c16="http://schemas.microsoft.com/office/drawing/2014/chart" uri="{C3380CC4-5D6E-409C-BE32-E72D297353CC}">
              <c16:uniqueId val="{00000003-6DCA-43C8-8F69-60F0365BD573}"/>
            </c:ext>
          </c:extLst>
        </c:ser>
        <c:ser>
          <c:idx val="4"/>
          <c:order val="4"/>
          <c:tx>
            <c:strRef>
              <c:f>Sheet1!$A$6</c:f>
              <c:strCache>
                <c:ptCount val="1"/>
                <c:pt idx="0">
                  <c:v>22-28 days</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0"/>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24.689299999999999</c:v>
                </c:pt>
                <c:pt idx="1">
                  <c:v>11.285500000000001</c:v>
                </c:pt>
                <c:pt idx="2">
                  <c:v>12.9268</c:v>
                </c:pt>
              </c:numCache>
            </c:numRef>
          </c:val>
          <c:extLst>
            <c:ext xmlns:c16="http://schemas.microsoft.com/office/drawing/2014/chart" uri="{C3380CC4-5D6E-409C-BE32-E72D297353CC}">
              <c16:uniqueId val="{00000004-6DCA-43C8-8F69-60F0365BD573}"/>
            </c:ext>
          </c:extLst>
        </c:ser>
        <c:ser>
          <c:idx val="5"/>
          <c:order val="5"/>
          <c:tx>
            <c:strRef>
              <c:f>Sheet1!$A$7</c:f>
              <c:strCache>
                <c:ptCount val="1"/>
                <c:pt idx="0">
                  <c:v>29+ days</c:v>
                </c:pt>
              </c:strCache>
            </c:strRef>
          </c:tx>
          <c:spPr>
            <a:gradFill>
              <a:gsLst>
                <a:gs pos="0">
                  <a:schemeClr val="tx2">
                    <a:lumMod val="75000"/>
                  </a:schemeClr>
                </a:gs>
                <a:gs pos="50000">
                  <a:srgbClr val="FFFF00"/>
                </a:gs>
                <a:gs pos="100000">
                  <a:schemeClr val="tx2">
                    <a:lumMod val="75000"/>
                  </a:schemeClr>
                </a:gs>
              </a:gsLst>
              <a:lin ang="10800000" scaled="0"/>
            </a:gradFill>
            <a:ln>
              <a:solidFill>
                <a:schemeClr val="bg2"/>
              </a:solidFill>
            </a:ln>
          </c:spPr>
          <c:invertIfNegative val="0"/>
          <c:cat>
            <c:strRef>
              <c:f>Sheet1!$B$1:$D$1</c:f>
              <c:strCache>
                <c:ptCount val="3"/>
                <c:pt idx="0">
                  <c:v>Europe</c:v>
                </c:pt>
                <c:pt idx="1">
                  <c:v>North America</c:v>
                </c:pt>
                <c:pt idx="2">
                  <c:v>Other</c:v>
                </c:pt>
              </c:strCache>
            </c:strRef>
          </c:cat>
          <c:val>
            <c:numRef>
              <c:f>Sheet1!$B$7:$D$7</c:f>
              <c:numCache>
                <c:formatCode>General</c:formatCode>
                <c:ptCount val="3"/>
                <c:pt idx="0">
                  <c:v>45.762700000000002</c:v>
                </c:pt>
                <c:pt idx="1">
                  <c:v>23.723700000000001</c:v>
                </c:pt>
                <c:pt idx="2">
                  <c:v>43.4146</c:v>
                </c:pt>
              </c:numCache>
            </c:numRef>
          </c:val>
          <c:extLst>
            <c:ext xmlns:c16="http://schemas.microsoft.com/office/drawing/2014/chart" uri="{C3380CC4-5D6E-409C-BE32-E72D297353CC}">
              <c16:uniqueId val="{00000005-6DCA-43C8-8F69-60F0365BD573}"/>
            </c:ext>
          </c:extLst>
        </c:ser>
        <c:dLbls>
          <c:showLegendKey val="0"/>
          <c:showVal val="0"/>
          <c:showCatName val="0"/>
          <c:showSerName val="0"/>
          <c:showPercent val="0"/>
          <c:showBubbleSize val="0"/>
        </c:dLbls>
        <c:gapWidth val="40"/>
        <c:overlap val="100"/>
        <c:axId val="655869296"/>
        <c:axId val="655869688"/>
      </c:barChart>
      <c:catAx>
        <c:axId val="65586929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5869688"/>
        <c:crosses val="autoZero"/>
        <c:auto val="1"/>
        <c:lblAlgn val="ctr"/>
        <c:lblOffset val="100"/>
        <c:noMultiLvlLbl val="0"/>
      </c:catAx>
      <c:valAx>
        <c:axId val="65586968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869296"/>
        <c:crosses val="autoZero"/>
        <c:crossBetween val="between"/>
        <c:majorUnit val="0.2"/>
      </c:valAx>
      <c:spPr>
        <a:noFill/>
        <a:ln w="12700">
          <a:solidFill>
            <a:schemeClr val="bg2"/>
          </a:solidFill>
        </a:ln>
      </c:spPr>
    </c:plotArea>
    <c:legend>
      <c:legendPos val="t"/>
      <c:layout>
        <c:manualLayout>
          <c:xMode val="edge"/>
          <c:yMode val="edge"/>
          <c:x val="0.16300177221437068"/>
          <c:y val="2.5548883675477637E-2"/>
          <c:w val="0.78001817080557234"/>
          <c:h val="6.106032953450442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3565466201970628E-2"/>
          <c:w val="0.50452082620107275"/>
          <c:h val="0.82823590907068823"/>
        </c:manualLayout>
      </c:layout>
      <c:barChart>
        <c:barDir val="col"/>
        <c:grouping val="percentStacked"/>
        <c:varyColors val="0"/>
        <c:ser>
          <c:idx val="0"/>
          <c:order val="0"/>
          <c:tx>
            <c:strRef>
              <c:f>Sheet1!$A$2</c:f>
              <c:strCache>
                <c:ptCount val="1"/>
                <c:pt idx="0">
                  <c:v>Normal, no complaints, no evidence of disease</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1 Year 
(N = 13,896)</c:v>
                </c:pt>
                <c:pt idx="1">
                  <c:v>2 Year 
(N = 11,520)</c:v>
                </c:pt>
                <c:pt idx="2">
                  <c:v>3 Year 
(N = 9,510)</c:v>
                </c:pt>
              </c:strCache>
            </c:strRef>
          </c:cat>
          <c:val>
            <c:numRef>
              <c:f>Sheet1!$B$2:$D$2</c:f>
              <c:numCache>
                <c:formatCode>General</c:formatCode>
                <c:ptCount val="3"/>
                <c:pt idx="0">
                  <c:v>3393</c:v>
                </c:pt>
                <c:pt idx="1">
                  <c:v>2870</c:v>
                </c:pt>
                <c:pt idx="2">
                  <c:v>2471</c:v>
                </c:pt>
              </c:numCache>
            </c:numRef>
          </c:val>
          <c:extLst>
            <c:ext xmlns:c16="http://schemas.microsoft.com/office/drawing/2014/chart" uri="{C3380CC4-5D6E-409C-BE32-E72D297353CC}">
              <c16:uniqueId val="{00000000-DE82-4F96-9B65-C3ABAD79E988}"/>
            </c:ext>
          </c:extLst>
        </c:ser>
        <c:ser>
          <c:idx val="1"/>
          <c:order val="1"/>
          <c:tx>
            <c:strRef>
              <c:f>Sheet1!$A$3</c:f>
              <c:strCache>
                <c:ptCount val="1"/>
                <c:pt idx="0">
                  <c:v>Able to carry on normal activity: minor symptoms of disease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 = 13,896)</c:v>
                </c:pt>
                <c:pt idx="1">
                  <c:v>2 Year 
(N = 11,520)</c:v>
                </c:pt>
                <c:pt idx="2">
                  <c:v>3 Year 
(N = 9,510)</c:v>
                </c:pt>
              </c:strCache>
            </c:strRef>
          </c:cat>
          <c:val>
            <c:numRef>
              <c:f>Sheet1!$B$3:$D$3</c:f>
              <c:numCache>
                <c:formatCode>General</c:formatCode>
                <c:ptCount val="3"/>
                <c:pt idx="0">
                  <c:v>3723</c:v>
                </c:pt>
                <c:pt idx="1">
                  <c:v>3144</c:v>
                </c:pt>
                <c:pt idx="2">
                  <c:v>2627</c:v>
                </c:pt>
              </c:numCache>
            </c:numRef>
          </c:val>
          <c:extLst>
            <c:ext xmlns:c16="http://schemas.microsoft.com/office/drawing/2014/chart" uri="{C3380CC4-5D6E-409C-BE32-E72D297353CC}">
              <c16:uniqueId val="{00000001-DE82-4F96-9B65-C3ABAD79E988}"/>
            </c:ext>
          </c:extLst>
        </c:ser>
        <c:ser>
          <c:idx val="2"/>
          <c:order val="2"/>
          <c:tx>
            <c:strRef>
              <c:f>Sheet1!$A$4</c:f>
              <c:strCache>
                <c:ptCount val="1"/>
                <c:pt idx="0">
                  <c:v>Normal activity with effort: some symptoms of disease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 = 13,896)</c:v>
                </c:pt>
                <c:pt idx="1">
                  <c:v>2 Year 
(N = 11,520)</c:v>
                </c:pt>
                <c:pt idx="2">
                  <c:v>3 Year 
(N = 9,510)</c:v>
                </c:pt>
              </c:strCache>
            </c:strRef>
          </c:cat>
          <c:val>
            <c:numRef>
              <c:f>Sheet1!$B$11:$D$11</c:f>
              <c:numCache>
                <c:formatCode>General</c:formatCode>
                <c:ptCount val="3"/>
                <c:pt idx="0">
                  <c:v>325</c:v>
                </c:pt>
                <c:pt idx="1">
                  <c:v>212</c:v>
                </c:pt>
                <c:pt idx="2">
                  <c:v>187</c:v>
                </c:pt>
              </c:numCache>
            </c:numRef>
          </c:val>
          <c:extLst>
            <c:ext xmlns:c16="http://schemas.microsoft.com/office/drawing/2014/chart" uri="{C3380CC4-5D6E-409C-BE32-E72D297353CC}">
              <c16:uniqueId val="{00000002-DE82-4F96-9B65-C3ABAD79E988}"/>
            </c:ext>
          </c:extLst>
        </c:ser>
        <c:ser>
          <c:idx val="3"/>
          <c:order val="3"/>
          <c:tx>
            <c:strRef>
              <c:f>Sheet1!$A$5</c:f>
              <c:strCache>
                <c:ptCount val="1"/>
                <c:pt idx="0">
                  <c:v>Cares for self: unable to carry on normal activity or active work</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 = 13,896)</c:v>
                </c:pt>
                <c:pt idx="1">
                  <c:v>2 Year 
(N = 11,520)</c:v>
                </c:pt>
                <c:pt idx="2">
                  <c:v>3 Year 
(N = 9,510)</c:v>
                </c:pt>
              </c:strCache>
            </c:strRef>
          </c:cat>
          <c:val>
            <c:numRef>
              <c:f>Sheet1!$B$5:$D$5</c:f>
              <c:numCache>
                <c:formatCode>General</c:formatCode>
                <c:ptCount val="3"/>
                <c:pt idx="0">
                  <c:v>1864</c:v>
                </c:pt>
                <c:pt idx="1">
                  <c:v>1350</c:v>
                </c:pt>
                <c:pt idx="2">
                  <c:v>987</c:v>
                </c:pt>
              </c:numCache>
            </c:numRef>
          </c:val>
          <c:extLst>
            <c:ext xmlns:c16="http://schemas.microsoft.com/office/drawing/2014/chart" uri="{C3380CC4-5D6E-409C-BE32-E72D297353CC}">
              <c16:uniqueId val="{00000003-DE82-4F96-9B65-C3ABAD79E988}"/>
            </c:ext>
          </c:extLst>
        </c:ser>
        <c:ser>
          <c:idx val="4"/>
          <c:order val="4"/>
          <c:tx>
            <c:strRef>
              <c:f>Sheet1!$A$6</c:f>
              <c:strCache>
                <c:ptCount val="1"/>
                <c:pt idx="0">
                  <c:v>Requires occasional assistance but is able to care for needs</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1 Year 
(N = 13,896)</c:v>
                </c:pt>
                <c:pt idx="1">
                  <c:v>2 Year 
(N = 11,520)</c:v>
                </c:pt>
                <c:pt idx="2">
                  <c:v>3 Year 
(N = 9,510)</c:v>
                </c:pt>
              </c:strCache>
            </c:strRef>
          </c:cat>
          <c:val>
            <c:numRef>
              <c:f>Sheet1!$B$6:$D$6</c:f>
              <c:numCache>
                <c:formatCode>General</c:formatCode>
                <c:ptCount val="3"/>
                <c:pt idx="0">
                  <c:v>822</c:v>
                </c:pt>
                <c:pt idx="1">
                  <c:v>545</c:v>
                </c:pt>
                <c:pt idx="2">
                  <c:v>427</c:v>
                </c:pt>
              </c:numCache>
            </c:numRef>
          </c:val>
          <c:extLst>
            <c:ext xmlns:c16="http://schemas.microsoft.com/office/drawing/2014/chart" uri="{C3380CC4-5D6E-409C-BE32-E72D297353CC}">
              <c16:uniqueId val="{00000004-DE82-4F96-9B65-C3ABAD79E988}"/>
            </c:ext>
          </c:extLst>
        </c:ser>
        <c:ser>
          <c:idx val="5"/>
          <c:order val="5"/>
          <c:tx>
            <c:strRef>
              <c:f>Sheet1!$A$7</c:f>
              <c:strCache>
                <c:ptCount val="1"/>
                <c:pt idx="0">
                  <c:v>Requires considerable assistance and frequent medical care</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Sheet1!$B$1:$D$1</c:f>
              <c:strCache>
                <c:ptCount val="3"/>
                <c:pt idx="0">
                  <c:v>1 Year 
(N = 13,896)</c:v>
                </c:pt>
                <c:pt idx="1">
                  <c:v>2 Year 
(N = 11,520)</c:v>
                </c:pt>
                <c:pt idx="2">
                  <c:v>3 Year 
(N = 9,510)</c:v>
                </c:pt>
              </c:strCache>
            </c:strRef>
          </c:cat>
          <c:val>
            <c:numRef>
              <c:f>Sheet1!$B$7:$D$7</c:f>
              <c:numCache>
                <c:formatCode>General</c:formatCode>
                <c:ptCount val="3"/>
                <c:pt idx="0">
                  <c:v>432</c:v>
                </c:pt>
                <c:pt idx="1">
                  <c:v>300</c:v>
                </c:pt>
                <c:pt idx="2">
                  <c:v>272</c:v>
                </c:pt>
              </c:numCache>
            </c:numRef>
          </c:val>
          <c:extLst>
            <c:ext xmlns:c16="http://schemas.microsoft.com/office/drawing/2014/chart" uri="{C3380CC4-5D6E-409C-BE32-E72D297353CC}">
              <c16:uniqueId val="{00000005-DE82-4F96-9B65-C3ABAD79E988}"/>
            </c:ext>
          </c:extLst>
        </c:ser>
        <c:ser>
          <c:idx val="6"/>
          <c:order val="6"/>
          <c:tx>
            <c:strRef>
              <c:f>Sheet1!$A$8</c:f>
              <c:strCache>
                <c:ptCount val="1"/>
                <c:pt idx="0">
                  <c:v>Disabled: requires special care and assistance</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Sheet1!$B$1:$D$1</c:f>
              <c:strCache>
                <c:ptCount val="3"/>
                <c:pt idx="0">
                  <c:v>1 Year 
(N = 13,896)</c:v>
                </c:pt>
                <c:pt idx="1">
                  <c:v>2 Year 
(N = 11,520)</c:v>
                </c:pt>
                <c:pt idx="2">
                  <c:v>3 Year 
(N = 9,510)</c:v>
                </c:pt>
              </c:strCache>
            </c:strRef>
          </c:cat>
          <c:val>
            <c:numRef>
              <c:f>Sheet1!$B$8:$D$8</c:f>
              <c:numCache>
                <c:formatCode>General</c:formatCode>
                <c:ptCount val="3"/>
                <c:pt idx="0">
                  <c:v>221</c:v>
                </c:pt>
                <c:pt idx="1">
                  <c:v>195</c:v>
                </c:pt>
                <c:pt idx="2">
                  <c:v>154</c:v>
                </c:pt>
              </c:numCache>
            </c:numRef>
          </c:val>
          <c:extLst>
            <c:ext xmlns:c16="http://schemas.microsoft.com/office/drawing/2014/chart" uri="{C3380CC4-5D6E-409C-BE32-E72D297353CC}">
              <c16:uniqueId val="{00000006-DE82-4F96-9B65-C3ABAD79E988}"/>
            </c:ext>
          </c:extLst>
        </c:ser>
        <c:ser>
          <c:idx val="7"/>
          <c:order val="7"/>
          <c:tx>
            <c:strRef>
              <c:f>Sheet1!$A$9</c:f>
              <c:strCache>
                <c:ptCount val="1"/>
                <c:pt idx="0">
                  <c:v>Severely disabled: hospitalization is indicated, death not imminent</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Sheet1!$B$1:$D$1</c:f>
              <c:strCache>
                <c:ptCount val="3"/>
                <c:pt idx="0">
                  <c:v>1 Year 
(N = 13,896)</c:v>
                </c:pt>
                <c:pt idx="1">
                  <c:v>2 Year 
(N = 11,520)</c:v>
                </c:pt>
                <c:pt idx="2">
                  <c:v>3 Year 
(N = 9,510)</c:v>
                </c:pt>
              </c:strCache>
            </c:strRef>
          </c:cat>
          <c:val>
            <c:numRef>
              <c:f>Sheet1!$B$9:$D$9</c:f>
              <c:numCache>
                <c:formatCode>General</c:formatCode>
                <c:ptCount val="3"/>
                <c:pt idx="0">
                  <c:v>89</c:v>
                </c:pt>
                <c:pt idx="1">
                  <c:v>48</c:v>
                </c:pt>
                <c:pt idx="2">
                  <c:v>34</c:v>
                </c:pt>
              </c:numCache>
            </c:numRef>
          </c:val>
          <c:extLst>
            <c:ext xmlns:c16="http://schemas.microsoft.com/office/drawing/2014/chart" uri="{C3380CC4-5D6E-409C-BE32-E72D297353CC}">
              <c16:uniqueId val="{00000007-DE82-4F96-9B65-C3ABAD79E988}"/>
            </c:ext>
          </c:extLst>
        </c:ser>
        <c:ser>
          <c:idx val="8"/>
          <c:order val="8"/>
          <c:tx>
            <c:strRef>
              <c:f>Sheet1!$A$10</c:f>
              <c:strCache>
                <c:ptCount val="1"/>
                <c:pt idx="0">
                  <c:v>Very sick, hospitalization necessary: active treatment necessary</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Sheet1!$B$1:$D$1</c:f>
              <c:strCache>
                <c:ptCount val="3"/>
                <c:pt idx="0">
                  <c:v>1 Year 
(N = 13,896)</c:v>
                </c:pt>
                <c:pt idx="1">
                  <c:v>2 Year 
(N = 11,520)</c:v>
                </c:pt>
                <c:pt idx="2">
                  <c:v>3 Year 
(N = 9,510)</c:v>
                </c:pt>
              </c:strCache>
            </c:strRef>
          </c:cat>
          <c:val>
            <c:numRef>
              <c:f>Sheet1!$B$10:$D$10</c:f>
              <c:numCache>
                <c:formatCode>General</c:formatCode>
                <c:ptCount val="3"/>
                <c:pt idx="0">
                  <c:v>293</c:v>
                </c:pt>
                <c:pt idx="1">
                  <c:v>154</c:v>
                </c:pt>
                <c:pt idx="2">
                  <c:v>102</c:v>
                </c:pt>
              </c:numCache>
            </c:numRef>
          </c:val>
          <c:extLst>
            <c:ext xmlns:c16="http://schemas.microsoft.com/office/drawing/2014/chart" uri="{C3380CC4-5D6E-409C-BE32-E72D297353CC}">
              <c16:uniqueId val="{00000008-DE82-4F96-9B65-C3ABAD79E988}"/>
            </c:ext>
          </c:extLst>
        </c:ser>
        <c:ser>
          <c:idx val="9"/>
          <c:order val="9"/>
          <c:tx>
            <c:strRef>
              <c:f>Sheet1!$A$11</c:f>
              <c:strCache>
                <c:ptCount val="1"/>
                <c:pt idx="0">
                  <c:v>Moribund, fatal processes progressing rapidly</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Sheet1!$B$1:$D$1</c:f>
              <c:strCache>
                <c:ptCount val="3"/>
                <c:pt idx="0">
                  <c:v>1 Year 
(N = 13,896)</c:v>
                </c:pt>
                <c:pt idx="1">
                  <c:v>2 Year 
(N = 11,520)</c:v>
                </c:pt>
                <c:pt idx="2">
                  <c:v>3 Year 
(N = 9,510)</c:v>
                </c:pt>
              </c:strCache>
            </c:strRef>
          </c:cat>
          <c:val>
            <c:numRef>
              <c:f>Sheet1!$B$11:$D$11</c:f>
              <c:numCache>
                <c:formatCode>General</c:formatCode>
                <c:ptCount val="3"/>
                <c:pt idx="0">
                  <c:v>325</c:v>
                </c:pt>
                <c:pt idx="1">
                  <c:v>212</c:v>
                </c:pt>
                <c:pt idx="2">
                  <c:v>187</c:v>
                </c:pt>
              </c:numCache>
            </c:numRef>
          </c:val>
          <c:extLst>
            <c:ext xmlns:c16="http://schemas.microsoft.com/office/drawing/2014/chart" uri="{C3380CC4-5D6E-409C-BE32-E72D297353CC}">
              <c16:uniqueId val="{00000009-DE82-4F96-9B65-C3ABAD79E988}"/>
            </c:ext>
          </c:extLst>
        </c:ser>
        <c:dLbls>
          <c:showLegendKey val="0"/>
          <c:showVal val="0"/>
          <c:showCatName val="0"/>
          <c:showSerName val="0"/>
          <c:showPercent val="0"/>
          <c:showBubbleSize val="0"/>
        </c:dLbls>
        <c:gapWidth val="100"/>
        <c:overlap val="100"/>
        <c:axId val="655870472"/>
        <c:axId val="654400768"/>
      </c:barChart>
      <c:catAx>
        <c:axId val="655870472"/>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4400768"/>
        <c:crosses val="autoZero"/>
        <c:auto val="1"/>
        <c:lblAlgn val="ctr"/>
        <c:lblOffset val="100"/>
        <c:noMultiLvlLbl val="0"/>
      </c:catAx>
      <c:valAx>
        <c:axId val="654400768"/>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870472"/>
        <c:crosses val="autoZero"/>
        <c:crossBetween val="between"/>
        <c:majorUnit val="0.2"/>
      </c:valAx>
      <c:spPr>
        <a:noFill/>
        <a:ln>
          <a:solidFill>
            <a:schemeClr val="bg2"/>
          </a:solidFill>
        </a:ln>
      </c:spPr>
    </c:plotArea>
    <c:legend>
      <c:legendPos val="r"/>
      <c:layout>
        <c:manualLayout>
          <c:xMode val="edge"/>
          <c:yMode val="edge"/>
          <c:x val="0.58133173570694963"/>
          <c:y val="1.7435136181747773E-2"/>
          <c:w val="0.39982768458290546"/>
          <c:h val="0.9617028096897724"/>
        </c:manualLayout>
      </c:layout>
      <c:overlay val="0"/>
      <c:spPr>
        <a:solidFill>
          <a:schemeClr val="tx1"/>
        </a:solid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gradFill>
              <a:gsLst>
                <a:gs pos="50000">
                  <a:srgbClr val="00FF00"/>
                </a:gs>
                <a:gs pos="0">
                  <a:srgbClr val="009900"/>
                </a:gs>
                <a:gs pos="100000">
                  <a:srgbClr val="009900"/>
                </a:gs>
              </a:gsLst>
              <a:lin ang="10800000" scaled="0"/>
            </a:gradFill>
            <a:ln>
              <a:solidFill>
                <a:schemeClr val="bg2"/>
              </a:solidFill>
            </a:ln>
            <a:effectLst/>
          </c:spPr>
          <c:invertIfNegative val="0"/>
          <c:cat>
            <c:strRef>
              <c:f>Sheet1!$A$2:$A$4</c:f>
              <c:strCache>
                <c:ptCount val="3"/>
                <c:pt idx="0">
                  <c:v>1 Year (N=12,253)</c:v>
                </c:pt>
                <c:pt idx="1">
                  <c:v>3 Years (N=8,184)</c:v>
                </c:pt>
                <c:pt idx="2">
                  <c:v>5 Years (N=5,756)</c:v>
                </c:pt>
              </c:strCache>
            </c:strRef>
          </c:cat>
          <c:val>
            <c:numRef>
              <c:f>Sheet1!$B$2:$B$4</c:f>
              <c:numCache>
                <c:formatCode>General</c:formatCode>
                <c:ptCount val="3"/>
                <c:pt idx="0">
                  <c:v>0.13556000000000001</c:v>
                </c:pt>
                <c:pt idx="1">
                  <c:v>0.17351</c:v>
                </c:pt>
                <c:pt idx="2">
                  <c:v>0.18293999999999999</c:v>
                </c:pt>
              </c:numCache>
            </c:numRef>
          </c:val>
          <c:extLst>
            <c:ext xmlns:c16="http://schemas.microsoft.com/office/drawing/2014/chart" uri="{C3380CC4-5D6E-409C-BE32-E72D297353CC}">
              <c16:uniqueId val="{00000000-F08A-45D4-B237-D17E74B34611}"/>
            </c:ext>
          </c:extLst>
        </c:ser>
        <c:dLbls>
          <c:showLegendKey val="0"/>
          <c:showVal val="0"/>
          <c:showCatName val="0"/>
          <c:showSerName val="0"/>
          <c:showPercent val="0"/>
          <c:showBubbleSize val="0"/>
        </c:dLbls>
        <c:gapWidth val="50"/>
        <c:overlap val="25"/>
        <c:axId val="654401552"/>
        <c:axId val="654401944"/>
      </c:barChart>
      <c:catAx>
        <c:axId val="654401552"/>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654401944"/>
        <c:crosses val="autoZero"/>
        <c:auto val="1"/>
        <c:lblAlgn val="ctr"/>
        <c:lblOffset val="100"/>
        <c:noMultiLvlLbl val="0"/>
      </c:catAx>
      <c:valAx>
        <c:axId val="654401944"/>
        <c:scaling>
          <c:orientation val="minMax"/>
          <c:max val="0.5"/>
        </c:scaling>
        <c:delete val="0"/>
        <c:axPos val="l"/>
        <c:majorGridlines>
          <c:spPr>
            <a:ln w="9525" cap="flat" cmpd="sng" algn="ctr">
              <a:solidFill>
                <a:schemeClr val="bg2"/>
              </a:solidFill>
              <a:prstDash val="sysDash"/>
              <a:round/>
            </a:ln>
            <a:effectLst/>
          </c:spPr>
        </c:majorGridlines>
        <c:numFmt formatCode="0%" sourceLinked="0"/>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654401552"/>
        <c:crosses val="autoZero"/>
        <c:crossBetween val="between"/>
        <c:majorUnit val="0.1"/>
      </c:valAx>
      <c:spPr>
        <a:noFill/>
        <a:ln>
          <a:solidFill>
            <a:schemeClr val="bg2"/>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49030265022699"/>
          <c:y val="9.9068026332774228E-2"/>
          <c:w val="0.85099319443476662"/>
          <c:h val="0.74202037245345298"/>
        </c:manualLayout>
      </c:layout>
      <c:barChart>
        <c:barDir val="col"/>
        <c:grouping val="percentStacked"/>
        <c:varyColors val="0"/>
        <c:ser>
          <c:idx val="0"/>
          <c:order val="0"/>
          <c:tx>
            <c:strRef>
              <c:f>Sheet1!$B$1</c:f>
              <c:strCache>
                <c:ptCount val="1"/>
                <c:pt idx="0">
                  <c:v>Bilateral/Double Lung Transplant</c:v>
                </c:pt>
              </c:strCache>
            </c:strRef>
          </c:tx>
          <c:spPr>
            <a:gradFill flip="none" rotWithShape="1">
              <a:gsLst>
                <a:gs pos="0">
                  <a:srgbClr val="3366FF"/>
                </a:gs>
                <a:gs pos="50000">
                  <a:srgbClr val="6699FF"/>
                </a:gs>
                <a:gs pos="100000">
                  <a:srgbClr val="3366FF"/>
                </a:gs>
              </a:gsLst>
              <a:lin ang="10800000" scaled="1"/>
              <a:tileRect/>
            </a:gradFill>
            <a:ln>
              <a:solidFill>
                <a:schemeClr val="bg2"/>
              </a:solidFill>
            </a:ln>
          </c:spPr>
          <c:invertIfNegative val="0"/>
          <c:cat>
            <c:strRef>
              <c:f>Sheet1!$A$2:$A$56</c:f>
              <c:strCache>
                <c:ptCount val="5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 </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 </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 </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strCache>
            </c:strRef>
          </c:cat>
          <c:val>
            <c:numRef>
              <c:f>Sheet1!$B$2:$B$56</c:f>
              <c:numCache>
                <c:formatCode>General</c:formatCode>
                <c:ptCount val="55"/>
                <c:pt idx="0">
                  <c:v>76.859499999999997</c:v>
                </c:pt>
                <c:pt idx="1">
                  <c:v>71.794899999999998</c:v>
                </c:pt>
                <c:pt idx="2">
                  <c:v>82.456100000000006</c:v>
                </c:pt>
                <c:pt idx="3">
                  <c:v>80</c:v>
                </c:pt>
                <c:pt idx="4">
                  <c:v>87.156000000000006</c:v>
                </c:pt>
                <c:pt idx="5">
                  <c:v>85.123999999999995</c:v>
                </c:pt>
                <c:pt idx="6">
                  <c:v>89.928100000000001</c:v>
                </c:pt>
                <c:pt idx="7">
                  <c:v>91.596599999999995</c:v>
                </c:pt>
                <c:pt idx="8">
                  <c:v>91.2</c:v>
                </c:pt>
                <c:pt idx="9">
                  <c:v>86.813199999999995</c:v>
                </c:pt>
                <c:pt idx="10">
                  <c:v>93.793099999999995</c:v>
                </c:pt>
                <c:pt idx="11">
                  <c:v>94</c:v>
                </c:pt>
                <c:pt idx="12">
                  <c:v>93.220299999999995</c:v>
                </c:pt>
                <c:pt idx="13">
                  <c:v>0</c:v>
                </c:pt>
                <c:pt idx="14">
                  <c:v>49.353999999999999</c:v>
                </c:pt>
                <c:pt idx="15">
                  <c:v>58.333300000000001</c:v>
                </c:pt>
                <c:pt idx="16">
                  <c:v>63.434600000000003</c:v>
                </c:pt>
                <c:pt idx="17">
                  <c:v>65.137600000000006</c:v>
                </c:pt>
                <c:pt idx="18">
                  <c:v>66.377399999999994</c:v>
                </c:pt>
                <c:pt idx="19">
                  <c:v>70.370400000000004</c:v>
                </c:pt>
                <c:pt idx="20">
                  <c:v>73.134299999999996</c:v>
                </c:pt>
                <c:pt idx="21">
                  <c:v>74.174800000000005</c:v>
                </c:pt>
                <c:pt idx="22">
                  <c:v>76.404499999999999</c:v>
                </c:pt>
                <c:pt idx="23">
                  <c:v>79.2864</c:v>
                </c:pt>
                <c:pt idx="24">
                  <c:v>77.222200000000001</c:v>
                </c:pt>
                <c:pt idx="25">
                  <c:v>78.627300000000005</c:v>
                </c:pt>
                <c:pt idx="26">
                  <c:v>81.770799999999994</c:v>
                </c:pt>
                <c:pt idx="27">
                  <c:v>0</c:v>
                </c:pt>
                <c:pt idx="28">
                  <c:v>46.478900000000003</c:v>
                </c:pt>
                <c:pt idx="29">
                  <c:v>47.067900000000002</c:v>
                </c:pt>
                <c:pt idx="30">
                  <c:v>49.0642</c:v>
                </c:pt>
                <c:pt idx="31">
                  <c:v>52.051299999999998</c:v>
                </c:pt>
                <c:pt idx="32">
                  <c:v>51.903100000000002</c:v>
                </c:pt>
                <c:pt idx="33">
                  <c:v>55.783799999999999</c:v>
                </c:pt>
                <c:pt idx="34">
                  <c:v>54.404600000000002</c:v>
                </c:pt>
                <c:pt idx="35">
                  <c:v>59.472200000000001</c:v>
                </c:pt>
                <c:pt idx="36">
                  <c:v>58.804000000000002</c:v>
                </c:pt>
                <c:pt idx="37">
                  <c:v>60.772199999999998</c:v>
                </c:pt>
                <c:pt idx="38">
                  <c:v>62.859400000000001</c:v>
                </c:pt>
                <c:pt idx="39">
                  <c:v>66.078699999999998</c:v>
                </c:pt>
                <c:pt idx="40">
                  <c:v>68.907600000000002</c:v>
                </c:pt>
                <c:pt idx="41">
                  <c:v>0</c:v>
                </c:pt>
                <c:pt idx="42">
                  <c:v>57.391300000000001</c:v>
                </c:pt>
                <c:pt idx="43">
                  <c:v>69.642899999999997</c:v>
                </c:pt>
                <c:pt idx="44">
                  <c:v>64.754099999999994</c:v>
                </c:pt>
                <c:pt idx="45">
                  <c:v>62.337699999999998</c:v>
                </c:pt>
                <c:pt idx="46">
                  <c:v>64.7059</c:v>
                </c:pt>
                <c:pt idx="47">
                  <c:v>65.638800000000003</c:v>
                </c:pt>
                <c:pt idx="48">
                  <c:v>70.258600000000001</c:v>
                </c:pt>
                <c:pt idx="49">
                  <c:v>74.898799999999994</c:v>
                </c:pt>
                <c:pt idx="50">
                  <c:v>70.833299999999994</c:v>
                </c:pt>
                <c:pt idx="51">
                  <c:v>71.864400000000003</c:v>
                </c:pt>
                <c:pt idx="52">
                  <c:v>76.323999999999998</c:v>
                </c:pt>
                <c:pt idx="53">
                  <c:v>80.588200000000001</c:v>
                </c:pt>
                <c:pt idx="54">
                  <c:v>82.072800000000001</c:v>
                </c:pt>
              </c:numCache>
            </c:numRef>
          </c:val>
          <c:extLst>
            <c:ext xmlns:c16="http://schemas.microsoft.com/office/drawing/2014/chart" uri="{C3380CC4-5D6E-409C-BE32-E72D297353CC}">
              <c16:uniqueId val="{00000000-0F85-4403-B79E-3A64803058B5}"/>
            </c:ext>
          </c:extLst>
        </c:ser>
        <c:ser>
          <c:idx val="1"/>
          <c:order val="1"/>
          <c:tx>
            <c:strRef>
              <c:f>Sheet1!$C$1</c:f>
              <c:strCache>
                <c:ptCount val="1"/>
                <c:pt idx="0">
                  <c:v>Single Lung Transplant</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Sheet1!$A$2:$A$56</c:f>
              <c:strCache>
                <c:ptCount val="5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 </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 </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 </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strCache>
            </c:strRef>
          </c:cat>
          <c:val>
            <c:numRef>
              <c:f>Sheet1!$C$2:$C$56</c:f>
              <c:numCache>
                <c:formatCode>General</c:formatCode>
                <c:ptCount val="55"/>
                <c:pt idx="0">
                  <c:v>23.140499999999999</c:v>
                </c:pt>
                <c:pt idx="1">
                  <c:v>28.205100000000002</c:v>
                </c:pt>
                <c:pt idx="2">
                  <c:v>17.543900000000001</c:v>
                </c:pt>
                <c:pt idx="3">
                  <c:v>20</c:v>
                </c:pt>
                <c:pt idx="4">
                  <c:v>12.843999999999999</c:v>
                </c:pt>
                <c:pt idx="5">
                  <c:v>14.875999999999999</c:v>
                </c:pt>
                <c:pt idx="6">
                  <c:v>10.071899999999999</c:v>
                </c:pt>
                <c:pt idx="7">
                  <c:v>8.4033999999999995</c:v>
                </c:pt>
                <c:pt idx="8">
                  <c:v>8.8000000000000007</c:v>
                </c:pt>
                <c:pt idx="9">
                  <c:v>13.1868</c:v>
                </c:pt>
                <c:pt idx="10">
                  <c:v>6.2069000000000001</c:v>
                </c:pt>
                <c:pt idx="11">
                  <c:v>6</c:v>
                </c:pt>
                <c:pt idx="12">
                  <c:v>6.7797000000000001</c:v>
                </c:pt>
                <c:pt idx="13">
                  <c:v>0</c:v>
                </c:pt>
                <c:pt idx="14">
                  <c:v>50.646000000000001</c:v>
                </c:pt>
                <c:pt idx="15">
                  <c:v>41.666699999999999</c:v>
                </c:pt>
                <c:pt idx="16">
                  <c:v>36.565399999999997</c:v>
                </c:pt>
                <c:pt idx="17">
                  <c:v>34.862400000000001</c:v>
                </c:pt>
                <c:pt idx="18">
                  <c:v>33.622599999999998</c:v>
                </c:pt>
                <c:pt idx="19">
                  <c:v>29.6296</c:v>
                </c:pt>
                <c:pt idx="20">
                  <c:v>26.8657</c:v>
                </c:pt>
                <c:pt idx="21">
                  <c:v>25.825199999999999</c:v>
                </c:pt>
                <c:pt idx="22">
                  <c:v>23.595500000000001</c:v>
                </c:pt>
                <c:pt idx="23">
                  <c:v>20.7136</c:v>
                </c:pt>
                <c:pt idx="24">
                  <c:v>22.777799999999999</c:v>
                </c:pt>
                <c:pt idx="25">
                  <c:v>21.372699999999998</c:v>
                </c:pt>
                <c:pt idx="26">
                  <c:v>18.229199999999999</c:v>
                </c:pt>
                <c:pt idx="27">
                  <c:v>0</c:v>
                </c:pt>
                <c:pt idx="28">
                  <c:v>53.521099999999997</c:v>
                </c:pt>
                <c:pt idx="29">
                  <c:v>52.932099999999998</c:v>
                </c:pt>
                <c:pt idx="30">
                  <c:v>50.9358</c:v>
                </c:pt>
                <c:pt idx="31">
                  <c:v>47.948700000000002</c:v>
                </c:pt>
                <c:pt idx="32">
                  <c:v>48.096899999999998</c:v>
                </c:pt>
                <c:pt idx="33">
                  <c:v>44.216200000000001</c:v>
                </c:pt>
                <c:pt idx="34">
                  <c:v>45.595399999999998</c:v>
                </c:pt>
                <c:pt idx="35">
                  <c:v>40.527799999999999</c:v>
                </c:pt>
                <c:pt idx="36">
                  <c:v>41.195999999999998</c:v>
                </c:pt>
                <c:pt idx="37">
                  <c:v>39.227800000000002</c:v>
                </c:pt>
                <c:pt idx="38">
                  <c:v>37.140599999999999</c:v>
                </c:pt>
                <c:pt idx="39">
                  <c:v>33.921300000000002</c:v>
                </c:pt>
                <c:pt idx="40">
                  <c:v>31.092400000000001</c:v>
                </c:pt>
                <c:pt idx="41">
                  <c:v>0</c:v>
                </c:pt>
                <c:pt idx="42">
                  <c:v>42.608699999999999</c:v>
                </c:pt>
                <c:pt idx="43">
                  <c:v>30.357099999999999</c:v>
                </c:pt>
                <c:pt idx="44">
                  <c:v>35.245899999999999</c:v>
                </c:pt>
                <c:pt idx="45">
                  <c:v>37.662300000000002</c:v>
                </c:pt>
                <c:pt idx="46">
                  <c:v>35.2941</c:v>
                </c:pt>
                <c:pt idx="47">
                  <c:v>34.361199999999997</c:v>
                </c:pt>
                <c:pt idx="48">
                  <c:v>29.741399999999999</c:v>
                </c:pt>
                <c:pt idx="49">
                  <c:v>25.101199999999999</c:v>
                </c:pt>
                <c:pt idx="50">
                  <c:v>29.166699999999999</c:v>
                </c:pt>
                <c:pt idx="51">
                  <c:v>28.1356</c:v>
                </c:pt>
                <c:pt idx="52">
                  <c:v>23.675999999999998</c:v>
                </c:pt>
                <c:pt idx="53">
                  <c:v>19.411799999999999</c:v>
                </c:pt>
                <c:pt idx="54">
                  <c:v>17.927199999999999</c:v>
                </c:pt>
              </c:numCache>
            </c:numRef>
          </c:val>
          <c:extLst>
            <c:ext xmlns:c16="http://schemas.microsoft.com/office/drawing/2014/chart" uri="{C3380CC4-5D6E-409C-BE32-E72D297353CC}">
              <c16:uniqueId val="{00000001-0F85-4403-B79E-3A64803058B5}"/>
            </c:ext>
          </c:extLst>
        </c:ser>
        <c:dLbls>
          <c:showLegendKey val="0"/>
          <c:showVal val="0"/>
          <c:showCatName val="0"/>
          <c:showSerName val="0"/>
          <c:showPercent val="0"/>
          <c:showBubbleSize val="0"/>
        </c:dLbls>
        <c:gapWidth val="0"/>
        <c:overlap val="100"/>
        <c:axId val="570896032"/>
        <c:axId val="570896424"/>
      </c:barChart>
      <c:catAx>
        <c:axId val="570896032"/>
        <c:scaling>
          <c:orientation val="minMax"/>
        </c:scaling>
        <c:delete val="0"/>
        <c:axPos val="b"/>
        <c:numFmt formatCode="General" sourceLinked="1"/>
        <c:majorTickMark val="out"/>
        <c:minorTickMark val="none"/>
        <c:tickLblPos val="nextTo"/>
        <c:spPr>
          <a:ln>
            <a:solidFill>
              <a:schemeClr val="bg2"/>
            </a:solidFill>
          </a:ln>
        </c:spPr>
        <c:txPr>
          <a:bodyPr rot="-5400000" vert="horz"/>
          <a:lstStyle/>
          <a:p>
            <a:pPr>
              <a:defRPr sz="1000" b="1">
                <a:solidFill>
                  <a:schemeClr val="bg2"/>
                </a:solidFill>
              </a:defRPr>
            </a:pPr>
            <a:endParaRPr lang="en-US"/>
          </a:p>
        </c:txPr>
        <c:crossAx val="570896424"/>
        <c:crosses val="autoZero"/>
        <c:auto val="1"/>
        <c:lblAlgn val="ctr"/>
        <c:lblOffset val="100"/>
        <c:tickLblSkip val="2"/>
        <c:noMultiLvlLbl val="0"/>
      </c:catAx>
      <c:valAx>
        <c:axId val="570896424"/>
        <c:scaling>
          <c:orientation val="minMax"/>
        </c:scaling>
        <c:delete val="0"/>
        <c:axPos val="l"/>
        <c:majorGridlines>
          <c:spPr>
            <a:ln>
              <a:solidFill>
                <a:schemeClr val="bg2"/>
              </a:solidFill>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896032"/>
        <c:crosses val="autoZero"/>
        <c:crossBetween val="between"/>
      </c:valAx>
      <c:spPr>
        <a:noFill/>
        <a:ln>
          <a:solidFill>
            <a:schemeClr val="bg2"/>
          </a:solidFill>
        </a:ln>
      </c:spPr>
    </c:plotArea>
    <c:legend>
      <c:legendPos val="t"/>
      <c:layout>
        <c:manualLayout>
          <c:xMode val="edge"/>
          <c:yMode val="edge"/>
          <c:x val="0.13183808329268573"/>
          <c:y val="1.6393462180863756E-2"/>
          <c:w val="0.84989303881262646"/>
          <c:h val="5.920225880855802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814E-2"/>
          <c:w val="0.89292662330252193"/>
          <c:h val="0.83828683401996329"/>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Up to 1 Year 
(N = 16,249)</c:v>
                </c:pt>
                <c:pt idx="1">
                  <c:v>Between 2-3 Years 
(N = 10,993)</c:v>
                </c:pt>
                <c:pt idx="2">
                  <c:v>Between 4-5 Years
 (N = 7,886)</c:v>
                </c:pt>
              </c:strCache>
            </c:strRef>
          </c:cat>
          <c:val>
            <c:numRef>
              <c:f>Sheet1!$B$2:$D$2</c:f>
              <c:numCache>
                <c:formatCode>General</c:formatCode>
                <c:ptCount val="3"/>
                <c:pt idx="0">
                  <c:v>7832</c:v>
                </c:pt>
                <c:pt idx="1">
                  <c:v>6757</c:v>
                </c:pt>
                <c:pt idx="2">
                  <c:v>5094</c:v>
                </c:pt>
              </c:numCache>
            </c:numRef>
          </c:val>
          <c:extLst>
            <c:ext xmlns:c16="http://schemas.microsoft.com/office/drawing/2014/chart" uri="{C3380CC4-5D6E-409C-BE32-E72D297353CC}">
              <c16:uniqueId val="{00000000-1F25-44C5-9F0F-A2C08F26F232}"/>
            </c:ext>
          </c:extLst>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Up to 1 Year 
(N = 16,249)</c:v>
                </c:pt>
                <c:pt idx="1">
                  <c:v>Between 2-3 Years 
(N = 10,993)</c:v>
                </c:pt>
                <c:pt idx="2">
                  <c:v>Between 4-5 Years
 (N = 7,886)</c:v>
                </c:pt>
              </c:strCache>
            </c:strRef>
          </c:cat>
          <c:val>
            <c:numRef>
              <c:f>Sheet1!$B$3:$D$3</c:f>
              <c:numCache>
                <c:formatCode>General</c:formatCode>
                <c:ptCount val="3"/>
                <c:pt idx="0">
                  <c:v>3489</c:v>
                </c:pt>
                <c:pt idx="1">
                  <c:v>1800</c:v>
                </c:pt>
                <c:pt idx="2">
                  <c:v>1333</c:v>
                </c:pt>
              </c:numCache>
            </c:numRef>
          </c:val>
          <c:extLst>
            <c:ext xmlns:c16="http://schemas.microsoft.com/office/drawing/2014/chart" uri="{C3380CC4-5D6E-409C-BE32-E72D297353CC}">
              <c16:uniqueId val="{00000001-1F25-44C5-9F0F-A2C08F26F232}"/>
            </c:ext>
          </c:extLst>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 = 16,249)</c:v>
                </c:pt>
                <c:pt idx="1">
                  <c:v>Between 2-3 Years 
(N = 10,993)</c:v>
                </c:pt>
                <c:pt idx="2">
                  <c:v>Between 4-5 Years
 (N = 7,886)</c:v>
                </c:pt>
              </c:strCache>
            </c:strRef>
          </c:cat>
          <c:val>
            <c:numRef>
              <c:f>Sheet1!$B$4:$D$4</c:f>
              <c:numCache>
                <c:formatCode>General</c:formatCode>
                <c:ptCount val="3"/>
                <c:pt idx="0">
                  <c:v>773</c:v>
                </c:pt>
                <c:pt idx="1">
                  <c:v>356</c:v>
                </c:pt>
                <c:pt idx="2">
                  <c:v>184</c:v>
                </c:pt>
              </c:numCache>
            </c:numRef>
          </c:val>
          <c:extLst>
            <c:ext xmlns:c16="http://schemas.microsoft.com/office/drawing/2014/chart" uri="{C3380CC4-5D6E-409C-BE32-E72D297353CC}">
              <c16:uniqueId val="{00000002-1F25-44C5-9F0F-A2C08F26F232}"/>
            </c:ext>
          </c:extLst>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Up to 1 Year 
(N = 16,249)</c:v>
                </c:pt>
                <c:pt idx="1">
                  <c:v>Between 2-3 Years 
(N = 10,993)</c:v>
                </c:pt>
                <c:pt idx="2">
                  <c:v>Between 4-5 Years
 (N = 7,886)</c:v>
                </c:pt>
              </c:strCache>
            </c:strRef>
          </c:cat>
          <c:val>
            <c:numRef>
              <c:f>Sheet1!$B$5:$D$5</c:f>
              <c:numCache>
                <c:formatCode>General</c:formatCode>
                <c:ptCount val="3"/>
                <c:pt idx="0">
                  <c:v>3185</c:v>
                </c:pt>
                <c:pt idx="1">
                  <c:v>1634</c:v>
                </c:pt>
                <c:pt idx="2">
                  <c:v>1071</c:v>
                </c:pt>
              </c:numCache>
            </c:numRef>
          </c:val>
          <c:extLst>
            <c:ext xmlns:c16="http://schemas.microsoft.com/office/drawing/2014/chart" uri="{C3380CC4-5D6E-409C-BE32-E72D297353CC}">
              <c16:uniqueId val="{00000003-1F25-44C5-9F0F-A2C08F26F232}"/>
            </c:ext>
          </c:extLst>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Sheet1!$B$1:$D$1</c:f>
              <c:strCache>
                <c:ptCount val="3"/>
                <c:pt idx="0">
                  <c:v>Up to 1 Year 
(N = 16,249)</c:v>
                </c:pt>
                <c:pt idx="1">
                  <c:v>Between 2-3 Years 
(N = 10,993)</c:v>
                </c:pt>
                <c:pt idx="2">
                  <c:v>Between 4-5 Years
 (N = 7,886)</c:v>
                </c:pt>
              </c:strCache>
            </c:strRef>
          </c:cat>
          <c:val>
            <c:numRef>
              <c:f>Sheet1!$B$6:$D$6</c:f>
              <c:numCache>
                <c:formatCode>General</c:formatCode>
                <c:ptCount val="3"/>
                <c:pt idx="0">
                  <c:v>970</c:v>
                </c:pt>
                <c:pt idx="1">
                  <c:v>446</c:v>
                </c:pt>
                <c:pt idx="2">
                  <c:v>204</c:v>
                </c:pt>
              </c:numCache>
            </c:numRef>
          </c:val>
          <c:extLst>
            <c:ext xmlns:c16="http://schemas.microsoft.com/office/drawing/2014/chart" uri="{C3380CC4-5D6E-409C-BE32-E72D297353CC}">
              <c16:uniqueId val="{00000004-1F25-44C5-9F0F-A2C08F26F232}"/>
            </c:ext>
          </c:extLst>
        </c:ser>
        <c:dLbls>
          <c:showLegendKey val="0"/>
          <c:showVal val="0"/>
          <c:showCatName val="0"/>
          <c:showSerName val="0"/>
          <c:showPercent val="0"/>
          <c:showBubbleSize val="0"/>
        </c:dLbls>
        <c:gapWidth val="100"/>
        <c:overlap val="100"/>
        <c:axId val="654403120"/>
        <c:axId val="654403512"/>
      </c:barChart>
      <c:catAx>
        <c:axId val="65440312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4403512"/>
        <c:crosses val="autoZero"/>
        <c:auto val="1"/>
        <c:lblAlgn val="ctr"/>
        <c:lblOffset val="100"/>
        <c:noMultiLvlLbl val="0"/>
      </c:catAx>
      <c:valAx>
        <c:axId val="654403512"/>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403120"/>
        <c:crosses val="autoZero"/>
        <c:crossBetween val="between"/>
        <c:majorUnit val="0.2"/>
      </c:valAx>
      <c:spPr>
        <a:noFill/>
        <a:ln>
          <a:solidFill>
            <a:schemeClr val="bg2"/>
          </a:solidFill>
        </a:ln>
      </c:spPr>
    </c:plotArea>
    <c:legend>
      <c:legendPos val="r"/>
      <c:layout>
        <c:manualLayout>
          <c:xMode val="edge"/>
          <c:yMode val="edge"/>
          <c:x val="0.11321579367796417"/>
          <c:y val="0.65682565294092332"/>
          <c:w val="0.85059580052493433"/>
          <c:h val="0.16148057312508068"/>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3842E-2"/>
          <c:w val="0.8915245920346917"/>
          <c:h val="0.82594669200833171"/>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extLst>
              <c:ext xmlns:c16="http://schemas.microsoft.com/office/drawing/2014/chart" uri="{C3380CC4-5D6E-409C-BE32-E72D297353CC}">
                <c16:uniqueId val="{00000001-BA79-421D-B1A4-A96347B239AB}"/>
              </c:ext>
            </c:extLst>
          </c:dPt>
          <c:cat>
            <c:strRef>
              <c:f>Sheet1!$A$2:$A$5</c:f>
              <c:strCache>
                <c:ptCount val="4"/>
                <c:pt idx="0">
                  <c:v>Any Induction</c:v>
                </c:pt>
                <c:pt idx="1">
                  <c:v>Polyclonal ALG/ATG</c:v>
                </c:pt>
                <c:pt idx="2">
                  <c:v>IL-2R Antagonist</c:v>
                </c:pt>
                <c:pt idx="3">
                  <c:v>Alemtuzumab</c:v>
                </c:pt>
              </c:strCache>
            </c:strRef>
          </c:cat>
          <c:val>
            <c:numRef>
              <c:f>Sheet1!$B$2:$B$5</c:f>
              <c:numCache>
                <c:formatCode>General</c:formatCode>
                <c:ptCount val="4"/>
                <c:pt idx="0">
                  <c:v>64.248099999999994</c:v>
                </c:pt>
                <c:pt idx="1">
                  <c:v>7.0201000000000002</c:v>
                </c:pt>
                <c:pt idx="2">
                  <c:v>50.593600000000002</c:v>
                </c:pt>
                <c:pt idx="3">
                  <c:v>6.2443999999999997</c:v>
                </c:pt>
              </c:numCache>
            </c:numRef>
          </c:val>
          <c:extLst>
            <c:ext xmlns:c16="http://schemas.microsoft.com/office/drawing/2014/chart" uri="{C3380CC4-5D6E-409C-BE32-E72D297353CC}">
              <c16:uniqueId val="{00000002-BA79-421D-B1A4-A96347B239AB}"/>
            </c:ext>
          </c:extLst>
        </c:ser>
        <c:dLbls>
          <c:showLegendKey val="0"/>
          <c:showVal val="0"/>
          <c:showCatName val="0"/>
          <c:showSerName val="0"/>
          <c:showPercent val="0"/>
          <c:showBubbleSize val="0"/>
        </c:dLbls>
        <c:gapWidth val="40"/>
        <c:overlap val="-80"/>
        <c:axId val="654404296"/>
        <c:axId val="653164840"/>
      </c:barChart>
      <c:catAx>
        <c:axId val="65440429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3164840"/>
        <c:crosses val="autoZero"/>
        <c:auto val="1"/>
        <c:lblAlgn val="ctr"/>
        <c:lblOffset val="100"/>
        <c:noMultiLvlLbl val="0"/>
      </c:catAx>
      <c:valAx>
        <c:axId val="653164840"/>
        <c:scaling>
          <c:orientation val="minMax"/>
          <c:max val="7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a:t>
                </a:r>
                <a:r>
                  <a:rPr lang="en-US" sz="1700" baseline="0" dirty="0" smtClean="0">
                    <a:solidFill>
                      <a:schemeClr val="bg2"/>
                    </a:solidFill>
                  </a:rPr>
                  <a:t> patients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404296"/>
        <c:crosses val="autoZero"/>
        <c:crossBetween val="between"/>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25094650779268E-2"/>
          <c:y val="3.6626238252476601E-2"/>
          <c:w val="0.89555071655866025"/>
          <c:h val="0.78633985267971995"/>
        </c:manualLayout>
      </c:layout>
      <c:barChart>
        <c:barDir val="col"/>
        <c:grouping val="clustered"/>
        <c:varyColors val="0"/>
        <c:ser>
          <c:idx val="0"/>
          <c:order val="0"/>
          <c:tx>
            <c:strRef>
              <c:f>Sheet1!$A$2</c:f>
              <c:strCache>
                <c:ptCount val="1"/>
                <c:pt idx="0">
                  <c:v>2005</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invertIfNegative val="0"/>
          <c:cat>
            <c:strRef>
              <c:f>Sheet1!$B$1:$E$1</c:f>
              <c:strCache>
                <c:ptCount val="4"/>
                <c:pt idx="0">
                  <c:v>Any Induction</c:v>
                </c:pt>
                <c:pt idx="1">
                  <c:v>Polyclonal ALG/ATG</c:v>
                </c:pt>
                <c:pt idx="2">
                  <c:v>IL-2R Antagonist</c:v>
                </c:pt>
                <c:pt idx="3">
                  <c:v>Alemtuzumab</c:v>
                </c:pt>
              </c:strCache>
            </c:strRef>
          </c:cat>
          <c:val>
            <c:numRef>
              <c:f>Sheet1!$B$2:$E$2</c:f>
              <c:numCache>
                <c:formatCode>General</c:formatCode>
                <c:ptCount val="4"/>
                <c:pt idx="0">
                  <c:v>43.084299999999999</c:v>
                </c:pt>
                <c:pt idx="1">
                  <c:v>8.1875999999999998</c:v>
                </c:pt>
                <c:pt idx="2">
                  <c:v>29.3323</c:v>
                </c:pt>
                <c:pt idx="3">
                  <c:v>5.0079500000000001</c:v>
                </c:pt>
              </c:numCache>
            </c:numRef>
          </c:val>
          <c:extLst>
            <c:ext xmlns:c16="http://schemas.microsoft.com/office/drawing/2014/chart" uri="{C3380CC4-5D6E-409C-BE32-E72D297353CC}">
              <c16:uniqueId val="{00000000-629E-4AA2-A842-097F5AB5AE1D}"/>
            </c:ext>
          </c:extLst>
        </c:ser>
        <c:ser>
          <c:idx val="1"/>
          <c:order val="1"/>
          <c:tx>
            <c:strRef>
              <c:f>Sheet1!$A$3</c:f>
              <c:strCache>
                <c:ptCount val="1"/>
                <c:pt idx="0">
                  <c:v>2010</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Sheet1!$B$1:$E$1</c:f>
              <c:strCache>
                <c:ptCount val="4"/>
                <c:pt idx="0">
                  <c:v>Any Induction</c:v>
                </c:pt>
                <c:pt idx="1">
                  <c:v>Polyclonal ALG/ATG</c:v>
                </c:pt>
                <c:pt idx="2">
                  <c:v>IL-2R Antagonist</c:v>
                </c:pt>
                <c:pt idx="3">
                  <c:v>Alemtuzumab</c:v>
                </c:pt>
              </c:strCache>
            </c:strRef>
          </c:cat>
          <c:val>
            <c:numRef>
              <c:f>Sheet1!$B$3:$E$3</c:f>
              <c:numCache>
                <c:formatCode>General</c:formatCode>
                <c:ptCount val="4"/>
                <c:pt idx="0">
                  <c:v>51.685400000000001</c:v>
                </c:pt>
                <c:pt idx="1">
                  <c:v>10.526300000000001</c:v>
                </c:pt>
                <c:pt idx="2">
                  <c:v>35.186300000000003</c:v>
                </c:pt>
                <c:pt idx="3">
                  <c:v>6.2093400000000001</c:v>
                </c:pt>
              </c:numCache>
            </c:numRef>
          </c:val>
          <c:extLst>
            <c:ext xmlns:c16="http://schemas.microsoft.com/office/drawing/2014/chart" uri="{C3380CC4-5D6E-409C-BE32-E72D297353CC}">
              <c16:uniqueId val="{00000001-629E-4AA2-A842-097F5AB5AE1D}"/>
            </c:ext>
          </c:extLst>
        </c:ser>
        <c:ser>
          <c:idx val="2"/>
          <c:order val="2"/>
          <c:tx>
            <c:strRef>
              <c:f>Sheet1!$A$4</c:f>
              <c:strCache>
                <c:ptCount val="1"/>
                <c:pt idx="0">
                  <c:v>1/2018-6/2018</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Sheet1!$B$1:$E$1</c:f>
              <c:strCache>
                <c:ptCount val="4"/>
                <c:pt idx="0">
                  <c:v>Any Induction</c:v>
                </c:pt>
                <c:pt idx="1">
                  <c:v>Polyclonal ALG/ATG</c:v>
                </c:pt>
                <c:pt idx="2">
                  <c:v>IL-2R Antagonist</c:v>
                </c:pt>
                <c:pt idx="3">
                  <c:v>Alemtuzumab</c:v>
                </c:pt>
              </c:strCache>
            </c:strRef>
          </c:cat>
          <c:val>
            <c:numRef>
              <c:f>Sheet1!$B$4:$E$4</c:f>
              <c:numCache>
                <c:formatCode>General</c:formatCode>
                <c:ptCount val="4"/>
                <c:pt idx="0">
                  <c:v>80.860399999999998</c:v>
                </c:pt>
                <c:pt idx="1">
                  <c:v>4.4775999999999998</c:v>
                </c:pt>
                <c:pt idx="2">
                  <c:v>71.202799999999996</c:v>
                </c:pt>
                <c:pt idx="3">
                  <c:v>4.6532</c:v>
                </c:pt>
              </c:numCache>
            </c:numRef>
          </c:val>
          <c:extLst>
            <c:ext xmlns:c16="http://schemas.microsoft.com/office/drawing/2014/chart" uri="{C3380CC4-5D6E-409C-BE32-E72D297353CC}">
              <c16:uniqueId val="{00000002-629E-4AA2-A842-097F5AB5AE1D}"/>
            </c:ext>
          </c:extLst>
        </c:ser>
        <c:dLbls>
          <c:showLegendKey val="0"/>
          <c:showVal val="0"/>
          <c:showCatName val="0"/>
          <c:showSerName val="0"/>
          <c:showPercent val="0"/>
          <c:showBubbleSize val="0"/>
        </c:dLbls>
        <c:gapWidth val="35"/>
        <c:axId val="653165624"/>
        <c:axId val="653166016"/>
      </c:barChart>
      <c:catAx>
        <c:axId val="653165624"/>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3166016"/>
        <c:crosses val="autoZero"/>
        <c:auto val="1"/>
        <c:lblAlgn val="ctr"/>
        <c:lblOffset val="100"/>
        <c:tickLblSkip val="1"/>
        <c:noMultiLvlLbl val="0"/>
      </c:catAx>
      <c:valAx>
        <c:axId val="653166016"/>
        <c:scaling>
          <c:orientation val="minMax"/>
          <c:max val="9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3.9528023598820062E-3"/>
              <c:y val="0.2650984251968504"/>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3165624"/>
        <c:crosses val="autoZero"/>
        <c:crossBetween val="between"/>
        <c:majorUnit val="10"/>
      </c:valAx>
      <c:spPr>
        <a:noFill/>
        <a:ln>
          <a:solidFill>
            <a:schemeClr val="bg2"/>
          </a:solidFill>
        </a:ln>
      </c:spPr>
    </c:plotArea>
    <c:legend>
      <c:legendPos val="r"/>
      <c:layout>
        <c:manualLayout>
          <c:xMode val="edge"/>
          <c:yMode val="edge"/>
          <c:x val="0.5088362018906929"/>
          <c:y val="5.4008339683346042E-2"/>
          <c:w val="0.45539753327294263"/>
          <c:h val="8.8109812886292452E-2"/>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5.8029239186009531E-2"/>
          <c:w val="0.89292662330252193"/>
          <c:h val="0.79773717938620781"/>
        </c:manualLayout>
      </c:layout>
      <c:barChart>
        <c:barDir val="col"/>
        <c:grouping val="stacked"/>
        <c:varyColors val="0"/>
        <c:ser>
          <c:idx val="0"/>
          <c:order val="0"/>
          <c:tx>
            <c:strRef>
              <c:f>Sheet1!$B$1</c:f>
              <c:strCache>
                <c:ptCount val="1"/>
                <c:pt idx="0">
                  <c:v>Any Induction</c:v>
                </c:pt>
              </c:strCache>
            </c:strRef>
          </c:tx>
          <c:spPr>
            <a:gradFill flip="none" rotWithShape="1">
              <a:gsLst>
                <a:gs pos="0">
                  <a:srgbClr val="00B050"/>
                </a:gs>
                <a:gs pos="50000">
                  <a:srgbClr val="66FF33"/>
                </a:gs>
                <a:gs pos="100000">
                  <a:srgbClr val="00B050"/>
                </a:gs>
              </a:gsLst>
              <a:lin ang="10800000" scaled="1"/>
              <a:tileRect/>
            </a:gradFill>
            <a:ln>
              <a:solidFill>
                <a:schemeClr val="bg2"/>
              </a:solidFill>
            </a:ln>
          </c:spPr>
          <c:invertIfNegative val="0"/>
          <c:cat>
            <c:strRef>
              <c:f>Sheet1!$A$2:$A$56</c:f>
              <c:strCache>
                <c:ptCount val="5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 </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 </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 </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strCache>
            </c:strRef>
          </c:cat>
          <c:val>
            <c:numRef>
              <c:f>Sheet1!$B$2:$B$56</c:f>
              <c:numCache>
                <c:formatCode>General</c:formatCode>
                <c:ptCount val="55"/>
                <c:pt idx="0">
                  <c:v>43.084299999999999</c:v>
                </c:pt>
                <c:pt idx="1">
                  <c:v>56.932600000000001</c:v>
                </c:pt>
                <c:pt idx="2">
                  <c:v>63.234200000000001</c:v>
                </c:pt>
                <c:pt idx="3">
                  <c:v>63.010800000000003</c:v>
                </c:pt>
                <c:pt idx="4">
                  <c:v>60.8414</c:v>
                </c:pt>
                <c:pt idx="5">
                  <c:v>51.685400000000001</c:v>
                </c:pt>
                <c:pt idx="6">
                  <c:v>49.628399999999999</c:v>
                </c:pt>
                <c:pt idx="7">
                  <c:v>57.084299999999999</c:v>
                </c:pt>
                <c:pt idx="8">
                  <c:v>57.334099999999999</c:v>
                </c:pt>
                <c:pt idx="9">
                  <c:v>70.634500000000003</c:v>
                </c:pt>
                <c:pt idx="10">
                  <c:v>73.619299999999996</c:v>
                </c:pt>
                <c:pt idx="11">
                  <c:v>76.488799999999998</c:v>
                </c:pt>
                <c:pt idx="12">
                  <c:v>80.563699999999997</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numCache>
            </c:numRef>
          </c:val>
          <c:extLst>
            <c:ext xmlns:c16="http://schemas.microsoft.com/office/drawing/2014/chart" uri="{C3380CC4-5D6E-409C-BE32-E72D297353CC}">
              <c16:uniqueId val="{00000000-234D-4850-B7AE-A12D27F286D2}"/>
            </c:ext>
          </c:extLst>
        </c:ser>
        <c:ser>
          <c:idx val="1"/>
          <c:order val="1"/>
          <c:tx>
            <c:strRef>
              <c:f>Sheet1!$C$1</c:f>
              <c:strCache>
                <c:ptCount val="1"/>
                <c:pt idx="0">
                  <c:v>Polyclonal ALG/ATG</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Sheet1!$A$2:$A$56</c:f>
              <c:strCache>
                <c:ptCount val="5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 </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 </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 </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strCache>
            </c:strRef>
          </c:cat>
          <c:val>
            <c:numRef>
              <c:f>Sheet1!$C$2:$C$56</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8.1875999999999998</c:v>
                </c:pt>
                <c:pt idx="15">
                  <c:v>10.069699999999999</c:v>
                </c:pt>
                <c:pt idx="16">
                  <c:v>11.7468</c:v>
                </c:pt>
                <c:pt idx="17">
                  <c:v>12.329700000000001</c:v>
                </c:pt>
                <c:pt idx="18">
                  <c:v>12.0388</c:v>
                </c:pt>
                <c:pt idx="19">
                  <c:v>10.526300000000001</c:v>
                </c:pt>
                <c:pt idx="20">
                  <c:v>7.7187000000000001</c:v>
                </c:pt>
                <c:pt idx="21">
                  <c:v>6.5574000000000003</c:v>
                </c:pt>
                <c:pt idx="22">
                  <c:v>4.9637000000000002</c:v>
                </c:pt>
                <c:pt idx="23">
                  <c:v>5.2218</c:v>
                </c:pt>
                <c:pt idx="24">
                  <c:v>3.8955000000000002</c:v>
                </c:pt>
                <c:pt idx="25">
                  <c:v>4.1905999999999999</c:v>
                </c:pt>
                <c:pt idx="26">
                  <c:v>2.5663</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numCache>
            </c:numRef>
          </c:val>
          <c:extLst>
            <c:ext xmlns:c16="http://schemas.microsoft.com/office/drawing/2014/chart" uri="{C3380CC4-5D6E-409C-BE32-E72D297353CC}">
              <c16:uniqueId val="{00000001-234D-4850-B7AE-A12D27F286D2}"/>
            </c:ext>
          </c:extLst>
        </c:ser>
        <c:ser>
          <c:idx val="2"/>
          <c:order val="2"/>
          <c:tx>
            <c:strRef>
              <c:f>Sheet1!$D$1</c:f>
              <c:strCache>
                <c:ptCount val="1"/>
                <c:pt idx="0">
                  <c:v>IL-2R Antagonist</c:v>
                </c:pt>
              </c:strCache>
            </c:strRef>
          </c:tx>
          <c:spPr>
            <a:gradFill flip="none" rotWithShape="1">
              <a:gsLst>
                <a:gs pos="0">
                  <a:srgbClr val="7030A0"/>
                </a:gs>
                <a:gs pos="50000">
                  <a:srgbClr val="CC66FF"/>
                </a:gs>
                <a:gs pos="100000">
                  <a:srgbClr val="9900FF"/>
                </a:gs>
              </a:gsLst>
              <a:lin ang="10800000" scaled="1"/>
              <a:tileRect/>
            </a:gradFill>
            <a:ln>
              <a:solidFill>
                <a:srgbClr val="000000"/>
              </a:solidFill>
            </a:ln>
          </c:spPr>
          <c:invertIfNegative val="0"/>
          <c:cat>
            <c:strRef>
              <c:f>Sheet1!$A$2:$A$56</c:f>
              <c:strCache>
                <c:ptCount val="5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 </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 </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 </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strCache>
            </c:strRef>
          </c:cat>
          <c:val>
            <c:numRef>
              <c:f>Sheet1!$D$2:$D$56</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29.3323</c:v>
                </c:pt>
                <c:pt idx="29">
                  <c:v>39.736600000000003</c:v>
                </c:pt>
                <c:pt idx="30">
                  <c:v>41.800199999999997</c:v>
                </c:pt>
                <c:pt idx="31">
                  <c:v>42.652299999999997</c:v>
                </c:pt>
                <c:pt idx="32">
                  <c:v>42.071199999999997</c:v>
                </c:pt>
                <c:pt idx="33">
                  <c:v>35.186300000000003</c:v>
                </c:pt>
                <c:pt idx="34">
                  <c:v>36.363599999999998</c:v>
                </c:pt>
                <c:pt idx="35">
                  <c:v>43.384099999999997</c:v>
                </c:pt>
                <c:pt idx="36">
                  <c:v>46.346899999999998</c:v>
                </c:pt>
                <c:pt idx="37">
                  <c:v>56.765900000000002</c:v>
                </c:pt>
                <c:pt idx="38">
                  <c:v>63.067100000000003</c:v>
                </c:pt>
                <c:pt idx="39">
                  <c:v>65.946200000000005</c:v>
                </c:pt>
                <c:pt idx="40">
                  <c:v>72.822900000000004</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numCache>
            </c:numRef>
          </c:val>
          <c:extLst>
            <c:ext xmlns:c16="http://schemas.microsoft.com/office/drawing/2014/chart" uri="{C3380CC4-5D6E-409C-BE32-E72D297353CC}">
              <c16:uniqueId val="{00000002-234D-4850-B7AE-A12D27F286D2}"/>
            </c:ext>
          </c:extLst>
        </c:ser>
        <c:ser>
          <c:idx val="3"/>
          <c:order val="3"/>
          <c:tx>
            <c:strRef>
              <c:f>Sheet1!$E$1</c:f>
              <c:strCache>
                <c:ptCount val="1"/>
                <c:pt idx="0">
                  <c:v>Alemtuzumab</c:v>
                </c:pt>
              </c:strCache>
            </c:strRef>
          </c:tx>
          <c:spPr>
            <a:gradFill>
              <a:gsLst>
                <a:gs pos="0">
                  <a:srgbClr val="008080"/>
                </a:gs>
                <a:gs pos="50000">
                  <a:srgbClr val="00FFFF"/>
                </a:gs>
                <a:gs pos="100000">
                  <a:srgbClr val="008080"/>
                </a:gs>
              </a:gsLst>
            </a:gradFill>
            <a:ln>
              <a:solidFill>
                <a:schemeClr val="bg2"/>
              </a:solidFill>
            </a:ln>
          </c:spPr>
          <c:invertIfNegative val="0"/>
          <c:cat>
            <c:strRef>
              <c:f>Sheet1!$A$2:$A$56</c:f>
              <c:strCache>
                <c:ptCount val="5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 </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 </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 </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strCache>
            </c:strRef>
          </c:cat>
          <c:val>
            <c:numRef>
              <c:f>Sheet1!$E$2:$E$56</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5.0079500000000001</c:v>
                </c:pt>
                <c:pt idx="43">
                  <c:v>6.5840399999999999</c:v>
                </c:pt>
                <c:pt idx="44">
                  <c:v>9.1533200000000008</c:v>
                </c:pt>
                <c:pt idx="45">
                  <c:v>8.4587800000000009</c:v>
                </c:pt>
                <c:pt idx="46">
                  <c:v>7.2491899999999996</c:v>
                </c:pt>
                <c:pt idx="47">
                  <c:v>6.2093400000000001</c:v>
                </c:pt>
                <c:pt idx="48">
                  <c:v>5.7747299999999999</c:v>
                </c:pt>
                <c:pt idx="49">
                  <c:v>6.8501200000000004</c:v>
                </c:pt>
                <c:pt idx="50">
                  <c:v>5.91188</c:v>
                </c:pt>
                <c:pt idx="51">
                  <c:v>7.7484599999999997</c:v>
                </c:pt>
                <c:pt idx="52">
                  <c:v>5.4733700000000001</c:v>
                </c:pt>
                <c:pt idx="53">
                  <c:v>5.20512</c:v>
                </c:pt>
                <c:pt idx="54">
                  <c:v>4.6276799999999998</c:v>
                </c:pt>
              </c:numCache>
            </c:numRef>
          </c:val>
          <c:extLst>
            <c:ext xmlns:c16="http://schemas.microsoft.com/office/drawing/2014/chart" uri="{C3380CC4-5D6E-409C-BE32-E72D297353CC}">
              <c16:uniqueId val="{00000003-234D-4850-B7AE-A12D27F286D2}"/>
            </c:ext>
          </c:extLst>
        </c:ser>
        <c:dLbls>
          <c:showLegendKey val="0"/>
          <c:showVal val="0"/>
          <c:showCatName val="0"/>
          <c:showSerName val="0"/>
          <c:showPercent val="0"/>
          <c:showBubbleSize val="0"/>
        </c:dLbls>
        <c:gapWidth val="0"/>
        <c:overlap val="100"/>
        <c:axId val="653166800"/>
        <c:axId val="653167192"/>
      </c:barChart>
      <c:catAx>
        <c:axId val="653166800"/>
        <c:scaling>
          <c:orientation val="minMax"/>
        </c:scaling>
        <c:delete val="0"/>
        <c:axPos val="b"/>
        <c:numFmt formatCode="General" sourceLinked="0"/>
        <c:majorTickMark val="out"/>
        <c:minorTickMark val="none"/>
        <c:tickLblPos val="nextTo"/>
        <c:spPr>
          <a:ln>
            <a:solidFill>
              <a:schemeClr val="bg2"/>
            </a:solidFill>
          </a:ln>
        </c:spPr>
        <c:txPr>
          <a:bodyPr rot="-3300000"/>
          <a:lstStyle/>
          <a:p>
            <a:pPr>
              <a:defRPr sz="1100" b="1">
                <a:solidFill>
                  <a:schemeClr val="bg2"/>
                </a:solidFill>
              </a:defRPr>
            </a:pPr>
            <a:endParaRPr lang="en-US"/>
          </a:p>
        </c:txPr>
        <c:crossAx val="653167192"/>
        <c:crosses val="autoZero"/>
        <c:auto val="1"/>
        <c:lblAlgn val="ctr"/>
        <c:lblOffset val="100"/>
        <c:tickLblSkip val="1"/>
        <c:noMultiLvlLbl val="0"/>
      </c:catAx>
      <c:valAx>
        <c:axId val="653167192"/>
        <c:scaling>
          <c:orientation val="minMax"/>
        </c:scaling>
        <c:delete val="0"/>
        <c:axPos val="l"/>
        <c:majorGridlines>
          <c:spPr>
            <a:ln w="6350">
              <a:solidFill>
                <a:schemeClr val="bg2"/>
              </a:solidFill>
              <a:prstDash val="sysDash"/>
            </a:ln>
          </c:spPr>
        </c:majorGridlines>
        <c:title>
          <c:tx>
            <c:rich>
              <a:bodyPr/>
              <a:lstStyle/>
              <a:p>
                <a:pPr>
                  <a:defRPr sz="1700">
                    <a:solidFill>
                      <a:schemeClr val="bg2"/>
                    </a:solidFill>
                  </a:defRPr>
                </a:pPr>
                <a:r>
                  <a:rPr lang="en-US" sz="1700" b="1" i="0" baseline="0" dirty="0" smtClean="0">
                    <a:solidFill>
                      <a:schemeClr val="bg2"/>
                    </a:solidFill>
                    <a:effectLst/>
                  </a:rPr>
                  <a:t>% of patients</a:t>
                </a:r>
                <a:endParaRPr lang="en-US" sz="1700" dirty="0">
                  <a:solidFill>
                    <a:schemeClr val="bg2"/>
                  </a:solidFill>
                  <a:effectLst/>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3166800"/>
        <c:crosses val="autoZero"/>
        <c:crossBetween val="between"/>
      </c:valAx>
      <c:spPr>
        <a:noFill/>
        <a:ln>
          <a:solidFill>
            <a:schemeClr val="bg2"/>
          </a:solidFill>
        </a:ln>
      </c:spPr>
    </c:plotArea>
    <c:legend>
      <c:legendPos val="t"/>
      <c:layout>
        <c:manualLayout>
          <c:xMode val="edge"/>
          <c:yMode val="edge"/>
          <c:x val="0.13486979344973182"/>
          <c:y val="2.3204203031880772E-2"/>
          <c:w val="0.77382585872418119"/>
          <c:h val="7.4590533471890458E-2"/>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smoothMarker"/>
        <c:varyColors val="0"/>
        <c:ser>
          <c:idx val="0"/>
          <c:order val="0"/>
          <c:tx>
            <c:strRef>
              <c:f>Sheet1!$B$1</c:f>
              <c:strCache>
                <c:ptCount val="1"/>
                <c:pt idx="0">
                  <c:v>No induction (N=13,026)</c:v>
                </c:pt>
              </c:strCache>
            </c:strRef>
          </c:tx>
          <c:spPr>
            <a:ln w="41275">
              <a:solidFill>
                <a:srgbClr val="00B050"/>
              </a:solidFill>
            </a:ln>
          </c:spPr>
          <c:marker>
            <c:symbol val="none"/>
          </c:marker>
          <c:xVal>
            <c:numRef>
              <c:f>Sheet1!$A$2:$A$289</c:f>
              <c:numCache>
                <c:formatCode>General</c:formatCode>
                <c:ptCount val="28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pt idx="241">
                  <c:v>20.083300000000001</c:v>
                </c:pt>
                <c:pt idx="242">
                  <c:v>20.166699999999999</c:v>
                </c:pt>
                <c:pt idx="243">
                  <c:v>20.25</c:v>
                </c:pt>
                <c:pt idx="244">
                  <c:v>20.333300000000001</c:v>
                </c:pt>
                <c:pt idx="245">
                  <c:v>20.416699999999999</c:v>
                </c:pt>
                <c:pt idx="246">
                  <c:v>20.5</c:v>
                </c:pt>
                <c:pt idx="247">
                  <c:v>20.583300000000001</c:v>
                </c:pt>
                <c:pt idx="248">
                  <c:v>20.666699999999999</c:v>
                </c:pt>
                <c:pt idx="249">
                  <c:v>20.75</c:v>
                </c:pt>
                <c:pt idx="250">
                  <c:v>20.833300000000001</c:v>
                </c:pt>
                <c:pt idx="251">
                  <c:v>20.916699999999999</c:v>
                </c:pt>
                <c:pt idx="252">
                  <c:v>21</c:v>
                </c:pt>
                <c:pt idx="253">
                  <c:v>21.083300000000001</c:v>
                </c:pt>
                <c:pt idx="254">
                  <c:v>21.166699999999999</c:v>
                </c:pt>
                <c:pt idx="255">
                  <c:v>21.25</c:v>
                </c:pt>
                <c:pt idx="256">
                  <c:v>21.333300000000001</c:v>
                </c:pt>
                <c:pt idx="257">
                  <c:v>21.416699999999999</c:v>
                </c:pt>
                <c:pt idx="258">
                  <c:v>21.5</c:v>
                </c:pt>
                <c:pt idx="259">
                  <c:v>21.583300000000001</c:v>
                </c:pt>
                <c:pt idx="260">
                  <c:v>21.666699999999999</c:v>
                </c:pt>
                <c:pt idx="261">
                  <c:v>21.75</c:v>
                </c:pt>
                <c:pt idx="262">
                  <c:v>21.833300000000001</c:v>
                </c:pt>
                <c:pt idx="263">
                  <c:v>21.916699999999999</c:v>
                </c:pt>
                <c:pt idx="264">
                  <c:v>22</c:v>
                </c:pt>
                <c:pt idx="265">
                  <c:v>22.083300000000001</c:v>
                </c:pt>
                <c:pt idx="266">
                  <c:v>22.166699999999999</c:v>
                </c:pt>
                <c:pt idx="267">
                  <c:v>22.25</c:v>
                </c:pt>
                <c:pt idx="268">
                  <c:v>22.333300000000001</c:v>
                </c:pt>
                <c:pt idx="269">
                  <c:v>22.416699999999999</c:v>
                </c:pt>
                <c:pt idx="270">
                  <c:v>22.5</c:v>
                </c:pt>
                <c:pt idx="271">
                  <c:v>22.583300000000001</c:v>
                </c:pt>
                <c:pt idx="272">
                  <c:v>22.666699999999999</c:v>
                </c:pt>
                <c:pt idx="273">
                  <c:v>22.75</c:v>
                </c:pt>
                <c:pt idx="274">
                  <c:v>22.833300000000001</c:v>
                </c:pt>
                <c:pt idx="275">
                  <c:v>22.916699999999999</c:v>
                </c:pt>
              </c:numCache>
            </c:numRef>
          </c:xVal>
          <c:yVal>
            <c:numRef>
              <c:f>Sheet1!$B$2:$B$289</c:f>
              <c:numCache>
                <c:formatCode>General</c:formatCode>
                <c:ptCount val="288"/>
                <c:pt idx="0">
                  <c:v>100</c:v>
                </c:pt>
                <c:pt idx="1">
                  <c:v>99.831000000000003</c:v>
                </c:pt>
                <c:pt idx="2">
                  <c:v>99.33</c:v>
                </c:pt>
                <c:pt idx="3">
                  <c:v>98.397000000000006</c:v>
                </c:pt>
                <c:pt idx="4">
                  <c:v>97.361999999999995</c:v>
                </c:pt>
                <c:pt idx="5">
                  <c:v>96.233999999999995</c:v>
                </c:pt>
                <c:pt idx="6">
                  <c:v>95.144000000000005</c:v>
                </c:pt>
                <c:pt idx="7">
                  <c:v>93.974999999999994</c:v>
                </c:pt>
                <c:pt idx="8">
                  <c:v>93.046000000000006</c:v>
                </c:pt>
                <c:pt idx="9">
                  <c:v>92.153999999999996</c:v>
                </c:pt>
                <c:pt idx="10">
                  <c:v>91.260999999999996</c:v>
                </c:pt>
                <c:pt idx="11">
                  <c:v>90.311000000000007</c:v>
                </c:pt>
                <c:pt idx="12">
                  <c:v>89.552999999999997</c:v>
                </c:pt>
                <c:pt idx="13">
                  <c:v>88.6</c:v>
                </c:pt>
                <c:pt idx="14">
                  <c:v>87.519000000000005</c:v>
                </c:pt>
                <c:pt idx="15">
                  <c:v>86.62</c:v>
                </c:pt>
                <c:pt idx="16">
                  <c:v>85.721000000000004</c:v>
                </c:pt>
                <c:pt idx="17">
                  <c:v>84.828000000000003</c:v>
                </c:pt>
                <c:pt idx="18">
                  <c:v>84.144999999999996</c:v>
                </c:pt>
                <c:pt idx="19">
                  <c:v>83.403999999999996</c:v>
                </c:pt>
                <c:pt idx="20">
                  <c:v>82.59</c:v>
                </c:pt>
                <c:pt idx="21">
                  <c:v>81.84</c:v>
                </c:pt>
                <c:pt idx="22">
                  <c:v>81.096000000000004</c:v>
                </c:pt>
                <c:pt idx="23">
                  <c:v>80.331000000000003</c:v>
                </c:pt>
                <c:pt idx="24">
                  <c:v>79.611999999999995</c:v>
                </c:pt>
                <c:pt idx="25">
                  <c:v>78.841999999999999</c:v>
                </c:pt>
                <c:pt idx="26">
                  <c:v>78.132000000000005</c:v>
                </c:pt>
                <c:pt idx="27">
                  <c:v>77.376000000000005</c:v>
                </c:pt>
                <c:pt idx="28">
                  <c:v>76.585999999999999</c:v>
                </c:pt>
                <c:pt idx="29">
                  <c:v>75.914000000000001</c:v>
                </c:pt>
                <c:pt idx="30">
                  <c:v>75.138999999999996</c:v>
                </c:pt>
                <c:pt idx="31">
                  <c:v>74.414000000000001</c:v>
                </c:pt>
                <c:pt idx="32">
                  <c:v>73.671000000000006</c:v>
                </c:pt>
                <c:pt idx="33">
                  <c:v>72.978999999999999</c:v>
                </c:pt>
                <c:pt idx="34">
                  <c:v>72.361999999999995</c:v>
                </c:pt>
                <c:pt idx="35">
                  <c:v>71.537000000000006</c:v>
                </c:pt>
                <c:pt idx="36">
                  <c:v>70.853999999999999</c:v>
                </c:pt>
                <c:pt idx="37">
                  <c:v>70.057000000000002</c:v>
                </c:pt>
                <c:pt idx="38">
                  <c:v>69.403999999999996</c:v>
                </c:pt>
                <c:pt idx="39">
                  <c:v>68.721999999999994</c:v>
                </c:pt>
                <c:pt idx="40">
                  <c:v>68.164000000000001</c:v>
                </c:pt>
                <c:pt idx="41">
                  <c:v>67.417000000000002</c:v>
                </c:pt>
                <c:pt idx="42">
                  <c:v>66.706000000000003</c:v>
                </c:pt>
                <c:pt idx="43">
                  <c:v>66.084000000000003</c:v>
                </c:pt>
                <c:pt idx="44">
                  <c:v>65.424000000000007</c:v>
                </c:pt>
                <c:pt idx="45">
                  <c:v>64.89</c:v>
                </c:pt>
                <c:pt idx="46">
                  <c:v>64.3</c:v>
                </c:pt>
                <c:pt idx="47">
                  <c:v>63.835999999999999</c:v>
                </c:pt>
                <c:pt idx="48">
                  <c:v>63.194000000000003</c:v>
                </c:pt>
                <c:pt idx="49">
                  <c:v>62.488999999999997</c:v>
                </c:pt>
                <c:pt idx="50">
                  <c:v>61.927999999999997</c:v>
                </c:pt>
                <c:pt idx="51">
                  <c:v>61.29</c:v>
                </c:pt>
                <c:pt idx="52">
                  <c:v>60.716999999999999</c:v>
                </c:pt>
                <c:pt idx="53">
                  <c:v>60.268000000000001</c:v>
                </c:pt>
                <c:pt idx="54">
                  <c:v>59.808999999999997</c:v>
                </c:pt>
                <c:pt idx="55">
                  <c:v>59.273000000000003</c:v>
                </c:pt>
                <c:pt idx="56">
                  <c:v>58.841999999999999</c:v>
                </c:pt>
                <c:pt idx="57">
                  <c:v>58.293999999999997</c:v>
                </c:pt>
                <c:pt idx="58">
                  <c:v>57.734000000000002</c:v>
                </c:pt>
                <c:pt idx="59">
                  <c:v>57.19</c:v>
                </c:pt>
                <c:pt idx="60">
                  <c:v>56.66</c:v>
                </c:pt>
                <c:pt idx="61">
                  <c:v>56.122999999999998</c:v>
                </c:pt>
                <c:pt idx="62">
                  <c:v>55.567999999999998</c:v>
                </c:pt>
                <c:pt idx="63">
                  <c:v>54.948999999999998</c:v>
                </c:pt>
                <c:pt idx="64">
                  <c:v>54.411999999999999</c:v>
                </c:pt>
                <c:pt idx="65">
                  <c:v>53.843000000000004</c:v>
                </c:pt>
                <c:pt idx="66">
                  <c:v>53.345999999999997</c:v>
                </c:pt>
                <c:pt idx="67">
                  <c:v>52.878999999999998</c:v>
                </c:pt>
                <c:pt idx="68">
                  <c:v>52.411000000000001</c:v>
                </c:pt>
                <c:pt idx="69">
                  <c:v>51.847999999999999</c:v>
                </c:pt>
                <c:pt idx="70">
                  <c:v>51.396999999999998</c:v>
                </c:pt>
                <c:pt idx="71">
                  <c:v>50.933</c:v>
                </c:pt>
                <c:pt idx="72">
                  <c:v>50.335000000000001</c:v>
                </c:pt>
                <c:pt idx="73">
                  <c:v>49.904000000000003</c:v>
                </c:pt>
                <c:pt idx="74">
                  <c:v>49.387999999999998</c:v>
                </c:pt>
                <c:pt idx="75">
                  <c:v>48.914999999999999</c:v>
                </c:pt>
                <c:pt idx="76">
                  <c:v>48.487000000000002</c:v>
                </c:pt>
                <c:pt idx="77">
                  <c:v>47.911000000000001</c:v>
                </c:pt>
                <c:pt idx="78">
                  <c:v>47.423999999999999</c:v>
                </c:pt>
                <c:pt idx="79">
                  <c:v>47.015999999999998</c:v>
                </c:pt>
                <c:pt idx="80">
                  <c:v>46.618000000000002</c:v>
                </c:pt>
                <c:pt idx="81">
                  <c:v>46.139000000000003</c:v>
                </c:pt>
                <c:pt idx="82">
                  <c:v>45.737000000000002</c:v>
                </c:pt>
                <c:pt idx="83">
                  <c:v>45.343000000000004</c:v>
                </c:pt>
                <c:pt idx="84">
                  <c:v>44.908999999999999</c:v>
                </c:pt>
                <c:pt idx="85">
                  <c:v>44.433999999999997</c:v>
                </c:pt>
                <c:pt idx="86">
                  <c:v>44.05</c:v>
                </c:pt>
                <c:pt idx="87">
                  <c:v>43.587000000000003</c:v>
                </c:pt>
                <c:pt idx="88">
                  <c:v>43.173000000000002</c:v>
                </c:pt>
                <c:pt idx="89">
                  <c:v>42.62</c:v>
                </c:pt>
                <c:pt idx="90">
                  <c:v>42.116</c:v>
                </c:pt>
                <c:pt idx="91">
                  <c:v>41.56</c:v>
                </c:pt>
                <c:pt idx="92">
                  <c:v>41.142000000000003</c:v>
                </c:pt>
                <c:pt idx="93">
                  <c:v>40.786000000000001</c:v>
                </c:pt>
                <c:pt idx="94">
                  <c:v>40.594999999999999</c:v>
                </c:pt>
                <c:pt idx="95">
                  <c:v>40.234999999999999</c:v>
                </c:pt>
                <c:pt idx="96">
                  <c:v>39.726999999999997</c:v>
                </c:pt>
                <c:pt idx="97">
                  <c:v>39.307000000000002</c:v>
                </c:pt>
                <c:pt idx="98">
                  <c:v>38.935000000000002</c:v>
                </c:pt>
                <c:pt idx="99">
                  <c:v>38.603000000000002</c:v>
                </c:pt>
                <c:pt idx="100">
                  <c:v>38.200000000000003</c:v>
                </c:pt>
                <c:pt idx="101">
                  <c:v>37.795999999999999</c:v>
                </c:pt>
                <c:pt idx="102">
                  <c:v>37.530999999999999</c:v>
                </c:pt>
                <c:pt idx="103">
                  <c:v>37.195</c:v>
                </c:pt>
                <c:pt idx="104">
                  <c:v>36.83</c:v>
                </c:pt>
                <c:pt idx="105">
                  <c:v>36.393000000000001</c:v>
                </c:pt>
                <c:pt idx="106">
                  <c:v>35.966999999999999</c:v>
                </c:pt>
                <c:pt idx="107">
                  <c:v>35.652999999999999</c:v>
                </c:pt>
                <c:pt idx="108">
                  <c:v>35.216999999999999</c:v>
                </c:pt>
                <c:pt idx="109">
                  <c:v>34.933999999999997</c:v>
                </c:pt>
                <c:pt idx="110">
                  <c:v>34.54</c:v>
                </c:pt>
                <c:pt idx="111">
                  <c:v>34.22</c:v>
                </c:pt>
                <c:pt idx="112">
                  <c:v>33.655000000000001</c:v>
                </c:pt>
                <c:pt idx="113">
                  <c:v>33.347999999999999</c:v>
                </c:pt>
                <c:pt idx="114">
                  <c:v>32.764000000000003</c:v>
                </c:pt>
                <c:pt idx="115">
                  <c:v>32.472000000000001</c:v>
                </c:pt>
                <c:pt idx="116">
                  <c:v>32.179000000000002</c:v>
                </c:pt>
                <c:pt idx="117">
                  <c:v>31.838000000000001</c:v>
                </c:pt>
                <c:pt idx="118">
                  <c:v>31.388000000000002</c:v>
                </c:pt>
                <c:pt idx="119">
                  <c:v>31.122</c:v>
                </c:pt>
                <c:pt idx="120">
                  <c:v>30.803999999999998</c:v>
                </c:pt>
                <c:pt idx="121">
                  <c:v>30.608000000000001</c:v>
                </c:pt>
                <c:pt idx="122">
                  <c:v>30.242999999999999</c:v>
                </c:pt>
                <c:pt idx="123">
                  <c:v>29.959</c:v>
                </c:pt>
                <c:pt idx="124">
                  <c:v>29.608000000000001</c:v>
                </c:pt>
                <c:pt idx="125">
                  <c:v>29.14</c:v>
                </c:pt>
                <c:pt idx="126">
                  <c:v>28.754000000000001</c:v>
                </c:pt>
                <c:pt idx="127">
                  <c:v>28.553000000000001</c:v>
                </c:pt>
                <c:pt idx="128">
                  <c:v>28.283000000000001</c:v>
                </c:pt>
                <c:pt idx="129">
                  <c:v>27.962</c:v>
                </c:pt>
                <c:pt idx="130">
                  <c:v>27.742000000000001</c:v>
                </c:pt>
                <c:pt idx="131">
                  <c:v>27.332000000000001</c:v>
                </c:pt>
                <c:pt idx="132">
                  <c:v>27.09</c:v>
                </c:pt>
                <c:pt idx="133">
                  <c:v>26.664000000000001</c:v>
                </c:pt>
                <c:pt idx="134">
                  <c:v>26.178999999999998</c:v>
                </c:pt>
                <c:pt idx="135">
                  <c:v>25.981000000000002</c:v>
                </c:pt>
                <c:pt idx="136">
                  <c:v>25.728000000000002</c:v>
                </c:pt>
                <c:pt idx="137">
                  <c:v>25.367000000000001</c:v>
                </c:pt>
                <c:pt idx="138">
                  <c:v>25.149000000000001</c:v>
                </c:pt>
                <c:pt idx="139">
                  <c:v>24.931999999999999</c:v>
                </c:pt>
                <c:pt idx="140">
                  <c:v>24.513999999999999</c:v>
                </c:pt>
                <c:pt idx="141">
                  <c:v>24.222000000000001</c:v>
                </c:pt>
                <c:pt idx="142">
                  <c:v>23.91</c:v>
                </c:pt>
                <c:pt idx="143">
                  <c:v>23.667999999999999</c:v>
                </c:pt>
                <c:pt idx="144">
                  <c:v>23.478000000000002</c:v>
                </c:pt>
                <c:pt idx="145">
                  <c:v>23.183</c:v>
                </c:pt>
                <c:pt idx="146">
                  <c:v>22.861999999999998</c:v>
                </c:pt>
                <c:pt idx="147">
                  <c:v>22.56</c:v>
                </c:pt>
                <c:pt idx="148">
                  <c:v>22.216999999999999</c:v>
                </c:pt>
                <c:pt idx="149">
                  <c:v>22.076000000000001</c:v>
                </c:pt>
                <c:pt idx="150">
                  <c:v>21.873999999999999</c:v>
                </c:pt>
                <c:pt idx="151">
                  <c:v>21.63</c:v>
                </c:pt>
                <c:pt idx="152">
                  <c:v>21.364000000000001</c:v>
                </c:pt>
                <c:pt idx="153">
                  <c:v>21.015000000000001</c:v>
                </c:pt>
                <c:pt idx="154">
                  <c:v>20.829000000000001</c:v>
                </c:pt>
                <c:pt idx="155">
                  <c:v>20.597999999999999</c:v>
                </c:pt>
                <c:pt idx="156">
                  <c:v>20.425000000000001</c:v>
                </c:pt>
                <c:pt idx="157">
                  <c:v>20.015000000000001</c:v>
                </c:pt>
                <c:pt idx="158">
                  <c:v>19.827999999999999</c:v>
                </c:pt>
                <c:pt idx="159">
                  <c:v>19.591999999999999</c:v>
                </c:pt>
                <c:pt idx="160">
                  <c:v>19.402999999999999</c:v>
                </c:pt>
                <c:pt idx="161">
                  <c:v>19.308</c:v>
                </c:pt>
                <c:pt idx="162">
                  <c:v>18.998999999999999</c:v>
                </c:pt>
                <c:pt idx="163">
                  <c:v>18.809000000000001</c:v>
                </c:pt>
                <c:pt idx="164">
                  <c:v>18.666</c:v>
                </c:pt>
                <c:pt idx="165">
                  <c:v>18.475000000000001</c:v>
                </c:pt>
                <c:pt idx="166">
                  <c:v>18.283000000000001</c:v>
                </c:pt>
                <c:pt idx="167">
                  <c:v>18.137</c:v>
                </c:pt>
                <c:pt idx="168">
                  <c:v>17.914999999999999</c:v>
                </c:pt>
                <c:pt idx="169">
                  <c:v>17.788</c:v>
                </c:pt>
                <c:pt idx="170">
                  <c:v>17.684999999999999</c:v>
                </c:pt>
                <c:pt idx="171">
                  <c:v>17.553999999999998</c:v>
                </c:pt>
                <c:pt idx="172">
                  <c:v>17.423999999999999</c:v>
                </c:pt>
                <c:pt idx="173">
                  <c:v>17.189</c:v>
                </c:pt>
                <c:pt idx="174">
                  <c:v>16.927</c:v>
                </c:pt>
                <c:pt idx="175">
                  <c:v>16.742999999999999</c:v>
                </c:pt>
                <c:pt idx="176">
                  <c:v>16.611999999999998</c:v>
                </c:pt>
                <c:pt idx="177">
                  <c:v>16.506</c:v>
                </c:pt>
                <c:pt idx="178">
                  <c:v>16.373000000000001</c:v>
                </c:pt>
                <c:pt idx="179">
                  <c:v>16.236000000000001</c:v>
                </c:pt>
                <c:pt idx="180">
                  <c:v>16.068000000000001</c:v>
                </c:pt>
                <c:pt idx="181">
                  <c:v>15.864000000000001</c:v>
                </c:pt>
                <c:pt idx="182">
                  <c:v>15.657999999999999</c:v>
                </c:pt>
                <c:pt idx="183">
                  <c:v>15.509</c:v>
                </c:pt>
                <c:pt idx="184">
                  <c:v>15.331</c:v>
                </c:pt>
                <c:pt idx="185">
                  <c:v>15.151999999999999</c:v>
                </c:pt>
                <c:pt idx="186">
                  <c:v>15.003</c:v>
                </c:pt>
                <c:pt idx="187">
                  <c:v>14.882999999999999</c:v>
                </c:pt>
                <c:pt idx="188">
                  <c:v>14.733000000000001</c:v>
                </c:pt>
                <c:pt idx="189">
                  <c:v>14.641999999999999</c:v>
                </c:pt>
                <c:pt idx="190">
                  <c:v>14.491</c:v>
                </c:pt>
                <c:pt idx="191">
                  <c:v>14.369</c:v>
                </c:pt>
                <c:pt idx="192">
                  <c:v>14.179</c:v>
                </c:pt>
                <c:pt idx="193">
                  <c:v>14.077999999999999</c:v>
                </c:pt>
                <c:pt idx="194">
                  <c:v>13.909000000000001</c:v>
                </c:pt>
                <c:pt idx="195">
                  <c:v>13.805999999999999</c:v>
                </c:pt>
                <c:pt idx="196">
                  <c:v>13.635999999999999</c:v>
                </c:pt>
                <c:pt idx="197">
                  <c:v>13.568</c:v>
                </c:pt>
                <c:pt idx="198">
                  <c:v>13.465</c:v>
                </c:pt>
                <c:pt idx="199">
                  <c:v>13.362</c:v>
                </c:pt>
                <c:pt idx="200">
                  <c:v>13.327999999999999</c:v>
                </c:pt>
                <c:pt idx="201">
                  <c:v>13.153</c:v>
                </c:pt>
                <c:pt idx="202">
                  <c:v>12.904999999999999</c:v>
                </c:pt>
                <c:pt idx="203">
                  <c:v>12.834</c:v>
                </c:pt>
                <c:pt idx="204">
                  <c:v>12.795999999999999</c:v>
                </c:pt>
                <c:pt idx="205">
                  <c:v>12.599</c:v>
                </c:pt>
                <c:pt idx="206">
                  <c:v>12.439</c:v>
                </c:pt>
                <c:pt idx="207">
                  <c:v>12.196</c:v>
                </c:pt>
                <c:pt idx="208">
                  <c:v>11.829000000000001</c:v>
                </c:pt>
                <c:pt idx="209">
                  <c:v>11.664</c:v>
                </c:pt>
                <c:pt idx="210">
                  <c:v>11.582000000000001</c:v>
                </c:pt>
                <c:pt idx="211">
                  <c:v>11.582000000000001</c:v>
                </c:pt>
                <c:pt idx="212">
                  <c:v>11.416</c:v>
                </c:pt>
                <c:pt idx="213">
                  <c:v>11.29</c:v>
                </c:pt>
                <c:pt idx="214">
                  <c:v>11.247999999999999</c:v>
                </c:pt>
                <c:pt idx="215">
                  <c:v>11.164</c:v>
                </c:pt>
                <c:pt idx="216">
                  <c:v>10.904</c:v>
                </c:pt>
                <c:pt idx="217">
                  <c:v>10.904</c:v>
                </c:pt>
                <c:pt idx="218">
                  <c:v>10.657999999999999</c:v>
                </c:pt>
                <c:pt idx="219">
                  <c:v>10.459</c:v>
                </c:pt>
                <c:pt idx="220">
                  <c:v>10.459</c:v>
                </c:pt>
                <c:pt idx="221">
                  <c:v>10.409000000000001</c:v>
                </c:pt>
                <c:pt idx="222">
                  <c:v>10.308</c:v>
                </c:pt>
                <c:pt idx="223">
                  <c:v>10.156000000000001</c:v>
                </c:pt>
                <c:pt idx="224">
                  <c:v>10.105</c:v>
                </c:pt>
                <c:pt idx="225">
                  <c:v>10.002000000000001</c:v>
                </c:pt>
                <c:pt idx="226">
                  <c:v>9.843</c:v>
                </c:pt>
                <c:pt idx="227">
                  <c:v>9.843</c:v>
                </c:pt>
                <c:pt idx="228">
                  <c:v>9.843</c:v>
                </c:pt>
                <c:pt idx="229">
                  <c:v>9.6579999999999995</c:v>
                </c:pt>
                <c:pt idx="230">
                  <c:v>9.5939999999999994</c:v>
                </c:pt>
                <c:pt idx="231">
                  <c:v>9.5299999999999994</c:v>
                </c:pt>
                <c:pt idx="232">
                  <c:v>9.5299999999999994</c:v>
                </c:pt>
                <c:pt idx="233">
                  <c:v>9.4659999999999993</c:v>
                </c:pt>
                <c:pt idx="234">
                  <c:v>9.2729999999999997</c:v>
                </c:pt>
                <c:pt idx="235">
                  <c:v>9.2089999999999996</c:v>
                </c:pt>
                <c:pt idx="236">
                  <c:v>9.2089999999999996</c:v>
                </c:pt>
                <c:pt idx="237">
                  <c:v>9.0790000000000006</c:v>
                </c:pt>
                <c:pt idx="238">
                  <c:v>8.9469999999999992</c:v>
                </c:pt>
                <c:pt idx="239">
                  <c:v>8.8789999999999996</c:v>
                </c:pt>
                <c:pt idx="240">
                  <c:v>8.8789999999999996</c:v>
                </c:pt>
                <c:pt idx="241">
                  <c:v>8.6999999999999993</c:v>
                </c:pt>
                <c:pt idx="242">
                  <c:v>8.4149999999999991</c:v>
                </c:pt>
                <c:pt idx="243">
                  <c:v>8.3179999999999996</c:v>
                </c:pt>
                <c:pt idx="244">
                  <c:v>8.3179999999999996</c:v>
                </c:pt>
                <c:pt idx="245">
                  <c:v>8.3179999999999996</c:v>
                </c:pt>
                <c:pt idx="246">
                  <c:v>8.218</c:v>
                </c:pt>
                <c:pt idx="247">
                  <c:v>8.218</c:v>
                </c:pt>
                <c:pt idx="248">
                  <c:v>8.218</c:v>
                </c:pt>
                <c:pt idx="249">
                  <c:v>8.218</c:v>
                </c:pt>
                <c:pt idx="250">
                  <c:v>8.1180000000000003</c:v>
                </c:pt>
                <c:pt idx="251">
                  <c:v>8.1180000000000003</c:v>
                </c:pt>
                <c:pt idx="252">
                  <c:v>8.0079999999999991</c:v>
                </c:pt>
                <c:pt idx="253">
                  <c:v>8.0079999999999991</c:v>
                </c:pt>
                <c:pt idx="254">
                  <c:v>7.87</c:v>
                </c:pt>
                <c:pt idx="255">
                  <c:v>7.87</c:v>
                </c:pt>
                <c:pt idx="256">
                  <c:v>7.87</c:v>
                </c:pt>
                <c:pt idx="257">
                  <c:v>7.7220000000000004</c:v>
                </c:pt>
                <c:pt idx="258">
                  <c:v>7.7220000000000004</c:v>
                </c:pt>
                <c:pt idx="259">
                  <c:v>7.4189999999999996</c:v>
                </c:pt>
                <c:pt idx="260">
                  <c:v>7.4189999999999996</c:v>
                </c:pt>
                <c:pt idx="261">
                  <c:v>7.2640000000000002</c:v>
                </c:pt>
                <c:pt idx="262">
                  <c:v>7.1059999999999999</c:v>
                </c:pt>
                <c:pt idx="263">
                  <c:v>7.1059999999999999</c:v>
                </c:pt>
                <c:pt idx="264">
                  <c:v>6.8970000000000002</c:v>
                </c:pt>
                <c:pt idx="265">
                  <c:v>6.8970000000000002</c:v>
                </c:pt>
                <c:pt idx="266">
                  <c:v>6.569</c:v>
                </c:pt>
                <c:pt idx="267">
                  <c:v>6.569</c:v>
                </c:pt>
                <c:pt idx="268">
                  <c:v>6.569</c:v>
                </c:pt>
                <c:pt idx="269">
                  <c:v>6.1310000000000002</c:v>
                </c:pt>
                <c:pt idx="270">
                  <c:v>6.1310000000000002</c:v>
                </c:pt>
                <c:pt idx="271">
                  <c:v>6.1310000000000002</c:v>
                </c:pt>
                <c:pt idx="272">
                  <c:v>6.1310000000000002</c:v>
                </c:pt>
                <c:pt idx="273">
                  <c:v>6.1310000000000002</c:v>
                </c:pt>
                <c:pt idx="274">
                  <c:v>6.1310000000000002</c:v>
                </c:pt>
                <c:pt idx="275">
                  <c:v>6.1310000000000002</c:v>
                </c:pt>
              </c:numCache>
            </c:numRef>
          </c:yVal>
          <c:smooth val="0"/>
          <c:extLst>
            <c:ext xmlns:c16="http://schemas.microsoft.com/office/drawing/2014/chart" uri="{C3380CC4-5D6E-409C-BE32-E72D297353CC}">
              <c16:uniqueId val="{00000000-C731-47A6-A73A-2AD884B95BFB}"/>
            </c:ext>
          </c:extLst>
        </c:ser>
        <c:ser>
          <c:idx val="1"/>
          <c:order val="1"/>
          <c:tx>
            <c:strRef>
              <c:f>Sheet1!$C$1</c:f>
              <c:strCache>
                <c:ptCount val="1"/>
                <c:pt idx="0">
                  <c:v>Induction (N=16,218)</c:v>
                </c:pt>
              </c:strCache>
            </c:strRef>
          </c:tx>
          <c:spPr>
            <a:ln w="41275">
              <a:solidFill>
                <a:schemeClr val="bg1">
                  <a:lumMod val="50000"/>
                  <a:lumOff val="50000"/>
                </a:schemeClr>
              </a:solidFill>
              <a:prstDash val="solid"/>
            </a:ln>
          </c:spPr>
          <c:marker>
            <c:symbol val="none"/>
          </c:marker>
          <c:xVal>
            <c:numRef>
              <c:f>Sheet1!$A$2:$A$289</c:f>
              <c:numCache>
                <c:formatCode>General</c:formatCode>
                <c:ptCount val="28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pt idx="241">
                  <c:v>20.083300000000001</c:v>
                </c:pt>
                <c:pt idx="242">
                  <c:v>20.166699999999999</c:v>
                </c:pt>
                <c:pt idx="243">
                  <c:v>20.25</c:v>
                </c:pt>
                <c:pt idx="244">
                  <c:v>20.333300000000001</c:v>
                </c:pt>
                <c:pt idx="245">
                  <c:v>20.416699999999999</c:v>
                </c:pt>
                <c:pt idx="246">
                  <c:v>20.5</c:v>
                </c:pt>
                <c:pt idx="247">
                  <c:v>20.583300000000001</c:v>
                </c:pt>
                <c:pt idx="248">
                  <c:v>20.666699999999999</c:v>
                </c:pt>
                <c:pt idx="249">
                  <c:v>20.75</c:v>
                </c:pt>
                <c:pt idx="250">
                  <c:v>20.833300000000001</c:v>
                </c:pt>
                <c:pt idx="251">
                  <c:v>20.916699999999999</c:v>
                </c:pt>
                <c:pt idx="252">
                  <c:v>21</c:v>
                </c:pt>
                <c:pt idx="253">
                  <c:v>21.083300000000001</c:v>
                </c:pt>
                <c:pt idx="254">
                  <c:v>21.166699999999999</c:v>
                </c:pt>
                <c:pt idx="255">
                  <c:v>21.25</c:v>
                </c:pt>
                <c:pt idx="256">
                  <c:v>21.333300000000001</c:v>
                </c:pt>
                <c:pt idx="257">
                  <c:v>21.416699999999999</c:v>
                </c:pt>
                <c:pt idx="258">
                  <c:v>21.5</c:v>
                </c:pt>
                <c:pt idx="259">
                  <c:v>21.583300000000001</c:v>
                </c:pt>
                <c:pt idx="260">
                  <c:v>21.666699999999999</c:v>
                </c:pt>
                <c:pt idx="261">
                  <c:v>21.75</c:v>
                </c:pt>
                <c:pt idx="262">
                  <c:v>21.833300000000001</c:v>
                </c:pt>
                <c:pt idx="263">
                  <c:v>21.916699999999999</c:v>
                </c:pt>
                <c:pt idx="264">
                  <c:v>22</c:v>
                </c:pt>
                <c:pt idx="265">
                  <c:v>22.083300000000001</c:v>
                </c:pt>
                <c:pt idx="266">
                  <c:v>22.166699999999999</c:v>
                </c:pt>
                <c:pt idx="267">
                  <c:v>22.25</c:v>
                </c:pt>
                <c:pt idx="268">
                  <c:v>22.333300000000001</c:v>
                </c:pt>
                <c:pt idx="269">
                  <c:v>22.416699999999999</c:v>
                </c:pt>
                <c:pt idx="270">
                  <c:v>22.5</c:v>
                </c:pt>
                <c:pt idx="271">
                  <c:v>22.583300000000001</c:v>
                </c:pt>
                <c:pt idx="272">
                  <c:v>22.666699999999999</c:v>
                </c:pt>
                <c:pt idx="273">
                  <c:v>22.75</c:v>
                </c:pt>
                <c:pt idx="274">
                  <c:v>22.833300000000001</c:v>
                </c:pt>
                <c:pt idx="275">
                  <c:v>22.916699999999999</c:v>
                </c:pt>
              </c:numCache>
            </c:numRef>
          </c:xVal>
          <c:yVal>
            <c:numRef>
              <c:f>Sheet1!$C$2:$C$289</c:f>
              <c:numCache>
                <c:formatCode>General</c:formatCode>
                <c:ptCount val="288"/>
                <c:pt idx="0">
                  <c:v>100</c:v>
                </c:pt>
                <c:pt idx="1">
                  <c:v>99.914000000000001</c:v>
                </c:pt>
                <c:pt idx="2">
                  <c:v>99.381</c:v>
                </c:pt>
                <c:pt idx="3">
                  <c:v>98.641999999999996</c:v>
                </c:pt>
                <c:pt idx="4">
                  <c:v>97.858000000000004</c:v>
                </c:pt>
                <c:pt idx="5">
                  <c:v>96.881</c:v>
                </c:pt>
                <c:pt idx="6">
                  <c:v>95.995000000000005</c:v>
                </c:pt>
                <c:pt idx="7">
                  <c:v>95.159000000000006</c:v>
                </c:pt>
                <c:pt idx="8">
                  <c:v>94.265000000000001</c:v>
                </c:pt>
                <c:pt idx="9">
                  <c:v>93.427000000000007</c:v>
                </c:pt>
                <c:pt idx="10">
                  <c:v>92.573999999999998</c:v>
                </c:pt>
                <c:pt idx="11">
                  <c:v>91.801000000000002</c:v>
                </c:pt>
                <c:pt idx="12">
                  <c:v>90.924000000000007</c:v>
                </c:pt>
                <c:pt idx="13">
                  <c:v>90.007999999999996</c:v>
                </c:pt>
                <c:pt idx="14">
                  <c:v>89.028000000000006</c:v>
                </c:pt>
                <c:pt idx="15">
                  <c:v>88.113</c:v>
                </c:pt>
                <c:pt idx="16">
                  <c:v>87.305999999999997</c:v>
                </c:pt>
                <c:pt idx="17">
                  <c:v>86.510999999999996</c:v>
                </c:pt>
                <c:pt idx="18">
                  <c:v>85.852999999999994</c:v>
                </c:pt>
                <c:pt idx="19">
                  <c:v>85.028999999999996</c:v>
                </c:pt>
                <c:pt idx="20">
                  <c:v>84.423000000000002</c:v>
                </c:pt>
                <c:pt idx="21">
                  <c:v>83.637</c:v>
                </c:pt>
                <c:pt idx="22">
                  <c:v>82.932000000000002</c:v>
                </c:pt>
                <c:pt idx="23">
                  <c:v>82.29</c:v>
                </c:pt>
                <c:pt idx="24">
                  <c:v>81.69</c:v>
                </c:pt>
                <c:pt idx="25">
                  <c:v>80.994</c:v>
                </c:pt>
                <c:pt idx="26">
                  <c:v>80.326999999999998</c:v>
                </c:pt>
                <c:pt idx="27">
                  <c:v>79.695999999999998</c:v>
                </c:pt>
                <c:pt idx="28">
                  <c:v>79.040000000000006</c:v>
                </c:pt>
                <c:pt idx="29">
                  <c:v>78.328000000000003</c:v>
                </c:pt>
                <c:pt idx="30">
                  <c:v>77.647000000000006</c:v>
                </c:pt>
                <c:pt idx="31">
                  <c:v>77.003</c:v>
                </c:pt>
                <c:pt idx="32">
                  <c:v>76.256</c:v>
                </c:pt>
                <c:pt idx="33">
                  <c:v>75.64</c:v>
                </c:pt>
                <c:pt idx="34">
                  <c:v>74.972999999999999</c:v>
                </c:pt>
                <c:pt idx="35">
                  <c:v>74.421000000000006</c:v>
                </c:pt>
                <c:pt idx="36">
                  <c:v>73.938000000000002</c:v>
                </c:pt>
                <c:pt idx="37">
                  <c:v>73.293999999999997</c:v>
                </c:pt>
                <c:pt idx="38">
                  <c:v>72.623999999999995</c:v>
                </c:pt>
                <c:pt idx="39">
                  <c:v>72.022000000000006</c:v>
                </c:pt>
                <c:pt idx="40">
                  <c:v>71.338999999999999</c:v>
                </c:pt>
                <c:pt idx="41">
                  <c:v>70.930000000000007</c:v>
                </c:pt>
                <c:pt idx="42">
                  <c:v>70.316000000000003</c:v>
                </c:pt>
                <c:pt idx="43">
                  <c:v>69.736999999999995</c:v>
                </c:pt>
                <c:pt idx="44">
                  <c:v>69.200999999999993</c:v>
                </c:pt>
                <c:pt idx="45">
                  <c:v>68.671999999999997</c:v>
                </c:pt>
                <c:pt idx="46">
                  <c:v>68.103999999999999</c:v>
                </c:pt>
                <c:pt idx="47">
                  <c:v>67.686000000000007</c:v>
                </c:pt>
                <c:pt idx="48">
                  <c:v>67.176000000000002</c:v>
                </c:pt>
                <c:pt idx="49">
                  <c:v>66.593999999999994</c:v>
                </c:pt>
                <c:pt idx="50">
                  <c:v>66.039000000000001</c:v>
                </c:pt>
                <c:pt idx="51">
                  <c:v>65.462999999999994</c:v>
                </c:pt>
                <c:pt idx="52">
                  <c:v>64.786000000000001</c:v>
                </c:pt>
                <c:pt idx="53">
                  <c:v>64.186999999999998</c:v>
                </c:pt>
                <c:pt idx="54">
                  <c:v>63.677999999999997</c:v>
                </c:pt>
                <c:pt idx="55">
                  <c:v>63.207000000000001</c:v>
                </c:pt>
                <c:pt idx="56">
                  <c:v>62.625</c:v>
                </c:pt>
                <c:pt idx="57">
                  <c:v>62.101999999999997</c:v>
                </c:pt>
                <c:pt idx="58">
                  <c:v>61.494</c:v>
                </c:pt>
                <c:pt idx="59">
                  <c:v>60.79</c:v>
                </c:pt>
                <c:pt idx="60">
                  <c:v>60.311</c:v>
                </c:pt>
                <c:pt idx="61">
                  <c:v>59.963000000000001</c:v>
                </c:pt>
                <c:pt idx="62">
                  <c:v>59.52</c:v>
                </c:pt>
                <c:pt idx="63">
                  <c:v>58.965000000000003</c:v>
                </c:pt>
                <c:pt idx="64">
                  <c:v>58.497</c:v>
                </c:pt>
                <c:pt idx="65">
                  <c:v>57.917999999999999</c:v>
                </c:pt>
                <c:pt idx="66">
                  <c:v>57.427</c:v>
                </c:pt>
                <c:pt idx="67">
                  <c:v>57.08</c:v>
                </c:pt>
                <c:pt idx="68">
                  <c:v>56.654000000000003</c:v>
                </c:pt>
                <c:pt idx="69">
                  <c:v>56.281999999999996</c:v>
                </c:pt>
                <c:pt idx="70">
                  <c:v>55.829000000000001</c:v>
                </c:pt>
                <c:pt idx="71">
                  <c:v>55.383000000000003</c:v>
                </c:pt>
                <c:pt idx="72">
                  <c:v>54.811</c:v>
                </c:pt>
                <c:pt idx="73">
                  <c:v>54.368000000000002</c:v>
                </c:pt>
                <c:pt idx="74">
                  <c:v>53.866</c:v>
                </c:pt>
                <c:pt idx="75">
                  <c:v>53.463000000000001</c:v>
                </c:pt>
                <c:pt idx="76">
                  <c:v>52.883000000000003</c:v>
                </c:pt>
                <c:pt idx="77">
                  <c:v>52.529000000000003</c:v>
                </c:pt>
                <c:pt idx="78">
                  <c:v>52.01</c:v>
                </c:pt>
                <c:pt idx="79">
                  <c:v>51.628999999999998</c:v>
                </c:pt>
                <c:pt idx="80">
                  <c:v>51.197000000000003</c:v>
                </c:pt>
                <c:pt idx="81">
                  <c:v>50.762</c:v>
                </c:pt>
                <c:pt idx="82">
                  <c:v>50.262</c:v>
                </c:pt>
                <c:pt idx="83">
                  <c:v>49.768999999999998</c:v>
                </c:pt>
                <c:pt idx="84">
                  <c:v>49.411000000000001</c:v>
                </c:pt>
                <c:pt idx="85">
                  <c:v>48.982999999999997</c:v>
                </c:pt>
                <c:pt idx="86">
                  <c:v>48.451000000000001</c:v>
                </c:pt>
                <c:pt idx="87">
                  <c:v>47.973999999999997</c:v>
                </c:pt>
                <c:pt idx="88">
                  <c:v>47.481000000000002</c:v>
                </c:pt>
                <c:pt idx="89">
                  <c:v>47.085999999999999</c:v>
                </c:pt>
                <c:pt idx="90">
                  <c:v>46.646999999999998</c:v>
                </c:pt>
                <c:pt idx="91">
                  <c:v>46.237000000000002</c:v>
                </c:pt>
                <c:pt idx="92">
                  <c:v>45.753999999999998</c:v>
                </c:pt>
                <c:pt idx="93">
                  <c:v>45.47</c:v>
                </c:pt>
                <c:pt idx="94">
                  <c:v>44.968000000000004</c:v>
                </c:pt>
                <c:pt idx="95">
                  <c:v>44.604999999999997</c:v>
                </c:pt>
                <c:pt idx="96">
                  <c:v>44.249000000000002</c:v>
                </c:pt>
                <c:pt idx="97">
                  <c:v>43.826000000000001</c:v>
                </c:pt>
                <c:pt idx="98">
                  <c:v>43.348999999999997</c:v>
                </c:pt>
                <c:pt idx="99">
                  <c:v>42.981000000000002</c:v>
                </c:pt>
                <c:pt idx="100">
                  <c:v>42.741</c:v>
                </c:pt>
                <c:pt idx="101">
                  <c:v>42.34</c:v>
                </c:pt>
                <c:pt idx="102">
                  <c:v>42.05</c:v>
                </c:pt>
                <c:pt idx="103">
                  <c:v>41.566000000000003</c:v>
                </c:pt>
                <c:pt idx="104">
                  <c:v>41.323</c:v>
                </c:pt>
                <c:pt idx="105">
                  <c:v>40.948</c:v>
                </c:pt>
                <c:pt idx="106">
                  <c:v>40.536999999999999</c:v>
                </c:pt>
                <c:pt idx="107">
                  <c:v>40.152999999999999</c:v>
                </c:pt>
                <c:pt idx="108">
                  <c:v>39.707000000000001</c:v>
                </c:pt>
                <c:pt idx="109">
                  <c:v>39.159999999999997</c:v>
                </c:pt>
                <c:pt idx="110">
                  <c:v>38.786999999999999</c:v>
                </c:pt>
                <c:pt idx="111">
                  <c:v>38.375999999999998</c:v>
                </c:pt>
                <c:pt idx="112">
                  <c:v>38.002000000000002</c:v>
                </c:pt>
                <c:pt idx="113">
                  <c:v>37.664999999999999</c:v>
                </c:pt>
                <c:pt idx="114">
                  <c:v>37.271000000000001</c:v>
                </c:pt>
                <c:pt idx="115">
                  <c:v>36.988999999999997</c:v>
                </c:pt>
                <c:pt idx="116">
                  <c:v>36.648000000000003</c:v>
                </c:pt>
                <c:pt idx="117">
                  <c:v>36.363</c:v>
                </c:pt>
                <c:pt idx="118">
                  <c:v>36.036999999999999</c:v>
                </c:pt>
                <c:pt idx="119">
                  <c:v>35.514000000000003</c:v>
                </c:pt>
                <c:pt idx="120">
                  <c:v>35.156999999999996</c:v>
                </c:pt>
                <c:pt idx="121">
                  <c:v>34.883000000000003</c:v>
                </c:pt>
                <c:pt idx="122">
                  <c:v>34.473999999999997</c:v>
                </c:pt>
                <c:pt idx="123">
                  <c:v>34.258000000000003</c:v>
                </c:pt>
                <c:pt idx="124">
                  <c:v>33.954000000000001</c:v>
                </c:pt>
                <c:pt idx="125">
                  <c:v>33.628</c:v>
                </c:pt>
                <c:pt idx="126">
                  <c:v>33.258000000000003</c:v>
                </c:pt>
                <c:pt idx="127">
                  <c:v>32.841000000000001</c:v>
                </c:pt>
                <c:pt idx="128">
                  <c:v>32.466999999999999</c:v>
                </c:pt>
                <c:pt idx="129">
                  <c:v>32.158000000000001</c:v>
                </c:pt>
                <c:pt idx="130">
                  <c:v>31.757000000000001</c:v>
                </c:pt>
                <c:pt idx="131">
                  <c:v>31.419</c:v>
                </c:pt>
                <c:pt idx="132">
                  <c:v>31.187999999999999</c:v>
                </c:pt>
                <c:pt idx="133">
                  <c:v>30.768999999999998</c:v>
                </c:pt>
                <c:pt idx="134">
                  <c:v>30.567</c:v>
                </c:pt>
                <c:pt idx="135">
                  <c:v>30.187000000000001</c:v>
                </c:pt>
                <c:pt idx="136">
                  <c:v>29.831</c:v>
                </c:pt>
                <c:pt idx="137">
                  <c:v>29.576000000000001</c:v>
                </c:pt>
                <c:pt idx="138">
                  <c:v>29.216999999999999</c:v>
                </c:pt>
                <c:pt idx="139">
                  <c:v>28.905999999999999</c:v>
                </c:pt>
                <c:pt idx="140">
                  <c:v>28.516999999999999</c:v>
                </c:pt>
                <c:pt idx="141">
                  <c:v>28.254999999999999</c:v>
                </c:pt>
                <c:pt idx="142">
                  <c:v>27.884</c:v>
                </c:pt>
                <c:pt idx="143">
                  <c:v>27.614000000000001</c:v>
                </c:pt>
                <c:pt idx="144">
                  <c:v>27.248999999999999</c:v>
                </c:pt>
                <c:pt idx="145">
                  <c:v>26.98</c:v>
                </c:pt>
                <c:pt idx="146">
                  <c:v>26.702000000000002</c:v>
                </c:pt>
                <c:pt idx="147">
                  <c:v>26.422000000000001</c:v>
                </c:pt>
                <c:pt idx="148">
                  <c:v>26.172999999999998</c:v>
                </c:pt>
                <c:pt idx="149">
                  <c:v>25.829000000000001</c:v>
                </c:pt>
                <c:pt idx="150">
                  <c:v>25.579000000000001</c:v>
                </c:pt>
                <c:pt idx="151">
                  <c:v>25.329000000000001</c:v>
                </c:pt>
                <c:pt idx="152">
                  <c:v>25.015000000000001</c:v>
                </c:pt>
                <c:pt idx="153">
                  <c:v>24.826000000000001</c:v>
                </c:pt>
                <c:pt idx="154">
                  <c:v>24.54</c:v>
                </c:pt>
                <c:pt idx="155">
                  <c:v>24.315000000000001</c:v>
                </c:pt>
                <c:pt idx="156">
                  <c:v>24.149000000000001</c:v>
                </c:pt>
                <c:pt idx="157">
                  <c:v>23.902000000000001</c:v>
                </c:pt>
                <c:pt idx="158">
                  <c:v>23.721</c:v>
                </c:pt>
                <c:pt idx="159">
                  <c:v>23.611000000000001</c:v>
                </c:pt>
                <c:pt idx="160">
                  <c:v>23.32</c:v>
                </c:pt>
                <c:pt idx="161">
                  <c:v>23.283000000000001</c:v>
                </c:pt>
                <c:pt idx="162">
                  <c:v>23.027000000000001</c:v>
                </c:pt>
                <c:pt idx="163">
                  <c:v>22.805</c:v>
                </c:pt>
                <c:pt idx="164">
                  <c:v>22.582999999999998</c:v>
                </c:pt>
                <c:pt idx="165">
                  <c:v>22.321000000000002</c:v>
                </c:pt>
                <c:pt idx="166">
                  <c:v>22.132000000000001</c:v>
                </c:pt>
                <c:pt idx="167">
                  <c:v>21.940999999999999</c:v>
                </c:pt>
                <c:pt idx="168">
                  <c:v>21.503</c:v>
                </c:pt>
                <c:pt idx="169">
                  <c:v>21.331</c:v>
                </c:pt>
                <c:pt idx="170">
                  <c:v>21.068999999999999</c:v>
                </c:pt>
                <c:pt idx="171">
                  <c:v>20.891999999999999</c:v>
                </c:pt>
                <c:pt idx="172">
                  <c:v>20.625</c:v>
                </c:pt>
                <c:pt idx="173">
                  <c:v>20.314</c:v>
                </c:pt>
                <c:pt idx="174">
                  <c:v>20.045999999999999</c:v>
                </c:pt>
                <c:pt idx="175">
                  <c:v>19.911999999999999</c:v>
                </c:pt>
                <c:pt idx="176">
                  <c:v>19.687999999999999</c:v>
                </c:pt>
                <c:pt idx="177">
                  <c:v>19.507000000000001</c:v>
                </c:pt>
                <c:pt idx="178">
                  <c:v>19.234000000000002</c:v>
                </c:pt>
                <c:pt idx="179">
                  <c:v>19.047999999999998</c:v>
                </c:pt>
                <c:pt idx="180">
                  <c:v>18.66</c:v>
                </c:pt>
                <c:pt idx="181">
                  <c:v>18.504000000000001</c:v>
                </c:pt>
                <c:pt idx="182">
                  <c:v>18.126000000000001</c:v>
                </c:pt>
                <c:pt idx="183">
                  <c:v>17.907</c:v>
                </c:pt>
                <c:pt idx="184">
                  <c:v>17.907</c:v>
                </c:pt>
                <c:pt idx="185">
                  <c:v>17.797000000000001</c:v>
                </c:pt>
                <c:pt idx="186">
                  <c:v>17.190999999999999</c:v>
                </c:pt>
                <c:pt idx="187">
                  <c:v>17.079999999999998</c:v>
                </c:pt>
                <c:pt idx="188">
                  <c:v>16.968</c:v>
                </c:pt>
                <c:pt idx="189">
                  <c:v>16.853999999999999</c:v>
                </c:pt>
                <c:pt idx="190">
                  <c:v>16.853999999999999</c:v>
                </c:pt>
                <c:pt idx="191">
                  <c:v>16.617000000000001</c:v>
                </c:pt>
                <c:pt idx="192">
                  <c:v>16.303999999999998</c:v>
                </c:pt>
                <c:pt idx="193">
                  <c:v>15.958</c:v>
                </c:pt>
                <c:pt idx="194">
                  <c:v>15.958</c:v>
                </c:pt>
                <c:pt idx="195">
                  <c:v>15.667</c:v>
                </c:pt>
                <c:pt idx="196">
                  <c:v>15.593999999999999</c:v>
                </c:pt>
                <c:pt idx="197">
                  <c:v>15.298</c:v>
                </c:pt>
                <c:pt idx="198">
                  <c:v>15.224</c:v>
                </c:pt>
                <c:pt idx="199">
                  <c:v>15.148</c:v>
                </c:pt>
                <c:pt idx="200">
                  <c:v>15.071</c:v>
                </c:pt>
                <c:pt idx="201">
                  <c:v>14.916</c:v>
                </c:pt>
                <c:pt idx="202">
                  <c:v>14.678000000000001</c:v>
                </c:pt>
                <c:pt idx="203">
                  <c:v>14.507999999999999</c:v>
                </c:pt>
                <c:pt idx="204">
                  <c:v>14.414</c:v>
                </c:pt>
                <c:pt idx="205">
                  <c:v>14.316000000000001</c:v>
                </c:pt>
                <c:pt idx="206">
                  <c:v>14.103999999999999</c:v>
                </c:pt>
                <c:pt idx="207">
                  <c:v>13.997</c:v>
                </c:pt>
                <c:pt idx="208">
                  <c:v>13.673999999999999</c:v>
                </c:pt>
                <c:pt idx="209">
                  <c:v>13.455</c:v>
                </c:pt>
                <c:pt idx="210">
                  <c:v>13.343999999999999</c:v>
                </c:pt>
                <c:pt idx="211">
                  <c:v>13.343999999999999</c:v>
                </c:pt>
                <c:pt idx="212">
                  <c:v>13.004</c:v>
                </c:pt>
                <c:pt idx="213">
                  <c:v>13.004</c:v>
                </c:pt>
                <c:pt idx="214">
                  <c:v>12.888</c:v>
                </c:pt>
                <c:pt idx="215">
                  <c:v>12.766999999999999</c:v>
                </c:pt>
                <c:pt idx="216">
                  <c:v>12.507</c:v>
                </c:pt>
                <c:pt idx="217">
                  <c:v>12.507</c:v>
                </c:pt>
                <c:pt idx="218">
                  <c:v>12.337999999999999</c:v>
                </c:pt>
                <c:pt idx="219">
                  <c:v>12.337999999999999</c:v>
                </c:pt>
                <c:pt idx="220">
                  <c:v>11.981</c:v>
                </c:pt>
                <c:pt idx="221">
                  <c:v>11.981</c:v>
                </c:pt>
                <c:pt idx="222">
                  <c:v>11.618</c:v>
                </c:pt>
                <c:pt idx="223">
                  <c:v>11.436</c:v>
                </c:pt>
                <c:pt idx="224">
                  <c:v>11.252000000000001</c:v>
                </c:pt>
                <c:pt idx="225">
                  <c:v>11.064</c:v>
                </c:pt>
                <c:pt idx="226">
                  <c:v>11.064</c:v>
                </c:pt>
                <c:pt idx="227">
                  <c:v>10.686</c:v>
                </c:pt>
                <c:pt idx="228">
                  <c:v>10.686</c:v>
                </c:pt>
                <c:pt idx="229">
                  <c:v>10.686</c:v>
                </c:pt>
                <c:pt idx="230">
                  <c:v>10.686</c:v>
                </c:pt>
                <c:pt idx="231">
                  <c:v>10.686</c:v>
                </c:pt>
                <c:pt idx="232">
                  <c:v>10.436999999999999</c:v>
                </c:pt>
                <c:pt idx="233">
                  <c:v>10.436999999999999</c:v>
                </c:pt>
                <c:pt idx="234">
                  <c:v>10.436999999999999</c:v>
                </c:pt>
                <c:pt idx="235">
                  <c:v>10.436999999999999</c:v>
                </c:pt>
                <c:pt idx="236">
                  <c:v>10.17</c:v>
                </c:pt>
                <c:pt idx="237">
                  <c:v>10.17</c:v>
                </c:pt>
                <c:pt idx="238">
                  <c:v>9.6199999999999992</c:v>
                </c:pt>
                <c:pt idx="239">
                  <c:v>9.6199999999999992</c:v>
                </c:pt>
                <c:pt idx="240">
                  <c:v>9.6199999999999992</c:v>
                </c:pt>
                <c:pt idx="241">
                  <c:v>9.6199999999999992</c:v>
                </c:pt>
                <c:pt idx="242">
                  <c:v>9.6199999999999992</c:v>
                </c:pt>
                <c:pt idx="243">
                  <c:v>9.25</c:v>
                </c:pt>
                <c:pt idx="244">
                  <c:v>8.8800000000000008</c:v>
                </c:pt>
                <c:pt idx="245">
                  <c:v>8.51</c:v>
                </c:pt>
                <c:pt idx="246">
                  <c:v>8.51</c:v>
                </c:pt>
                <c:pt idx="247">
                  <c:v>8.51</c:v>
                </c:pt>
                <c:pt idx="248">
                  <c:v>8.14</c:v>
                </c:pt>
                <c:pt idx="249">
                  <c:v>8.14</c:v>
                </c:pt>
                <c:pt idx="250">
                  <c:v>8.14</c:v>
                </c:pt>
                <c:pt idx="251">
                  <c:v>8.14</c:v>
                </c:pt>
                <c:pt idx="252">
                  <c:v>7.7329999999999997</c:v>
                </c:pt>
                <c:pt idx="253">
                  <c:v>7.7329999999999997</c:v>
                </c:pt>
                <c:pt idx="254">
                  <c:v>7.181</c:v>
                </c:pt>
                <c:pt idx="255">
                  <c:v>7.181</c:v>
                </c:pt>
                <c:pt idx="256">
                  <c:v>6.5819999999999999</c:v>
                </c:pt>
                <c:pt idx="257">
                  <c:v>6.5819999999999999</c:v>
                </c:pt>
                <c:pt idx="258">
                  <c:v>6.5819999999999999</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numCache>
            </c:numRef>
          </c:yVal>
          <c:smooth val="0"/>
          <c:extLst>
            <c:ext xmlns:c16="http://schemas.microsoft.com/office/drawing/2014/chart" uri="{C3380CC4-5D6E-409C-BE32-E72D297353CC}">
              <c16:uniqueId val="{00000001-C731-47A6-A73A-2AD884B95BFB}"/>
            </c:ext>
          </c:extLst>
        </c:ser>
        <c:dLbls>
          <c:showLegendKey val="0"/>
          <c:showVal val="0"/>
          <c:showCatName val="0"/>
          <c:showSerName val="0"/>
          <c:showPercent val="0"/>
          <c:showBubbleSize val="0"/>
        </c:dLbls>
        <c:axId val="653167976"/>
        <c:axId val="653168368"/>
      </c:scatterChart>
      <c:valAx>
        <c:axId val="65316797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3168368"/>
        <c:crosses val="autoZero"/>
        <c:crossBetween val="midCat"/>
        <c:majorUnit val="1"/>
      </c:valAx>
      <c:valAx>
        <c:axId val="6531683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3167976"/>
        <c:crosses val="autoZero"/>
        <c:crossBetween val="midCat"/>
        <c:majorUnit val="25"/>
      </c:valAx>
      <c:spPr>
        <a:noFill/>
        <a:ln>
          <a:solidFill>
            <a:schemeClr val="bg2"/>
          </a:solidFill>
        </a:ln>
      </c:spPr>
    </c:plotArea>
    <c:legend>
      <c:legendPos val="r"/>
      <c:layout>
        <c:manualLayout>
          <c:xMode val="edge"/>
          <c:yMode val="edge"/>
          <c:x val="0.57505156435091631"/>
          <c:y val="3.9788121242909154E-2"/>
          <c:w val="0.3722493206048359"/>
          <c:h val="0.17836720006773948"/>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smoothMarker"/>
        <c:varyColors val="0"/>
        <c:ser>
          <c:idx val="0"/>
          <c:order val="0"/>
          <c:tx>
            <c:strRef>
              <c:f>Sheet1!$B$1</c:f>
              <c:strCache>
                <c:ptCount val="1"/>
                <c:pt idx="0">
                  <c:v>No induction (N=7,886)</c:v>
                </c:pt>
              </c:strCache>
            </c:strRef>
          </c:tx>
          <c:spPr>
            <a:ln w="41275">
              <a:solidFill>
                <a:srgbClr val="00B05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99.86</c:v>
                </c:pt>
                <c:pt idx="2">
                  <c:v>99.465999999999994</c:v>
                </c:pt>
                <c:pt idx="3">
                  <c:v>98.597999999999999</c:v>
                </c:pt>
                <c:pt idx="4">
                  <c:v>97.614999999999995</c:v>
                </c:pt>
                <c:pt idx="5">
                  <c:v>96.552999999999997</c:v>
                </c:pt>
                <c:pt idx="6">
                  <c:v>95.632000000000005</c:v>
                </c:pt>
                <c:pt idx="7">
                  <c:v>94.671000000000006</c:v>
                </c:pt>
                <c:pt idx="8">
                  <c:v>93.709000000000003</c:v>
                </c:pt>
                <c:pt idx="9">
                  <c:v>93.028000000000006</c:v>
                </c:pt>
                <c:pt idx="10">
                  <c:v>92.05</c:v>
                </c:pt>
                <c:pt idx="11">
                  <c:v>91.313000000000002</c:v>
                </c:pt>
                <c:pt idx="12">
                  <c:v>90.572999999999993</c:v>
                </c:pt>
                <c:pt idx="13">
                  <c:v>89.56</c:v>
                </c:pt>
                <c:pt idx="14">
                  <c:v>88.504999999999995</c:v>
                </c:pt>
                <c:pt idx="15">
                  <c:v>87.650999999999996</c:v>
                </c:pt>
                <c:pt idx="16">
                  <c:v>86.957999999999998</c:v>
                </c:pt>
                <c:pt idx="17">
                  <c:v>85.94</c:v>
                </c:pt>
                <c:pt idx="18">
                  <c:v>85.313999999999993</c:v>
                </c:pt>
                <c:pt idx="19">
                  <c:v>84.62</c:v>
                </c:pt>
                <c:pt idx="20">
                  <c:v>83.884</c:v>
                </c:pt>
                <c:pt idx="21">
                  <c:v>83.119</c:v>
                </c:pt>
                <c:pt idx="22">
                  <c:v>82.393000000000001</c:v>
                </c:pt>
                <c:pt idx="23">
                  <c:v>81.591999999999999</c:v>
                </c:pt>
                <c:pt idx="24">
                  <c:v>80.867000000000004</c:v>
                </c:pt>
                <c:pt idx="25">
                  <c:v>79.882999999999996</c:v>
                </c:pt>
                <c:pt idx="26">
                  <c:v>79.043999999999997</c:v>
                </c:pt>
                <c:pt idx="27">
                  <c:v>78.319000000000003</c:v>
                </c:pt>
                <c:pt idx="28">
                  <c:v>77.385000000000005</c:v>
                </c:pt>
                <c:pt idx="29">
                  <c:v>76.597999999999999</c:v>
                </c:pt>
                <c:pt idx="30">
                  <c:v>75.929000000000002</c:v>
                </c:pt>
                <c:pt idx="31">
                  <c:v>75.274000000000001</c:v>
                </c:pt>
                <c:pt idx="32">
                  <c:v>74.468999999999994</c:v>
                </c:pt>
                <c:pt idx="33">
                  <c:v>73.840999999999994</c:v>
                </c:pt>
                <c:pt idx="34">
                  <c:v>73.152000000000001</c:v>
                </c:pt>
                <c:pt idx="35">
                  <c:v>72.337999999999994</c:v>
                </c:pt>
                <c:pt idx="36">
                  <c:v>71.73</c:v>
                </c:pt>
                <c:pt idx="37">
                  <c:v>70.873999999999995</c:v>
                </c:pt>
                <c:pt idx="38">
                  <c:v>70.212999999999994</c:v>
                </c:pt>
                <c:pt idx="39">
                  <c:v>69.498999999999995</c:v>
                </c:pt>
                <c:pt idx="40">
                  <c:v>69.012</c:v>
                </c:pt>
                <c:pt idx="41">
                  <c:v>68.117000000000004</c:v>
                </c:pt>
                <c:pt idx="42">
                  <c:v>67.417000000000002</c:v>
                </c:pt>
                <c:pt idx="43">
                  <c:v>66.730999999999995</c:v>
                </c:pt>
                <c:pt idx="44">
                  <c:v>66.159000000000006</c:v>
                </c:pt>
                <c:pt idx="45">
                  <c:v>65.650000000000006</c:v>
                </c:pt>
                <c:pt idx="46">
                  <c:v>65.072999999999993</c:v>
                </c:pt>
                <c:pt idx="47">
                  <c:v>64.641999999999996</c:v>
                </c:pt>
                <c:pt idx="48">
                  <c:v>63.988999999999997</c:v>
                </c:pt>
                <c:pt idx="49">
                  <c:v>63.305</c:v>
                </c:pt>
                <c:pt idx="50">
                  <c:v>62.643999999999998</c:v>
                </c:pt>
                <c:pt idx="51">
                  <c:v>61.942999999999998</c:v>
                </c:pt>
                <c:pt idx="52">
                  <c:v>61.402999999999999</c:v>
                </c:pt>
                <c:pt idx="53">
                  <c:v>60.951999999999998</c:v>
                </c:pt>
                <c:pt idx="54">
                  <c:v>60.465000000000003</c:v>
                </c:pt>
                <c:pt idx="55">
                  <c:v>59.887</c:v>
                </c:pt>
                <c:pt idx="56">
                  <c:v>59.561</c:v>
                </c:pt>
                <c:pt idx="57">
                  <c:v>58.996000000000002</c:v>
                </c:pt>
                <c:pt idx="58">
                  <c:v>58.372</c:v>
                </c:pt>
                <c:pt idx="59">
                  <c:v>57.850999999999999</c:v>
                </c:pt>
                <c:pt idx="60">
                  <c:v>57.320999999999998</c:v>
                </c:pt>
                <c:pt idx="61">
                  <c:v>56.777000000000001</c:v>
                </c:pt>
                <c:pt idx="62">
                  <c:v>56.156999999999996</c:v>
                </c:pt>
                <c:pt idx="63">
                  <c:v>55.74</c:v>
                </c:pt>
                <c:pt idx="64">
                  <c:v>55.280999999999999</c:v>
                </c:pt>
                <c:pt idx="65">
                  <c:v>54.591000000000001</c:v>
                </c:pt>
                <c:pt idx="66">
                  <c:v>54.192</c:v>
                </c:pt>
                <c:pt idx="67">
                  <c:v>53.73</c:v>
                </c:pt>
                <c:pt idx="68">
                  <c:v>53.372</c:v>
                </c:pt>
                <c:pt idx="69">
                  <c:v>52.756999999999998</c:v>
                </c:pt>
                <c:pt idx="70">
                  <c:v>52.393999999999998</c:v>
                </c:pt>
                <c:pt idx="71">
                  <c:v>51.68</c:v>
                </c:pt>
                <c:pt idx="72">
                  <c:v>51.235999999999997</c:v>
                </c:pt>
                <c:pt idx="73">
                  <c:v>50.905000000000001</c:v>
                </c:pt>
                <c:pt idx="74">
                  <c:v>50.341000000000001</c:v>
                </c:pt>
                <c:pt idx="75">
                  <c:v>49.698999999999998</c:v>
                </c:pt>
                <c:pt idx="76">
                  <c:v>49.302999999999997</c:v>
                </c:pt>
                <c:pt idx="77">
                  <c:v>48.832000000000001</c:v>
                </c:pt>
                <c:pt idx="78">
                  <c:v>48.335000000000001</c:v>
                </c:pt>
                <c:pt idx="79">
                  <c:v>47.860999999999997</c:v>
                </c:pt>
                <c:pt idx="80">
                  <c:v>47.534999999999997</c:v>
                </c:pt>
                <c:pt idx="81">
                  <c:v>47.030999999999999</c:v>
                </c:pt>
                <c:pt idx="82">
                  <c:v>46.648000000000003</c:v>
                </c:pt>
                <c:pt idx="83">
                  <c:v>46.31</c:v>
                </c:pt>
                <c:pt idx="84">
                  <c:v>45.908999999999999</c:v>
                </c:pt>
                <c:pt idx="85">
                  <c:v>45.502000000000002</c:v>
                </c:pt>
                <c:pt idx="86">
                  <c:v>45.198999999999998</c:v>
                </c:pt>
                <c:pt idx="87">
                  <c:v>44.707999999999998</c:v>
                </c:pt>
                <c:pt idx="88">
                  <c:v>44.368000000000002</c:v>
                </c:pt>
                <c:pt idx="89">
                  <c:v>43.716999999999999</c:v>
                </c:pt>
                <c:pt idx="90">
                  <c:v>43.156999999999996</c:v>
                </c:pt>
                <c:pt idx="91">
                  <c:v>42.594999999999999</c:v>
                </c:pt>
                <c:pt idx="92">
                  <c:v>42.029000000000003</c:v>
                </c:pt>
                <c:pt idx="93">
                  <c:v>41.776000000000003</c:v>
                </c:pt>
                <c:pt idx="94">
                  <c:v>41.585000000000001</c:v>
                </c:pt>
                <c:pt idx="95">
                  <c:v>41.23</c:v>
                </c:pt>
                <c:pt idx="96">
                  <c:v>40.829000000000001</c:v>
                </c:pt>
                <c:pt idx="97">
                  <c:v>40.497</c:v>
                </c:pt>
                <c:pt idx="98">
                  <c:v>40.076000000000001</c:v>
                </c:pt>
                <c:pt idx="99">
                  <c:v>39.723999999999997</c:v>
                </c:pt>
                <c:pt idx="100">
                  <c:v>39.290999999999997</c:v>
                </c:pt>
                <c:pt idx="101">
                  <c:v>38.896999999999998</c:v>
                </c:pt>
                <c:pt idx="102">
                  <c:v>38.621000000000002</c:v>
                </c:pt>
                <c:pt idx="103">
                  <c:v>38.502000000000002</c:v>
                </c:pt>
                <c:pt idx="104">
                  <c:v>38.103000000000002</c:v>
                </c:pt>
                <c:pt idx="105">
                  <c:v>37.457000000000001</c:v>
                </c:pt>
                <c:pt idx="106">
                  <c:v>37.128999999999998</c:v>
                </c:pt>
                <c:pt idx="107">
                  <c:v>36.796999999999997</c:v>
                </c:pt>
                <c:pt idx="108">
                  <c:v>36.451999999999998</c:v>
                </c:pt>
                <c:pt idx="109">
                  <c:v>36.027999999999999</c:v>
                </c:pt>
                <c:pt idx="110">
                  <c:v>35.734999999999999</c:v>
                </c:pt>
                <c:pt idx="111">
                  <c:v>35.485999999999997</c:v>
                </c:pt>
                <c:pt idx="112">
                  <c:v>35.036000000000001</c:v>
                </c:pt>
                <c:pt idx="113">
                  <c:v>34.683999999999997</c:v>
                </c:pt>
                <c:pt idx="114">
                  <c:v>33.722999999999999</c:v>
                </c:pt>
                <c:pt idx="115">
                  <c:v>33.368000000000002</c:v>
                </c:pt>
                <c:pt idx="116">
                  <c:v>33.162999999999997</c:v>
                </c:pt>
                <c:pt idx="117">
                  <c:v>32.905999999999999</c:v>
                </c:pt>
                <c:pt idx="118">
                  <c:v>32.177</c:v>
                </c:pt>
                <c:pt idx="119">
                  <c:v>31.861000000000001</c:v>
                </c:pt>
                <c:pt idx="120">
                  <c:v>31.53</c:v>
                </c:pt>
                <c:pt idx="121">
                  <c:v>31.283999999999999</c:v>
                </c:pt>
                <c:pt idx="122">
                  <c:v>30.835999999999999</c:v>
                </c:pt>
                <c:pt idx="123">
                  <c:v>30.510999999999999</c:v>
                </c:pt>
                <c:pt idx="124">
                  <c:v>30.251000000000001</c:v>
                </c:pt>
                <c:pt idx="125">
                  <c:v>29.86</c:v>
                </c:pt>
                <c:pt idx="126">
                  <c:v>29.335999999999999</c:v>
                </c:pt>
                <c:pt idx="127">
                  <c:v>29.138999999999999</c:v>
                </c:pt>
                <c:pt idx="128">
                  <c:v>28.94</c:v>
                </c:pt>
                <c:pt idx="129">
                  <c:v>28.606999999999999</c:v>
                </c:pt>
                <c:pt idx="130">
                  <c:v>28.338999999999999</c:v>
                </c:pt>
                <c:pt idx="131">
                  <c:v>27.923999999999999</c:v>
                </c:pt>
                <c:pt idx="132">
                  <c:v>27.635999999999999</c:v>
                </c:pt>
                <c:pt idx="133">
                  <c:v>26.992999999999999</c:v>
                </c:pt>
                <c:pt idx="134">
                  <c:v>26.478999999999999</c:v>
                </c:pt>
                <c:pt idx="135">
                  <c:v>26.478999999999999</c:v>
                </c:pt>
                <c:pt idx="136">
                  <c:v>26.042999999999999</c:v>
                </c:pt>
                <c:pt idx="137">
                  <c:v>25.516999999999999</c:v>
                </c:pt>
                <c:pt idx="138">
                  <c:v>25.251999999999999</c:v>
                </c:pt>
                <c:pt idx="139">
                  <c:v>25.164000000000001</c:v>
                </c:pt>
                <c:pt idx="140">
                  <c:v>24.803999999999998</c:v>
                </c:pt>
                <c:pt idx="141">
                  <c:v>24.620999999999999</c:v>
                </c:pt>
                <c:pt idx="142">
                  <c:v>24.43</c:v>
                </c:pt>
                <c:pt idx="143">
                  <c:v>24.231999999999999</c:v>
                </c:pt>
                <c:pt idx="144">
                  <c:v>24.01</c:v>
                </c:pt>
              </c:numCache>
            </c:numRef>
          </c:yVal>
          <c:smooth val="0"/>
          <c:extLst>
            <c:ext xmlns:c16="http://schemas.microsoft.com/office/drawing/2014/chart" uri="{C3380CC4-5D6E-409C-BE32-E72D297353CC}">
              <c16:uniqueId val="{00000000-0E7B-4E82-A9C6-62ACF1778094}"/>
            </c:ext>
          </c:extLst>
        </c:ser>
        <c:ser>
          <c:idx val="1"/>
          <c:order val="1"/>
          <c:tx>
            <c:strRef>
              <c:f>Sheet1!$C$1</c:f>
              <c:strCache>
                <c:ptCount val="1"/>
                <c:pt idx="0">
                  <c:v>Induction (N=13,048)</c:v>
                </c:pt>
              </c:strCache>
            </c:strRef>
          </c:tx>
          <c:spPr>
            <a:ln w="41275">
              <a:solidFill>
                <a:schemeClr val="bg1">
                  <a:lumMod val="50000"/>
                  <a:lumOff val="50000"/>
                </a:schemeClr>
              </a:solidFill>
              <a:prstDash val="solid"/>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99.953999999999994</c:v>
                </c:pt>
                <c:pt idx="2">
                  <c:v>99.43</c:v>
                </c:pt>
                <c:pt idx="3">
                  <c:v>98.703000000000003</c:v>
                </c:pt>
                <c:pt idx="4">
                  <c:v>97.899000000000001</c:v>
                </c:pt>
                <c:pt idx="5">
                  <c:v>96.93</c:v>
                </c:pt>
                <c:pt idx="6">
                  <c:v>96.075999999999993</c:v>
                </c:pt>
                <c:pt idx="7">
                  <c:v>95.188999999999993</c:v>
                </c:pt>
                <c:pt idx="8">
                  <c:v>94.372</c:v>
                </c:pt>
                <c:pt idx="9">
                  <c:v>93.513999999999996</c:v>
                </c:pt>
                <c:pt idx="10">
                  <c:v>92.71</c:v>
                </c:pt>
                <c:pt idx="11">
                  <c:v>91.98</c:v>
                </c:pt>
                <c:pt idx="12">
                  <c:v>91.13</c:v>
                </c:pt>
                <c:pt idx="13">
                  <c:v>90.165999999999997</c:v>
                </c:pt>
                <c:pt idx="14">
                  <c:v>89.188000000000002</c:v>
                </c:pt>
                <c:pt idx="15">
                  <c:v>88.293000000000006</c:v>
                </c:pt>
                <c:pt idx="16">
                  <c:v>87.509</c:v>
                </c:pt>
                <c:pt idx="17">
                  <c:v>86.697999999999993</c:v>
                </c:pt>
                <c:pt idx="18">
                  <c:v>86.034000000000006</c:v>
                </c:pt>
                <c:pt idx="19">
                  <c:v>85.132999999999996</c:v>
                </c:pt>
                <c:pt idx="20">
                  <c:v>84.632999999999996</c:v>
                </c:pt>
                <c:pt idx="21">
                  <c:v>83.850999999999999</c:v>
                </c:pt>
                <c:pt idx="22">
                  <c:v>83.144999999999996</c:v>
                </c:pt>
                <c:pt idx="23">
                  <c:v>82.484999999999999</c:v>
                </c:pt>
                <c:pt idx="24">
                  <c:v>81.933999999999997</c:v>
                </c:pt>
                <c:pt idx="25">
                  <c:v>81.161000000000001</c:v>
                </c:pt>
                <c:pt idx="26">
                  <c:v>80.527000000000001</c:v>
                </c:pt>
                <c:pt idx="27">
                  <c:v>79.91</c:v>
                </c:pt>
                <c:pt idx="28">
                  <c:v>79.209000000000003</c:v>
                </c:pt>
                <c:pt idx="29">
                  <c:v>78.454999999999998</c:v>
                </c:pt>
                <c:pt idx="30">
                  <c:v>77.751000000000005</c:v>
                </c:pt>
                <c:pt idx="31">
                  <c:v>77.117999999999995</c:v>
                </c:pt>
                <c:pt idx="32">
                  <c:v>76.411000000000001</c:v>
                </c:pt>
                <c:pt idx="33">
                  <c:v>75.751999999999995</c:v>
                </c:pt>
                <c:pt idx="34">
                  <c:v>75.152000000000001</c:v>
                </c:pt>
                <c:pt idx="35">
                  <c:v>74.566000000000003</c:v>
                </c:pt>
                <c:pt idx="36">
                  <c:v>74.14</c:v>
                </c:pt>
                <c:pt idx="37">
                  <c:v>73.52</c:v>
                </c:pt>
                <c:pt idx="38">
                  <c:v>72.805999999999997</c:v>
                </c:pt>
                <c:pt idx="39">
                  <c:v>72.233999999999995</c:v>
                </c:pt>
                <c:pt idx="40">
                  <c:v>71.587999999999994</c:v>
                </c:pt>
                <c:pt idx="41">
                  <c:v>71.197000000000003</c:v>
                </c:pt>
                <c:pt idx="42">
                  <c:v>70.536000000000001</c:v>
                </c:pt>
                <c:pt idx="43">
                  <c:v>69.995999999999995</c:v>
                </c:pt>
                <c:pt idx="44">
                  <c:v>69.540999999999997</c:v>
                </c:pt>
                <c:pt idx="45">
                  <c:v>69.009</c:v>
                </c:pt>
                <c:pt idx="46">
                  <c:v>68.462000000000003</c:v>
                </c:pt>
                <c:pt idx="47">
                  <c:v>68.146000000000001</c:v>
                </c:pt>
                <c:pt idx="48">
                  <c:v>67.63</c:v>
                </c:pt>
                <c:pt idx="49">
                  <c:v>67.010000000000005</c:v>
                </c:pt>
                <c:pt idx="50">
                  <c:v>66.527000000000001</c:v>
                </c:pt>
                <c:pt idx="51">
                  <c:v>65.929000000000002</c:v>
                </c:pt>
                <c:pt idx="52">
                  <c:v>65.33</c:v>
                </c:pt>
                <c:pt idx="53">
                  <c:v>64.872</c:v>
                </c:pt>
                <c:pt idx="54">
                  <c:v>64.340999999999994</c:v>
                </c:pt>
                <c:pt idx="55">
                  <c:v>63.866</c:v>
                </c:pt>
                <c:pt idx="56">
                  <c:v>63.246000000000002</c:v>
                </c:pt>
                <c:pt idx="57">
                  <c:v>62.738999999999997</c:v>
                </c:pt>
                <c:pt idx="58">
                  <c:v>62.155000000000001</c:v>
                </c:pt>
                <c:pt idx="59">
                  <c:v>61.415999999999997</c:v>
                </c:pt>
                <c:pt idx="60">
                  <c:v>60.93</c:v>
                </c:pt>
                <c:pt idx="61">
                  <c:v>60.540999999999997</c:v>
                </c:pt>
                <c:pt idx="62">
                  <c:v>60.026000000000003</c:v>
                </c:pt>
                <c:pt idx="63">
                  <c:v>59.359000000000002</c:v>
                </c:pt>
                <c:pt idx="64">
                  <c:v>58.874000000000002</c:v>
                </c:pt>
                <c:pt idx="65">
                  <c:v>58.338000000000001</c:v>
                </c:pt>
                <c:pt idx="66">
                  <c:v>57.850999999999999</c:v>
                </c:pt>
                <c:pt idx="67">
                  <c:v>57.43</c:v>
                </c:pt>
                <c:pt idx="68">
                  <c:v>57.008000000000003</c:v>
                </c:pt>
                <c:pt idx="69">
                  <c:v>56.667999999999999</c:v>
                </c:pt>
                <c:pt idx="70">
                  <c:v>56.308</c:v>
                </c:pt>
                <c:pt idx="71">
                  <c:v>55.805</c:v>
                </c:pt>
                <c:pt idx="72">
                  <c:v>55.122</c:v>
                </c:pt>
                <c:pt idx="73">
                  <c:v>54.613999999999997</c:v>
                </c:pt>
                <c:pt idx="74">
                  <c:v>54.094000000000001</c:v>
                </c:pt>
                <c:pt idx="75">
                  <c:v>53.671999999999997</c:v>
                </c:pt>
                <c:pt idx="76">
                  <c:v>53.006999999999998</c:v>
                </c:pt>
                <c:pt idx="77">
                  <c:v>52.662999999999997</c:v>
                </c:pt>
                <c:pt idx="78">
                  <c:v>52.136000000000003</c:v>
                </c:pt>
                <c:pt idx="79">
                  <c:v>51.79</c:v>
                </c:pt>
                <c:pt idx="80">
                  <c:v>51.423000000000002</c:v>
                </c:pt>
                <c:pt idx="81">
                  <c:v>50.91</c:v>
                </c:pt>
                <c:pt idx="82">
                  <c:v>50.475000000000001</c:v>
                </c:pt>
                <c:pt idx="83">
                  <c:v>49.95</c:v>
                </c:pt>
                <c:pt idx="84">
                  <c:v>49.558999999999997</c:v>
                </c:pt>
                <c:pt idx="85">
                  <c:v>49.209000000000003</c:v>
                </c:pt>
                <c:pt idx="86">
                  <c:v>48.685000000000002</c:v>
                </c:pt>
                <c:pt idx="87">
                  <c:v>48.253999999999998</c:v>
                </c:pt>
                <c:pt idx="88">
                  <c:v>47.723999999999997</c:v>
                </c:pt>
                <c:pt idx="89">
                  <c:v>47.29</c:v>
                </c:pt>
                <c:pt idx="90">
                  <c:v>46.758000000000003</c:v>
                </c:pt>
                <c:pt idx="91">
                  <c:v>46.345999999999997</c:v>
                </c:pt>
                <c:pt idx="92">
                  <c:v>45.884</c:v>
                </c:pt>
                <c:pt idx="93">
                  <c:v>45.688000000000002</c:v>
                </c:pt>
                <c:pt idx="94">
                  <c:v>45.290999999999997</c:v>
                </c:pt>
                <c:pt idx="95">
                  <c:v>44.963000000000001</c:v>
                </c:pt>
                <c:pt idx="96">
                  <c:v>44.625</c:v>
                </c:pt>
                <c:pt idx="97">
                  <c:v>44.189</c:v>
                </c:pt>
                <c:pt idx="98">
                  <c:v>43.683</c:v>
                </c:pt>
                <c:pt idx="99">
                  <c:v>43.232999999999997</c:v>
                </c:pt>
                <c:pt idx="100">
                  <c:v>42.993000000000002</c:v>
                </c:pt>
                <c:pt idx="101">
                  <c:v>42.57</c:v>
                </c:pt>
                <c:pt idx="102">
                  <c:v>42.267000000000003</c:v>
                </c:pt>
                <c:pt idx="103">
                  <c:v>41.811</c:v>
                </c:pt>
                <c:pt idx="104">
                  <c:v>41.503999999999998</c:v>
                </c:pt>
                <c:pt idx="105">
                  <c:v>41.131</c:v>
                </c:pt>
                <c:pt idx="106">
                  <c:v>40.625999999999998</c:v>
                </c:pt>
                <c:pt idx="107">
                  <c:v>40.14</c:v>
                </c:pt>
                <c:pt idx="108">
                  <c:v>39.764000000000003</c:v>
                </c:pt>
                <c:pt idx="109">
                  <c:v>39.264000000000003</c:v>
                </c:pt>
                <c:pt idx="110">
                  <c:v>38.819000000000003</c:v>
                </c:pt>
                <c:pt idx="111">
                  <c:v>38.412999999999997</c:v>
                </c:pt>
                <c:pt idx="112">
                  <c:v>38.128</c:v>
                </c:pt>
                <c:pt idx="113">
                  <c:v>37.677999999999997</c:v>
                </c:pt>
                <c:pt idx="114">
                  <c:v>37.35</c:v>
                </c:pt>
                <c:pt idx="115">
                  <c:v>37.225999999999999</c:v>
                </c:pt>
                <c:pt idx="116">
                  <c:v>36.85</c:v>
                </c:pt>
                <c:pt idx="117">
                  <c:v>36.429000000000002</c:v>
                </c:pt>
                <c:pt idx="118">
                  <c:v>36.131</c:v>
                </c:pt>
                <c:pt idx="119">
                  <c:v>35.603000000000002</c:v>
                </c:pt>
                <c:pt idx="120">
                  <c:v>35.277999999999999</c:v>
                </c:pt>
                <c:pt idx="121">
                  <c:v>34.951999999999998</c:v>
                </c:pt>
                <c:pt idx="122">
                  <c:v>34.274000000000001</c:v>
                </c:pt>
                <c:pt idx="123">
                  <c:v>33.932000000000002</c:v>
                </c:pt>
                <c:pt idx="124">
                  <c:v>33.643999999999998</c:v>
                </c:pt>
                <c:pt idx="125">
                  <c:v>33.353999999999999</c:v>
                </c:pt>
                <c:pt idx="126">
                  <c:v>33.063000000000002</c:v>
                </c:pt>
                <c:pt idx="127">
                  <c:v>32.709000000000003</c:v>
                </c:pt>
                <c:pt idx="128">
                  <c:v>32.470999999999997</c:v>
                </c:pt>
                <c:pt idx="129">
                  <c:v>31.988</c:v>
                </c:pt>
                <c:pt idx="130">
                  <c:v>31.62</c:v>
                </c:pt>
                <c:pt idx="131">
                  <c:v>31.300999999999998</c:v>
                </c:pt>
                <c:pt idx="132">
                  <c:v>30.959</c:v>
                </c:pt>
                <c:pt idx="133">
                  <c:v>30.204000000000001</c:v>
                </c:pt>
                <c:pt idx="134">
                  <c:v>29.841999999999999</c:v>
                </c:pt>
                <c:pt idx="135">
                  <c:v>29.292000000000002</c:v>
                </c:pt>
                <c:pt idx="136">
                  <c:v>28.829000000000001</c:v>
                </c:pt>
                <c:pt idx="137">
                  <c:v>28.456</c:v>
                </c:pt>
                <c:pt idx="138">
                  <c:v>28.08</c:v>
                </c:pt>
                <c:pt idx="139">
                  <c:v>27.402000000000001</c:v>
                </c:pt>
                <c:pt idx="140">
                  <c:v>26.907</c:v>
                </c:pt>
                <c:pt idx="141">
                  <c:v>26.600999999999999</c:v>
                </c:pt>
                <c:pt idx="142">
                  <c:v>26.064</c:v>
                </c:pt>
                <c:pt idx="143">
                  <c:v>25.715</c:v>
                </c:pt>
                <c:pt idx="144">
                  <c:v>25.170999999999999</c:v>
                </c:pt>
              </c:numCache>
            </c:numRef>
          </c:yVal>
          <c:smooth val="0"/>
          <c:extLst>
            <c:ext xmlns:c16="http://schemas.microsoft.com/office/drawing/2014/chart" uri="{C3380CC4-5D6E-409C-BE32-E72D297353CC}">
              <c16:uniqueId val="{00000001-0E7B-4E82-A9C6-62ACF1778094}"/>
            </c:ext>
          </c:extLst>
        </c:ser>
        <c:dLbls>
          <c:showLegendKey val="0"/>
          <c:showVal val="0"/>
          <c:showCatName val="0"/>
          <c:showSerName val="0"/>
          <c:showPercent val="0"/>
          <c:showBubbleSize val="0"/>
        </c:dLbls>
        <c:axId val="252882784"/>
        <c:axId val="252883176"/>
      </c:scatterChart>
      <c:valAx>
        <c:axId val="252882784"/>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52883176"/>
        <c:crosses val="autoZero"/>
        <c:crossBetween val="midCat"/>
        <c:majorUnit val="1"/>
      </c:valAx>
      <c:valAx>
        <c:axId val="25288317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252882784"/>
        <c:crosses val="autoZero"/>
        <c:crossBetween val="midCat"/>
        <c:majorUnit val="25"/>
      </c:valAx>
      <c:spPr>
        <a:noFill/>
        <a:ln>
          <a:solidFill>
            <a:schemeClr val="bg2"/>
          </a:solidFill>
        </a:ln>
      </c:spPr>
    </c:plotArea>
    <c:legend>
      <c:legendPos val="r"/>
      <c:layout>
        <c:manualLayout>
          <c:xMode val="edge"/>
          <c:yMode val="edge"/>
          <c:x val="0.56915185933616708"/>
          <c:y val="5.0540809414952155E-2"/>
          <c:w val="0.37372424685852323"/>
          <c:h val="0.1783672000677334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693039880118"/>
          <c:y val="3.6626238252476601E-2"/>
          <c:w val="0.88946347467936182"/>
          <c:h val="0.82154020356892687"/>
        </c:manualLayout>
      </c:layout>
      <c:barChart>
        <c:barDir val="col"/>
        <c:grouping val="clustered"/>
        <c:varyColors val="0"/>
        <c:ser>
          <c:idx val="0"/>
          <c:order val="0"/>
          <c:tx>
            <c:strRef>
              <c:f>Sheet1!$B$1</c:f>
              <c:strCache>
                <c:ptCount val="1"/>
                <c:pt idx="0">
                  <c:v>1 Year</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cat>
            <c:strRef>
              <c:f>Sheet1!$A$2:$A$6</c:f>
              <c:strCache>
                <c:ptCount val="5"/>
                <c:pt idx="0">
                  <c:v>Cyclosporine</c:v>
                </c:pt>
                <c:pt idx="1">
                  <c:v>Tacrolimus</c:v>
                </c:pt>
                <c:pt idx="2">
                  <c:v>Sirolimus/ Everolimus</c:v>
                </c:pt>
                <c:pt idx="3">
                  <c:v>MMF/MPA</c:v>
                </c:pt>
                <c:pt idx="4">
                  <c:v>Azathioprine</c:v>
                </c:pt>
              </c:strCache>
            </c:strRef>
          </c:cat>
          <c:val>
            <c:numRef>
              <c:f>Sheet1!$B$2:$B$6</c:f>
              <c:numCache>
                <c:formatCode>General</c:formatCode>
                <c:ptCount val="5"/>
                <c:pt idx="0">
                  <c:v>8.6789000000000005</c:v>
                </c:pt>
                <c:pt idx="1">
                  <c:v>90.283199999999994</c:v>
                </c:pt>
                <c:pt idx="2">
                  <c:v>6.6186999999999996</c:v>
                </c:pt>
                <c:pt idx="3">
                  <c:v>71.976200000000006</c:v>
                </c:pt>
                <c:pt idx="4">
                  <c:v>20.388000000000002</c:v>
                </c:pt>
              </c:numCache>
            </c:numRef>
          </c:val>
          <c:extLst>
            <c:ext xmlns:c16="http://schemas.microsoft.com/office/drawing/2014/chart" uri="{C3380CC4-5D6E-409C-BE32-E72D297353CC}">
              <c16:uniqueId val="{00000000-2FD1-4CCE-AF96-A47656E9963B}"/>
            </c:ext>
          </c:extLst>
        </c:ser>
        <c:dLbls>
          <c:showLegendKey val="0"/>
          <c:showVal val="0"/>
          <c:showCatName val="0"/>
          <c:showSerName val="0"/>
          <c:showPercent val="0"/>
          <c:showBubbleSize val="0"/>
        </c:dLbls>
        <c:gapWidth val="35"/>
        <c:axId val="252883960"/>
        <c:axId val="653200680"/>
      </c:barChart>
      <c:catAx>
        <c:axId val="252883960"/>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3200680"/>
        <c:crosses val="autoZero"/>
        <c:auto val="1"/>
        <c:lblAlgn val="ctr"/>
        <c:lblOffset val="100"/>
        <c:tickLblSkip val="1"/>
        <c:noMultiLvlLbl val="0"/>
      </c:catAx>
      <c:valAx>
        <c:axId val="653200680"/>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992704745029749E-2"/>
              <c:y val="0.26192393825967608"/>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252883960"/>
        <c:crosses val="autoZero"/>
        <c:crossBetween val="between"/>
        <c:majorUnit val="2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9.3172286929042558E-2"/>
          <c:w val="0.89292662330252193"/>
          <c:h val="0.85450671804803024"/>
        </c:manualLayout>
      </c:layout>
      <c:barChart>
        <c:barDir val="col"/>
        <c:grouping val="stacked"/>
        <c:varyColors val="0"/>
        <c:ser>
          <c:idx val="0"/>
          <c:order val="0"/>
          <c:tx>
            <c:strRef>
              <c:f>Sheet1!$B$1</c:f>
              <c:strCache>
                <c:ptCount val="1"/>
                <c:pt idx="0">
                  <c:v>Cyclosporine</c:v>
                </c:pt>
              </c:strCache>
            </c:strRef>
          </c:tx>
          <c:spPr>
            <a:gradFill flip="none" rotWithShape="1">
              <a:gsLst>
                <a:gs pos="0">
                  <a:srgbClr val="7030A0"/>
                </a:gs>
                <a:gs pos="50000">
                  <a:srgbClr val="CC66FF"/>
                </a:gs>
                <a:gs pos="100000">
                  <a:srgbClr val="7030A0"/>
                </a:gs>
              </a:gsLst>
              <a:lin ang="10800000" scaled="1"/>
              <a:tileRect/>
            </a:gradFill>
            <a:ln>
              <a:solidFill>
                <a:schemeClr val="bg2"/>
              </a:solidFill>
            </a:ln>
          </c:spPr>
          <c:invertIfNegative val="0"/>
          <c:cat>
            <c:strRef>
              <c:f>Sheet1!$A$2:$A$75</c:f>
              <c:strCache>
                <c:ptCount val="7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 </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 </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 </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 </c:v>
                </c:pt>
                <c:pt idx="60">
                  <c:v>2005</c:v>
                </c:pt>
                <c:pt idx="61">
                  <c:v>2006</c:v>
                </c:pt>
                <c:pt idx="62">
                  <c:v>2007</c:v>
                </c:pt>
                <c:pt idx="63">
                  <c:v>2008</c:v>
                </c:pt>
                <c:pt idx="64">
                  <c:v>2009</c:v>
                </c:pt>
                <c:pt idx="65">
                  <c:v>2010</c:v>
                </c:pt>
                <c:pt idx="66">
                  <c:v>2011</c:v>
                </c:pt>
                <c:pt idx="67">
                  <c:v>2012</c:v>
                </c:pt>
                <c:pt idx="68">
                  <c:v>2013</c:v>
                </c:pt>
                <c:pt idx="69">
                  <c:v>2014</c:v>
                </c:pt>
                <c:pt idx="70">
                  <c:v>2015</c:v>
                </c:pt>
                <c:pt idx="71">
                  <c:v>2016</c:v>
                </c:pt>
                <c:pt idx="72">
                  <c:v>2017</c:v>
                </c:pt>
                <c:pt idx="73">
                  <c:v>2018</c:v>
                </c:pt>
              </c:strCache>
            </c:strRef>
          </c:cat>
          <c:val>
            <c:numRef>
              <c:f>Sheet1!$B$2:$B$75</c:f>
              <c:numCache>
                <c:formatCode>General</c:formatCode>
                <c:ptCount val="74"/>
                <c:pt idx="0">
                  <c:v>16.790600000000001</c:v>
                </c:pt>
                <c:pt idx="1">
                  <c:v>15.2866</c:v>
                </c:pt>
                <c:pt idx="2">
                  <c:v>10.845599999999999</c:v>
                </c:pt>
                <c:pt idx="3">
                  <c:v>11.3142</c:v>
                </c:pt>
                <c:pt idx="4">
                  <c:v>10.641999999999999</c:v>
                </c:pt>
                <c:pt idx="5">
                  <c:v>11.1111</c:v>
                </c:pt>
                <c:pt idx="6">
                  <c:v>9.1884999999999994</c:v>
                </c:pt>
                <c:pt idx="7">
                  <c:v>9.9932999999999996</c:v>
                </c:pt>
                <c:pt idx="8">
                  <c:v>5.9973000000000001</c:v>
                </c:pt>
                <c:pt idx="9">
                  <c:v>5.7252000000000001</c:v>
                </c:pt>
                <c:pt idx="10">
                  <c:v>6.0510000000000002</c:v>
                </c:pt>
                <c:pt idx="11">
                  <c:v>5.2868000000000004</c:v>
                </c:pt>
                <c:pt idx="12">
                  <c:v>5.3018999999999998</c:v>
                </c:pt>
                <c:pt idx="13">
                  <c:v>6.0194000000000001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numCache>
            </c:numRef>
          </c:val>
          <c:extLst>
            <c:ext xmlns:c16="http://schemas.microsoft.com/office/drawing/2014/chart" uri="{C3380CC4-5D6E-409C-BE32-E72D297353CC}">
              <c16:uniqueId val="{00000000-456B-4A9B-A933-E188AB2527BD}"/>
            </c:ext>
          </c:extLst>
        </c:ser>
        <c:ser>
          <c:idx val="1"/>
          <c:order val="1"/>
          <c:tx>
            <c:strRef>
              <c:f>Sheet1!$C$1</c:f>
              <c:strCache>
                <c:ptCount val="1"/>
                <c:pt idx="0">
                  <c:v>Tacrolimus</c:v>
                </c:pt>
              </c:strCache>
            </c:strRef>
          </c:tx>
          <c:spPr>
            <a:gradFill flip="none" rotWithShape="1">
              <a:gsLst>
                <a:gs pos="0">
                  <a:srgbClr val="00B050"/>
                </a:gs>
                <a:gs pos="50000">
                  <a:srgbClr val="66FF33"/>
                </a:gs>
                <a:gs pos="100000">
                  <a:srgbClr val="00B050"/>
                </a:gs>
              </a:gsLst>
              <a:lin ang="10800000" scaled="1"/>
              <a:tileRect/>
            </a:gradFill>
            <a:ln>
              <a:solidFill>
                <a:schemeClr val="bg2"/>
              </a:solidFill>
            </a:ln>
          </c:spPr>
          <c:invertIfNegative val="0"/>
          <c:cat>
            <c:strRef>
              <c:f>Sheet1!$A$2:$A$75</c:f>
              <c:strCache>
                <c:ptCount val="7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 </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 </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 </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 </c:v>
                </c:pt>
                <c:pt idx="60">
                  <c:v>2005</c:v>
                </c:pt>
                <c:pt idx="61">
                  <c:v>2006</c:v>
                </c:pt>
                <c:pt idx="62">
                  <c:v>2007</c:v>
                </c:pt>
                <c:pt idx="63">
                  <c:v>2008</c:v>
                </c:pt>
                <c:pt idx="64">
                  <c:v>2009</c:v>
                </c:pt>
                <c:pt idx="65">
                  <c:v>2010</c:v>
                </c:pt>
                <c:pt idx="66">
                  <c:v>2011</c:v>
                </c:pt>
                <c:pt idx="67">
                  <c:v>2012</c:v>
                </c:pt>
                <c:pt idx="68">
                  <c:v>2013</c:v>
                </c:pt>
                <c:pt idx="69">
                  <c:v>2014</c:v>
                </c:pt>
                <c:pt idx="70">
                  <c:v>2015</c:v>
                </c:pt>
                <c:pt idx="71">
                  <c:v>2016</c:v>
                </c:pt>
                <c:pt idx="72">
                  <c:v>2017</c:v>
                </c:pt>
                <c:pt idx="73">
                  <c:v>2018</c:v>
                </c:pt>
              </c:strCache>
            </c:strRef>
          </c:cat>
          <c:val>
            <c:numRef>
              <c:f>Sheet1!$C$2:$C$75</c:f>
              <c:numCache>
                <c:formatCode>General</c:formatCode>
                <c:ptCount val="7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82.996799999999993</c:v>
                </c:pt>
                <c:pt idx="16">
                  <c:v>83.8035</c:v>
                </c:pt>
                <c:pt idx="17">
                  <c:v>87.959599999999995</c:v>
                </c:pt>
                <c:pt idx="18">
                  <c:v>88.424700000000001</c:v>
                </c:pt>
                <c:pt idx="19">
                  <c:v>89.006200000000007</c:v>
                </c:pt>
                <c:pt idx="20">
                  <c:v>88.348799999999997</c:v>
                </c:pt>
                <c:pt idx="21">
                  <c:v>87.726399999999998</c:v>
                </c:pt>
                <c:pt idx="22">
                  <c:v>87.4084</c:v>
                </c:pt>
                <c:pt idx="23">
                  <c:v>93.1267</c:v>
                </c:pt>
                <c:pt idx="24">
                  <c:v>93.447800000000001</c:v>
                </c:pt>
                <c:pt idx="25">
                  <c:v>93.694299999999998</c:v>
                </c:pt>
                <c:pt idx="26">
                  <c:v>93.419600000000003</c:v>
                </c:pt>
                <c:pt idx="27">
                  <c:v>93.814400000000006</c:v>
                </c:pt>
                <c:pt idx="28">
                  <c:v>93.592200000000005</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numCache>
            </c:numRef>
          </c:val>
          <c:extLst>
            <c:ext xmlns:c16="http://schemas.microsoft.com/office/drawing/2014/chart" uri="{C3380CC4-5D6E-409C-BE32-E72D297353CC}">
              <c16:uniqueId val="{00000001-456B-4A9B-A933-E188AB2527BD}"/>
            </c:ext>
          </c:extLst>
        </c:ser>
        <c:ser>
          <c:idx val="2"/>
          <c:order val="2"/>
          <c:tx>
            <c:strRef>
              <c:f>Sheet1!$D$1</c:f>
              <c:strCache>
                <c:ptCount val="1"/>
                <c:pt idx="0">
                  <c:v>Sirolimus/Everolimus</c:v>
                </c:pt>
              </c:strCache>
            </c:strRef>
          </c:tx>
          <c:spPr>
            <a:gradFill flip="none" rotWithShape="1">
              <a:gsLst>
                <a:gs pos="0">
                  <a:schemeClr val="bg1">
                    <a:lumMod val="75000"/>
                    <a:lumOff val="25000"/>
                  </a:schemeClr>
                </a:gs>
                <a:gs pos="50000">
                  <a:schemeClr val="bg1">
                    <a:lumMod val="50000"/>
                    <a:lumOff val="50000"/>
                  </a:schemeClr>
                </a:gs>
                <a:gs pos="100000">
                  <a:schemeClr val="bg1">
                    <a:lumMod val="75000"/>
                    <a:lumOff val="25000"/>
                  </a:schemeClr>
                </a:gs>
              </a:gsLst>
              <a:lin ang="10800000" scaled="1"/>
              <a:tileRect/>
            </a:gradFill>
            <a:ln>
              <a:solidFill>
                <a:srgbClr val="000000"/>
              </a:solidFill>
            </a:ln>
          </c:spPr>
          <c:invertIfNegative val="0"/>
          <c:cat>
            <c:strRef>
              <c:f>Sheet1!$A$2:$A$75</c:f>
              <c:strCache>
                <c:ptCount val="7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 </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 </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 </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 </c:v>
                </c:pt>
                <c:pt idx="60">
                  <c:v>2005</c:v>
                </c:pt>
                <c:pt idx="61">
                  <c:v>2006</c:v>
                </c:pt>
                <c:pt idx="62">
                  <c:v>2007</c:v>
                </c:pt>
                <c:pt idx="63">
                  <c:v>2008</c:v>
                </c:pt>
                <c:pt idx="64">
                  <c:v>2009</c:v>
                </c:pt>
                <c:pt idx="65">
                  <c:v>2010</c:v>
                </c:pt>
                <c:pt idx="66">
                  <c:v>2011</c:v>
                </c:pt>
                <c:pt idx="67">
                  <c:v>2012</c:v>
                </c:pt>
                <c:pt idx="68">
                  <c:v>2013</c:v>
                </c:pt>
                <c:pt idx="69">
                  <c:v>2014</c:v>
                </c:pt>
                <c:pt idx="70">
                  <c:v>2015</c:v>
                </c:pt>
                <c:pt idx="71">
                  <c:v>2016</c:v>
                </c:pt>
                <c:pt idx="72">
                  <c:v>2017</c:v>
                </c:pt>
                <c:pt idx="73">
                  <c:v>2018</c:v>
                </c:pt>
              </c:strCache>
            </c:strRef>
          </c:cat>
          <c:val>
            <c:numRef>
              <c:f>Sheet1!$D$2:$D$75</c:f>
              <c:numCache>
                <c:formatCode>General</c:formatCode>
                <c:ptCount val="7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8.6078600000000005</c:v>
                </c:pt>
                <c:pt idx="31">
                  <c:v>7.7343000000000002</c:v>
                </c:pt>
                <c:pt idx="32">
                  <c:v>7.4448499999999997</c:v>
                </c:pt>
                <c:pt idx="33">
                  <c:v>6.7014800000000001</c:v>
                </c:pt>
                <c:pt idx="34">
                  <c:v>6.4203999999999999</c:v>
                </c:pt>
                <c:pt idx="35">
                  <c:v>5.0154300000000003</c:v>
                </c:pt>
                <c:pt idx="36">
                  <c:v>5.7679400000000003</c:v>
                </c:pt>
                <c:pt idx="37">
                  <c:v>6.5289799999999998</c:v>
                </c:pt>
                <c:pt idx="38">
                  <c:v>5.9299200000000001</c:v>
                </c:pt>
                <c:pt idx="39">
                  <c:v>6.61578</c:v>
                </c:pt>
                <c:pt idx="40">
                  <c:v>7.7706999999999997</c:v>
                </c:pt>
                <c:pt idx="41">
                  <c:v>6.6366699999999996</c:v>
                </c:pt>
                <c:pt idx="42">
                  <c:v>5.9401099999999998</c:v>
                </c:pt>
                <c:pt idx="43">
                  <c:v>6.7961200000000002</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numCache>
            </c:numRef>
          </c:val>
          <c:extLst>
            <c:ext xmlns:c16="http://schemas.microsoft.com/office/drawing/2014/chart" uri="{C3380CC4-5D6E-409C-BE32-E72D297353CC}">
              <c16:uniqueId val="{00000002-456B-4A9B-A933-E188AB2527BD}"/>
            </c:ext>
          </c:extLst>
        </c:ser>
        <c:ser>
          <c:idx val="3"/>
          <c:order val="3"/>
          <c:tx>
            <c:strRef>
              <c:f>Sheet1!$E$1</c:f>
              <c:strCache>
                <c:ptCount val="1"/>
                <c:pt idx="0">
                  <c:v>MMF/MPA</c:v>
                </c:pt>
              </c:strCache>
            </c:strRef>
          </c:tx>
          <c:spPr>
            <a:gradFill>
              <a:gsLst>
                <a:gs pos="0">
                  <a:srgbClr val="FFC000"/>
                </a:gs>
                <a:gs pos="50000">
                  <a:srgbClr val="FFFF00"/>
                </a:gs>
                <a:gs pos="100000">
                  <a:srgbClr val="FFC000"/>
                </a:gs>
              </a:gsLst>
            </a:gradFill>
            <a:ln>
              <a:solidFill>
                <a:schemeClr val="bg2"/>
              </a:solidFill>
            </a:ln>
          </c:spPr>
          <c:invertIfNegative val="0"/>
          <c:cat>
            <c:strRef>
              <c:f>Sheet1!$A$2:$A$75</c:f>
              <c:strCache>
                <c:ptCount val="7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 </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 </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 </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 </c:v>
                </c:pt>
                <c:pt idx="60">
                  <c:v>2005</c:v>
                </c:pt>
                <c:pt idx="61">
                  <c:v>2006</c:v>
                </c:pt>
                <c:pt idx="62">
                  <c:v>2007</c:v>
                </c:pt>
                <c:pt idx="63">
                  <c:v>2008</c:v>
                </c:pt>
                <c:pt idx="64">
                  <c:v>2009</c:v>
                </c:pt>
                <c:pt idx="65">
                  <c:v>2010</c:v>
                </c:pt>
                <c:pt idx="66">
                  <c:v>2011</c:v>
                </c:pt>
                <c:pt idx="67">
                  <c:v>2012</c:v>
                </c:pt>
                <c:pt idx="68">
                  <c:v>2013</c:v>
                </c:pt>
                <c:pt idx="69">
                  <c:v>2014</c:v>
                </c:pt>
                <c:pt idx="70">
                  <c:v>2015</c:v>
                </c:pt>
                <c:pt idx="71">
                  <c:v>2016</c:v>
                </c:pt>
                <c:pt idx="72">
                  <c:v>2017</c:v>
                </c:pt>
                <c:pt idx="73">
                  <c:v>2018</c:v>
                </c:pt>
              </c:strCache>
            </c:strRef>
          </c:cat>
          <c:val>
            <c:numRef>
              <c:f>Sheet1!$E$2:$E$75</c:f>
              <c:numCache>
                <c:formatCode>General</c:formatCode>
                <c:ptCount val="7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54.0914</c:v>
                </c:pt>
                <c:pt idx="46">
                  <c:v>60.145600000000002</c:v>
                </c:pt>
                <c:pt idx="47">
                  <c:v>62.316200000000002</c:v>
                </c:pt>
                <c:pt idx="48">
                  <c:v>65.274199999999993</c:v>
                </c:pt>
                <c:pt idx="49">
                  <c:v>66.930499999999995</c:v>
                </c:pt>
                <c:pt idx="50">
                  <c:v>62.191400000000002</c:v>
                </c:pt>
                <c:pt idx="51">
                  <c:v>65.593599999999995</c:v>
                </c:pt>
                <c:pt idx="52">
                  <c:v>72.085300000000004</c:v>
                </c:pt>
                <c:pt idx="53">
                  <c:v>77.156300000000002</c:v>
                </c:pt>
                <c:pt idx="54">
                  <c:v>76.399500000000003</c:v>
                </c:pt>
                <c:pt idx="55">
                  <c:v>79.554100000000005</c:v>
                </c:pt>
                <c:pt idx="56">
                  <c:v>80.764899999999997</c:v>
                </c:pt>
                <c:pt idx="57">
                  <c:v>83.357900000000001</c:v>
                </c:pt>
                <c:pt idx="58">
                  <c:v>82.135900000000007</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numCache>
            </c:numRef>
          </c:val>
          <c:extLst>
            <c:ext xmlns:c16="http://schemas.microsoft.com/office/drawing/2014/chart" uri="{C3380CC4-5D6E-409C-BE32-E72D297353CC}">
              <c16:uniqueId val="{00000003-456B-4A9B-A933-E188AB2527BD}"/>
            </c:ext>
          </c:extLst>
        </c:ser>
        <c:ser>
          <c:idx val="4"/>
          <c:order val="4"/>
          <c:tx>
            <c:strRef>
              <c:f>Sheet1!$F$1</c:f>
              <c:strCache>
                <c:ptCount val="1"/>
                <c:pt idx="0">
                  <c:v>Azathioprine</c:v>
                </c:pt>
              </c:strCache>
            </c:strRef>
          </c:tx>
          <c:spPr>
            <a:gradFill>
              <a:gsLst>
                <a:gs pos="0">
                  <a:srgbClr val="C00000"/>
                </a:gs>
                <a:gs pos="50000">
                  <a:srgbClr val="FF0000"/>
                </a:gs>
                <a:gs pos="100000">
                  <a:srgbClr val="C00000"/>
                </a:gs>
              </a:gsLst>
              <a:lin ang="0" scaled="0"/>
            </a:gradFill>
            <a:ln>
              <a:solidFill>
                <a:schemeClr val="bg2"/>
              </a:solidFill>
            </a:ln>
          </c:spPr>
          <c:invertIfNegative val="0"/>
          <c:cat>
            <c:strRef>
              <c:f>Sheet1!$A$2:$A$75</c:f>
              <c:strCache>
                <c:ptCount val="7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 </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 </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 </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 </c:v>
                </c:pt>
                <c:pt idx="60">
                  <c:v>2005</c:v>
                </c:pt>
                <c:pt idx="61">
                  <c:v>2006</c:v>
                </c:pt>
                <c:pt idx="62">
                  <c:v>2007</c:v>
                </c:pt>
                <c:pt idx="63">
                  <c:v>2008</c:v>
                </c:pt>
                <c:pt idx="64">
                  <c:v>2009</c:v>
                </c:pt>
                <c:pt idx="65">
                  <c:v>2010</c:v>
                </c:pt>
                <c:pt idx="66">
                  <c:v>2011</c:v>
                </c:pt>
                <c:pt idx="67">
                  <c:v>2012</c:v>
                </c:pt>
                <c:pt idx="68">
                  <c:v>2013</c:v>
                </c:pt>
                <c:pt idx="69">
                  <c:v>2014</c:v>
                </c:pt>
                <c:pt idx="70">
                  <c:v>2015</c:v>
                </c:pt>
                <c:pt idx="71">
                  <c:v>2016</c:v>
                </c:pt>
                <c:pt idx="72">
                  <c:v>2017</c:v>
                </c:pt>
                <c:pt idx="73">
                  <c:v>2018</c:v>
                </c:pt>
              </c:strCache>
            </c:strRef>
          </c:cat>
          <c:val>
            <c:numRef>
              <c:f>Sheet1!$F$2:$F$75</c:f>
              <c:numCache>
                <c:formatCode>General</c:formatCode>
                <c:ptCount val="7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34.643999999999998</c:v>
                </c:pt>
                <c:pt idx="61">
                  <c:v>32.120100000000001</c:v>
                </c:pt>
                <c:pt idx="62">
                  <c:v>31.066199999999998</c:v>
                </c:pt>
                <c:pt idx="63">
                  <c:v>26.805900000000001</c:v>
                </c:pt>
                <c:pt idx="64">
                  <c:v>23.482800000000001</c:v>
                </c:pt>
                <c:pt idx="65">
                  <c:v>23.6111</c:v>
                </c:pt>
                <c:pt idx="66">
                  <c:v>25.8216</c:v>
                </c:pt>
                <c:pt idx="67">
                  <c:v>20.386399999999998</c:v>
                </c:pt>
                <c:pt idx="68">
                  <c:v>17.318100000000001</c:v>
                </c:pt>
                <c:pt idx="69">
                  <c:v>18.702300000000001</c:v>
                </c:pt>
                <c:pt idx="70">
                  <c:v>14.458600000000001</c:v>
                </c:pt>
                <c:pt idx="71">
                  <c:v>12.6547</c:v>
                </c:pt>
                <c:pt idx="72">
                  <c:v>10.1129</c:v>
                </c:pt>
                <c:pt idx="73">
                  <c:v>10.7767</c:v>
                </c:pt>
              </c:numCache>
            </c:numRef>
          </c:val>
          <c:extLst>
            <c:ext xmlns:c16="http://schemas.microsoft.com/office/drawing/2014/chart" uri="{C3380CC4-5D6E-409C-BE32-E72D297353CC}">
              <c16:uniqueId val="{00000004-456B-4A9B-A933-E188AB2527BD}"/>
            </c:ext>
          </c:extLst>
        </c:ser>
        <c:dLbls>
          <c:showLegendKey val="0"/>
          <c:showVal val="0"/>
          <c:showCatName val="0"/>
          <c:showSerName val="0"/>
          <c:showPercent val="0"/>
          <c:showBubbleSize val="0"/>
        </c:dLbls>
        <c:gapWidth val="0"/>
        <c:overlap val="100"/>
        <c:axId val="653201464"/>
        <c:axId val="653201856"/>
      </c:barChart>
      <c:catAx>
        <c:axId val="653201464"/>
        <c:scaling>
          <c:orientation val="minMax"/>
        </c:scaling>
        <c:delete val="1"/>
        <c:axPos val="b"/>
        <c:numFmt formatCode="General" sourceLinked="0"/>
        <c:majorTickMark val="out"/>
        <c:minorTickMark val="none"/>
        <c:tickLblPos val="nextTo"/>
        <c:crossAx val="653201856"/>
        <c:crosses val="autoZero"/>
        <c:auto val="1"/>
        <c:lblAlgn val="ctr"/>
        <c:lblOffset val="100"/>
        <c:tickLblSkip val="1"/>
        <c:noMultiLvlLbl val="0"/>
      </c:catAx>
      <c:valAx>
        <c:axId val="653201856"/>
        <c:scaling>
          <c:orientation val="minMax"/>
        </c:scaling>
        <c:delete val="0"/>
        <c:axPos val="l"/>
        <c:majorGridlines>
          <c:spPr>
            <a:ln w="6350">
              <a:solidFill>
                <a:schemeClr val="bg2"/>
              </a:solidFill>
              <a:prstDash val="sysDash"/>
            </a:ln>
          </c:spPr>
        </c:majorGridlines>
        <c:title>
          <c:tx>
            <c:rich>
              <a:bodyPr/>
              <a:lstStyle/>
              <a:p>
                <a:pPr>
                  <a:defRPr sz="1700">
                    <a:solidFill>
                      <a:schemeClr val="bg2"/>
                    </a:solidFill>
                  </a:defRPr>
                </a:pPr>
                <a:r>
                  <a:rPr lang="en-US" sz="1700" b="1" i="0" baseline="0" dirty="0" smtClean="0">
                    <a:solidFill>
                      <a:schemeClr val="bg2"/>
                    </a:solidFill>
                    <a:effectLst/>
                  </a:rPr>
                  <a:t>% of patients</a:t>
                </a:r>
                <a:endParaRPr lang="en-US" sz="1700" dirty="0">
                  <a:solidFill>
                    <a:schemeClr val="bg2"/>
                  </a:solidFill>
                  <a:effectLst/>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3201464"/>
        <c:crosses val="autoZero"/>
        <c:crossBetween val="between"/>
        <c:majorUnit val="20"/>
      </c:valAx>
      <c:spPr>
        <a:noFill/>
        <a:ln>
          <a:solidFill>
            <a:schemeClr val="bg2"/>
          </a:solidFill>
        </a:ln>
      </c:spPr>
    </c:plotArea>
    <c:legend>
      <c:legendPos val="t"/>
      <c:layout>
        <c:manualLayout>
          <c:xMode val="edge"/>
          <c:yMode val="edge"/>
          <c:x val="8.5594431130891241E-2"/>
          <c:y val="2.5907514396729461E-2"/>
          <c:w val="0.9"/>
          <c:h val="6.1073976647646994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9804861348853"/>
          <c:y val="4.8307320959880017E-2"/>
          <c:w val="0.60017300011411612"/>
          <c:h val="0.87040330896137985"/>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c:f>
              <c:strCache>
                <c:ptCount val="1"/>
                <c:pt idx="0">
                  <c:v>Year 1 (N=19,173)</c:v>
                </c:pt>
              </c:strCache>
            </c:strRef>
          </c:cat>
          <c:val>
            <c:numRef>
              <c:f>Sheet1!$B$2</c:f>
              <c:numCache>
                <c:formatCode>General</c:formatCode>
                <c:ptCount val="1"/>
                <c:pt idx="0">
                  <c:v>2.3105000000000002</c:v>
                </c:pt>
              </c:numCache>
            </c:numRef>
          </c:val>
          <c:extLst>
            <c:ext xmlns:c16="http://schemas.microsoft.com/office/drawing/2014/chart" uri="{C3380CC4-5D6E-409C-BE32-E72D297353CC}">
              <c16:uniqueId val="{00000000-7A60-46EA-91E5-DD3CC7758BA0}"/>
            </c:ext>
          </c:extLst>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c:f>
              <c:strCache>
                <c:ptCount val="1"/>
                <c:pt idx="0">
                  <c:v>Year 1 (N=19,173)</c:v>
                </c:pt>
              </c:strCache>
            </c:strRef>
          </c:cat>
          <c:val>
            <c:numRef>
              <c:f>Sheet1!$B$3</c:f>
              <c:numCache>
                <c:formatCode>General</c:formatCode>
                <c:ptCount val="1"/>
                <c:pt idx="0">
                  <c:v>4.5063000000000004</c:v>
                </c:pt>
              </c:numCache>
            </c:numRef>
          </c:val>
          <c:extLst>
            <c:ext xmlns:c16="http://schemas.microsoft.com/office/drawing/2014/chart" uri="{C3380CC4-5D6E-409C-BE32-E72D297353CC}">
              <c16:uniqueId val="{00000001-7A60-46EA-91E5-DD3CC7758BA0}"/>
            </c:ext>
          </c:extLst>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f>
              <c:strCache>
                <c:ptCount val="1"/>
                <c:pt idx="0">
                  <c:v>Year 1 (N=19,173)</c:v>
                </c:pt>
              </c:strCache>
            </c:strRef>
          </c:cat>
          <c:val>
            <c:numRef>
              <c:f>Sheet1!$B$4</c:f>
              <c:numCache>
                <c:formatCode>General</c:formatCode>
                <c:ptCount val="1"/>
                <c:pt idx="0">
                  <c:v>16.1999</c:v>
                </c:pt>
              </c:numCache>
            </c:numRef>
          </c:val>
          <c:extLst>
            <c:ext xmlns:c16="http://schemas.microsoft.com/office/drawing/2014/chart" uri="{C3380CC4-5D6E-409C-BE32-E72D297353CC}">
              <c16:uniqueId val="{00000002-7A60-46EA-91E5-DD3CC7758BA0}"/>
            </c:ext>
          </c:extLst>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c:f>
              <c:strCache>
                <c:ptCount val="1"/>
                <c:pt idx="0">
                  <c:v>Year 1 (N=19,173)</c:v>
                </c:pt>
              </c:strCache>
            </c:strRef>
          </c:cat>
          <c:val>
            <c:numRef>
              <c:f>Sheet1!$B$5</c:f>
              <c:numCache>
                <c:formatCode>General</c:formatCode>
                <c:ptCount val="1"/>
                <c:pt idx="0">
                  <c:v>62.139499999999998</c:v>
                </c:pt>
              </c:numCache>
            </c:numRef>
          </c:val>
          <c:extLst>
            <c:ext xmlns:c16="http://schemas.microsoft.com/office/drawing/2014/chart" uri="{C3380CC4-5D6E-409C-BE32-E72D297353CC}">
              <c16:uniqueId val="{00000003-7A60-46EA-91E5-DD3CC7758BA0}"/>
            </c:ext>
          </c:extLst>
        </c:ser>
        <c:ser>
          <c:idx val="4"/>
          <c:order val="4"/>
          <c:tx>
            <c:strRef>
              <c:f>Sheet1!$A$6</c:f>
              <c:strCache>
                <c:ptCount val="1"/>
                <c:pt idx="0">
                  <c:v>Tacrolimus Alone</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c:f>
              <c:strCache>
                <c:ptCount val="1"/>
                <c:pt idx="0">
                  <c:v>Year 1 (N=19,173)</c:v>
                </c:pt>
              </c:strCache>
            </c:strRef>
          </c:cat>
          <c:val>
            <c:numRef>
              <c:f>Sheet1!$B$6</c:f>
              <c:numCache>
                <c:formatCode>General</c:formatCode>
                <c:ptCount val="1"/>
                <c:pt idx="0">
                  <c:v>5.7371999999999996</c:v>
                </c:pt>
              </c:numCache>
            </c:numRef>
          </c:val>
          <c:extLst>
            <c:ext xmlns:c16="http://schemas.microsoft.com/office/drawing/2014/chart" uri="{C3380CC4-5D6E-409C-BE32-E72D297353CC}">
              <c16:uniqueId val="{00000004-7A60-46EA-91E5-DD3CC7758BA0}"/>
            </c:ext>
          </c:extLst>
        </c:ser>
        <c:ser>
          <c:idx val="5"/>
          <c:order val="5"/>
          <c:tx>
            <c:strRef>
              <c:f>Sheet1!$A$7</c:f>
              <c:strCache>
                <c:ptCount val="1"/>
                <c:pt idx="0">
                  <c:v>Sirolimus/Everolimus + Calcineurin Inhibitor</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c:f>
              <c:strCache>
                <c:ptCount val="1"/>
                <c:pt idx="0">
                  <c:v>Year 1 (N=19,173)</c:v>
                </c:pt>
              </c:strCache>
            </c:strRef>
          </c:cat>
          <c:val>
            <c:numRef>
              <c:f>Sheet1!$B$7</c:f>
              <c:numCache>
                <c:formatCode>General</c:formatCode>
                <c:ptCount val="1"/>
                <c:pt idx="0">
                  <c:v>1.1892</c:v>
                </c:pt>
              </c:numCache>
            </c:numRef>
          </c:val>
          <c:extLst>
            <c:ext xmlns:c16="http://schemas.microsoft.com/office/drawing/2014/chart" uri="{C3380CC4-5D6E-409C-BE32-E72D297353CC}">
              <c16:uniqueId val="{00000005-7A60-46EA-91E5-DD3CC7758BA0}"/>
            </c:ext>
          </c:extLst>
        </c:ser>
        <c:ser>
          <c:idx val="6"/>
          <c:order val="6"/>
          <c:tx>
            <c:strRef>
              <c:f>Sheet1!$A$8</c:f>
              <c:strCache>
                <c:ptCount val="1"/>
                <c:pt idx="0">
                  <c:v>Sirolimus/Everolimus + Cell Cycle Inhibitor</c:v>
                </c:pt>
              </c:strCache>
            </c:strRef>
          </c:tx>
          <c:spPr>
            <a:gradFill>
              <a:gsLst>
                <a:gs pos="0">
                  <a:srgbClr val="7030A0"/>
                </a:gs>
                <a:gs pos="50000">
                  <a:srgbClr val="9933FF"/>
                </a:gs>
                <a:gs pos="100000">
                  <a:srgbClr val="7030A0"/>
                </a:gs>
              </a:gsLst>
              <a:lin ang="10800000" scaled="1"/>
            </a:gradFill>
            <a:ln>
              <a:solidFill>
                <a:srgbClr val="000000"/>
              </a:solidFill>
            </a:ln>
          </c:spPr>
          <c:invertIfNegative val="0"/>
          <c:cat>
            <c:strRef>
              <c:f>Sheet1!$B$1</c:f>
              <c:strCache>
                <c:ptCount val="1"/>
                <c:pt idx="0">
                  <c:v>Year 1 (N=19,173)</c:v>
                </c:pt>
              </c:strCache>
            </c:strRef>
          </c:cat>
          <c:val>
            <c:numRef>
              <c:f>Sheet1!$B$8</c:f>
              <c:numCache>
                <c:formatCode>General</c:formatCode>
                <c:ptCount val="1"/>
                <c:pt idx="0">
                  <c:v>0.31819999999999998</c:v>
                </c:pt>
              </c:numCache>
            </c:numRef>
          </c:val>
          <c:extLst>
            <c:ext xmlns:c16="http://schemas.microsoft.com/office/drawing/2014/chart" uri="{C3380CC4-5D6E-409C-BE32-E72D297353CC}">
              <c16:uniqueId val="{00000006-7A60-46EA-91E5-DD3CC7758BA0}"/>
            </c:ext>
          </c:extLst>
        </c:ser>
        <c:ser>
          <c:idx val="7"/>
          <c:order val="7"/>
          <c:tx>
            <c:strRef>
              <c:f>Sheet1!$A$9</c:f>
              <c:strCache>
                <c:ptCount val="1"/>
                <c:pt idx="0">
                  <c:v>Sirolimus/Everolimus + Calcineurin Inhibitor + Cell Cycle Inhibitor</c:v>
                </c:pt>
              </c:strCache>
            </c:strRef>
          </c:tx>
          <c:spPr>
            <a:gradFill>
              <a:gsLst>
                <a:gs pos="0">
                  <a:srgbClr val="CAE2B8">
                    <a:lumMod val="10000"/>
                  </a:srgbClr>
                </a:gs>
                <a:gs pos="50000">
                  <a:srgbClr val="008080"/>
                </a:gs>
                <a:gs pos="100000">
                  <a:srgbClr val="CAE2B8">
                    <a:lumMod val="10000"/>
                  </a:srgbClr>
                </a:gs>
              </a:gsLst>
              <a:lin ang="10800000" scaled="1"/>
            </a:gradFill>
            <a:ln>
              <a:solidFill>
                <a:srgbClr val="000000"/>
              </a:solidFill>
            </a:ln>
          </c:spPr>
          <c:invertIfNegative val="0"/>
          <c:cat>
            <c:strRef>
              <c:f>Sheet1!$B$1</c:f>
              <c:strCache>
                <c:ptCount val="1"/>
                <c:pt idx="0">
                  <c:v>Year 1 (N=19,173)</c:v>
                </c:pt>
              </c:strCache>
            </c:strRef>
          </c:cat>
          <c:val>
            <c:numRef>
              <c:f>Sheet1!$B$9</c:f>
              <c:numCache>
                <c:formatCode>General</c:formatCode>
                <c:ptCount val="1"/>
                <c:pt idx="0">
                  <c:v>4.8922999999999996</c:v>
                </c:pt>
              </c:numCache>
            </c:numRef>
          </c:val>
          <c:extLst>
            <c:ext xmlns:c16="http://schemas.microsoft.com/office/drawing/2014/chart" uri="{C3380CC4-5D6E-409C-BE32-E72D297353CC}">
              <c16:uniqueId val="{00000007-7A60-46EA-91E5-DD3CC7758BA0}"/>
            </c:ext>
          </c:extLst>
        </c:ser>
        <c:ser>
          <c:idx val="8"/>
          <c:order val="8"/>
          <c:tx>
            <c:strRef>
              <c:f>Sheet1!$A$10</c:f>
              <c:strCache>
                <c:ptCount val="1"/>
                <c:pt idx="0">
                  <c:v>Other</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c:f>
              <c:strCache>
                <c:ptCount val="1"/>
                <c:pt idx="0">
                  <c:v>Year 1 (N=19,173)</c:v>
                </c:pt>
              </c:strCache>
            </c:strRef>
          </c:cat>
          <c:val>
            <c:numRef>
              <c:f>Sheet1!$B$10</c:f>
              <c:numCache>
                <c:formatCode>General</c:formatCode>
                <c:ptCount val="1"/>
                <c:pt idx="0">
                  <c:v>2.7069000000000001</c:v>
                </c:pt>
              </c:numCache>
            </c:numRef>
          </c:val>
          <c:extLst>
            <c:ext xmlns:c16="http://schemas.microsoft.com/office/drawing/2014/chart" uri="{C3380CC4-5D6E-409C-BE32-E72D297353CC}">
              <c16:uniqueId val="{00000008-7A60-46EA-91E5-DD3CC7758BA0}"/>
            </c:ext>
          </c:extLst>
        </c:ser>
        <c:dLbls>
          <c:showLegendKey val="0"/>
          <c:showVal val="0"/>
          <c:showCatName val="0"/>
          <c:showSerName val="0"/>
          <c:showPercent val="0"/>
          <c:showBubbleSize val="0"/>
        </c:dLbls>
        <c:gapWidth val="62"/>
        <c:overlap val="100"/>
        <c:axId val="653202640"/>
        <c:axId val="653203032"/>
      </c:barChart>
      <c:catAx>
        <c:axId val="65320264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3203032"/>
        <c:crosses val="autoZero"/>
        <c:auto val="1"/>
        <c:lblAlgn val="ctr"/>
        <c:lblOffset val="100"/>
        <c:noMultiLvlLbl val="0"/>
      </c:catAx>
      <c:valAx>
        <c:axId val="653203032"/>
        <c:scaling>
          <c:orientation val="minMax"/>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3202640"/>
        <c:crosses val="autoZero"/>
        <c:crossBetween val="between"/>
        <c:majorUnit val="0.2"/>
      </c:valAx>
      <c:spPr>
        <a:noFill/>
        <a:ln>
          <a:solidFill>
            <a:schemeClr val="bg2"/>
          </a:solidFill>
        </a:ln>
      </c:spPr>
    </c:plotArea>
    <c:legend>
      <c:legendPos val="r"/>
      <c:layout>
        <c:manualLayout>
          <c:xMode val="edge"/>
          <c:yMode val="edge"/>
          <c:x val="0.66828825744609432"/>
          <c:y val="5.4710817397826753E-2"/>
          <c:w val="0.31322617824946608"/>
          <c:h val="0.838505811773539"/>
        </c:manualLayout>
      </c:layout>
      <c:overlay val="0"/>
      <c:spPr>
        <a:solidFill>
          <a:schemeClr val="tx1"/>
        </a:solidFill>
        <a:ln w="12700">
          <a:solidFill>
            <a:schemeClr val="bg2"/>
          </a:solidFill>
        </a:ln>
      </c:spPr>
      <c:txPr>
        <a:bodyPr/>
        <a:lstStyle/>
        <a:p>
          <a:pPr>
            <a:defRPr sz="12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smoothMarker"/>
        <c:varyColors val="0"/>
        <c:ser>
          <c:idx val="0"/>
          <c:order val="0"/>
          <c:tx>
            <c:strRef>
              <c:f>Sheet1!$B$1</c:f>
              <c:strCache>
                <c:ptCount val="1"/>
                <c:pt idx="0">
                  <c:v>Tacrolimus + MMF/MPA use at discharge and 1 year (N=9,556)</c:v>
                </c:pt>
              </c:strCache>
            </c:strRef>
          </c:tx>
          <c:spPr>
            <a:ln w="41275">
              <a:solidFill>
                <a:srgbClr val="FF99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98.16</c:v>
                </c:pt>
                <c:pt idx="6">
                  <c:v>95.989000000000004</c:v>
                </c:pt>
                <c:pt idx="7">
                  <c:v>93.921000000000006</c:v>
                </c:pt>
                <c:pt idx="8">
                  <c:v>91.977999999999994</c:v>
                </c:pt>
                <c:pt idx="9">
                  <c:v>89.566999999999993</c:v>
                </c:pt>
                <c:pt idx="10">
                  <c:v>87.119</c:v>
                </c:pt>
                <c:pt idx="11">
                  <c:v>84.988</c:v>
                </c:pt>
                <c:pt idx="12">
                  <c:v>82.671000000000006</c:v>
                </c:pt>
                <c:pt idx="13">
                  <c:v>80.197000000000003</c:v>
                </c:pt>
                <c:pt idx="14">
                  <c:v>78.304000000000002</c:v>
                </c:pt>
                <c:pt idx="15">
                  <c:v>76.540000000000006</c:v>
                </c:pt>
                <c:pt idx="16">
                  <c:v>74.786000000000001</c:v>
                </c:pt>
                <c:pt idx="17">
                  <c:v>72.635000000000005</c:v>
                </c:pt>
                <c:pt idx="18">
                  <c:v>71.003</c:v>
                </c:pt>
                <c:pt idx="19">
                  <c:v>69.412000000000006</c:v>
                </c:pt>
                <c:pt idx="20">
                  <c:v>67.388000000000005</c:v>
                </c:pt>
                <c:pt idx="21">
                  <c:v>65.691999999999993</c:v>
                </c:pt>
                <c:pt idx="22">
                  <c:v>63.959000000000003</c:v>
                </c:pt>
                <c:pt idx="23">
                  <c:v>62.485999999999997</c:v>
                </c:pt>
                <c:pt idx="24">
                  <c:v>60.671999999999997</c:v>
                </c:pt>
                <c:pt idx="25">
                  <c:v>58.774000000000001</c:v>
                </c:pt>
                <c:pt idx="26">
                  <c:v>57.131</c:v>
                </c:pt>
                <c:pt idx="27">
                  <c:v>55.886000000000003</c:v>
                </c:pt>
                <c:pt idx="28">
                  <c:v>54.341000000000001</c:v>
                </c:pt>
                <c:pt idx="29">
                  <c:v>52.935000000000002</c:v>
                </c:pt>
                <c:pt idx="30">
                  <c:v>51.04</c:v>
                </c:pt>
                <c:pt idx="31">
                  <c:v>49.62</c:v>
                </c:pt>
                <c:pt idx="32">
                  <c:v>48.575000000000003</c:v>
                </c:pt>
                <c:pt idx="33">
                  <c:v>47.139000000000003</c:v>
                </c:pt>
                <c:pt idx="34">
                  <c:v>46.002000000000002</c:v>
                </c:pt>
                <c:pt idx="35">
                  <c:v>44.692999999999998</c:v>
                </c:pt>
                <c:pt idx="36">
                  <c:v>43.317</c:v>
                </c:pt>
                <c:pt idx="37">
                  <c:v>41.898000000000003</c:v>
                </c:pt>
                <c:pt idx="38">
                  <c:v>40.301000000000002</c:v>
                </c:pt>
                <c:pt idx="39">
                  <c:v>39.405999999999999</c:v>
                </c:pt>
                <c:pt idx="40">
                  <c:v>38.170999999999999</c:v>
                </c:pt>
                <c:pt idx="41">
                  <c:v>37.005000000000003</c:v>
                </c:pt>
                <c:pt idx="42">
                  <c:v>35.356999999999999</c:v>
                </c:pt>
                <c:pt idx="43">
                  <c:v>34.237000000000002</c:v>
                </c:pt>
                <c:pt idx="44">
                  <c:v>32.82</c:v>
                </c:pt>
                <c:pt idx="45">
                  <c:v>30.149000000000001</c:v>
                </c:pt>
                <c:pt idx="46">
                  <c:v>28.678999999999998</c:v>
                </c:pt>
                <c:pt idx="47">
                  <c:v>27.629000000000001</c:v>
                </c:pt>
                <c:pt idx="48">
                  <c:v>26.658999999999999</c:v>
                </c:pt>
              </c:numCache>
            </c:numRef>
          </c:yVal>
          <c:smooth val="0"/>
          <c:extLst>
            <c:ext xmlns:c16="http://schemas.microsoft.com/office/drawing/2014/chart" uri="{C3380CC4-5D6E-409C-BE32-E72D297353CC}">
              <c16:uniqueId val="{00000000-F5D0-4728-9259-C07ABE111537}"/>
            </c:ext>
          </c:extLst>
        </c:ser>
        <c:ser>
          <c:idx val="1"/>
          <c:order val="1"/>
          <c:tx>
            <c:strRef>
              <c:f>Sheet1!$C$1</c:f>
              <c:strCache>
                <c:ptCount val="1"/>
                <c:pt idx="0">
                  <c:v>Tacrolimus + AZA use at discharge and 1 year (N=1,671)</c:v>
                </c:pt>
              </c:strCache>
            </c:strRef>
          </c:tx>
          <c:spPr>
            <a:ln w="41275">
              <a:solidFill>
                <a:schemeClr val="bg1">
                  <a:lumMod val="50000"/>
                  <a:lumOff val="50000"/>
                </a:schemeClr>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98.843000000000004</c:v>
                </c:pt>
                <c:pt idx="6">
                  <c:v>96.582999999999998</c:v>
                </c:pt>
                <c:pt idx="7">
                  <c:v>94.804000000000002</c:v>
                </c:pt>
                <c:pt idx="8">
                  <c:v>93.319000000000003</c:v>
                </c:pt>
                <c:pt idx="9">
                  <c:v>91.322000000000003</c:v>
                </c:pt>
                <c:pt idx="10">
                  <c:v>89.05</c:v>
                </c:pt>
                <c:pt idx="11">
                  <c:v>86.899000000000001</c:v>
                </c:pt>
                <c:pt idx="12">
                  <c:v>85.385000000000005</c:v>
                </c:pt>
                <c:pt idx="13">
                  <c:v>83.406999999999996</c:v>
                </c:pt>
                <c:pt idx="14">
                  <c:v>81.486000000000004</c:v>
                </c:pt>
                <c:pt idx="15">
                  <c:v>79.491</c:v>
                </c:pt>
                <c:pt idx="16">
                  <c:v>78.158000000000001</c:v>
                </c:pt>
                <c:pt idx="17">
                  <c:v>76.766000000000005</c:v>
                </c:pt>
                <c:pt idx="18">
                  <c:v>74.849000000000004</c:v>
                </c:pt>
                <c:pt idx="19">
                  <c:v>73.069999999999993</c:v>
                </c:pt>
                <c:pt idx="20">
                  <c:v>71.346000000000004</c:v>
                </c:pt>
                <c:pt idx="21">
                  <c:v>69.97</c:v>
                </c:pt>
                <c:pt idx="22">
                  <c:v>68.093000000000004</c:v>
                </c:pt>
                <c:pt idx="23">
                  <c:v>66.367999999999995</c:v>
                </c:pt>
                <c:pt idx="24">
                  <c:v>64.680000000000007</c:v>
                </c:pt>
                <c:pt idx="25">
                  <c:v>63.496000000000002</c:v>
                </c:pt>
                <c:pt idx="26">
                  <c:v>61.646999999999998</c:v>
                </c:pt>
                <c:pt idx="27">
                  <c:v>60.058999999999997</c:v>
                </c:pt>
                <c:pt idx="28">
                  <c:v>59.008000000000003</c:v>
                </c:pt>
                <c:pt idx="29">
                  <c:v>57.625</c:v>
                </c:pt>
                <c:pt idx="30">
                  <c:v>55.69</c:v>
                </c:pt>
                <c:pt idx="31">
                  <c:v>54.279000000000003</c:v>
                </c:pt>
                <c:pt idx="32">
                  <c:v>52.91</c:v>
                </c:pt>
                <c:pt idx="33">
                  <c:v>50.929000000000002</c:v>
                </c:pt>
                <c:pt idx="34">
                  <c:v>49.591999999999999</c:v>
                </c:pt>
                <c:pt idx="35">
                  <c:v>47.819000000000003</c:v>
                </c:pt>
                <c:pt idx="36">
                  <c:v>46.325000000000003</c:v>
                </c:pt>
                <c:pt idx="37">
                  <c:v>44.185000000000002</c:v>
                </c:pt>
                <c:pt idx="38">
                  <c:v>43.338999999999999</c:v>
                </c:pt>
                <c:pt idx="39">
                  <c:v>42.143999999999998</c:v>
                </c:pt>
                <c:pt idx="40">
                  <c:v>41.045999999999999</c:v>
                </c:pt>
                <c:pt idx="41">
                  <c:v>39.756999999999998</c:v>
                </c:pt>
                <c:pt idx="42">
                  <c:v>39.54</c:v>
                </c:pt>
                <c:pt idx="43">
                  <c:v>39.103000000000002</c:v>
                </c:pt>
                <c:pt idx="44">
                  <c:v>37.679000000000002</c:v>
                </c:pt>
                <c:pt idx="45">
                  <c:v>37.417999999999999</c:v>
                </c:pt>
                <c:pt idx="46">
                  <c:v>35.905999999999999</c:v>
                </c:pt>
                <c:pt idx="47">
                  <c:v>35.265000000000001</c:v>
                </c:pt>
                <c:pt idx="48">
                  <c:v>34.500999999999998</c:v>
                </c:pt>
              </c:numCache>
            </c:numRef>
          </c:yVal>
          <c:smooth val="0"/>
          <c:extLst>
            <c:ext xmlns:c16="http://schemas.microsoft.com/office/drawing/2014/chart" uri="{C3380CC4-5D6E-409C-BE32-E72D297353CC}">
              <c16:uniqueId val="{00000001-F5D0-4728-9259-C07ABE111537}"/>
            </c:ext>
          </c:extLst>
        </c:ser>
        <c:ser>
          <c:idx val="2"/>
          <c:order val="2"/>
          <c:tx>
            <c:strRef>
              <c:f>Sheet1!$D$1</c:f>
              <c:strCache>
                <c:ptCount val="1"/>
                <c:pt idx="0">
                  <c:v>Cyclosporine + MMF/MPA use at discharge and 1 year (N=257)</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100</c:v>
                </c:pt>
                <c:pt idx="2">
                  <c:v>100</c:v>
                </c:pt>
                <c:pt idx="3">
                  <c:v>100</c:v>
                </c:pt>
                <c:pt idx="4">
                  <c:v>100</c:v>
                </c:pt>
                <c:pt idx="5">
                  <c:v>98.016000000000005</c:v>
                </c:pt>
                <c:pt idx="6">
                  <c:v>95.626999999999995</c:v>
                </c:pt>
                <c:pt idx="7">
                  <c:v>92.816999999999993</c:v>
                </c:pt>
                <c:pt idx="8">
                  <c:v>90.31</c:v>
                </c:pt>
                <c:pt idx="9">
                  <c:v>88.061000000000007</c:v>
                </c:pt>
                <c:pt idx="10">
                  <c:v>85.341999999999999</c:v>
                </c:pt>
                <c:pt idx="11">
                  <c:v>83.524000000000001</c:v>
                </c:pt>
                <c:pt idx="12">
                  <c:v>80.751999999999995</c:v>
                </c:pt>
                <c:pt idx="13">
                  <c:v>78.828999999999994</c:v>
                </c:pt>
                <c:pt idx="14">
                  <c:v>76.387</c:v>
                </c:pt>
                <c:pt idx="15">
                  <c:v>74.427999999999997</c:v>
                </c:pt>
                <c:pt idx="16">
                  <c:v>69.906000000000006</c:v>
                </c:pt>
                <c:pt idx="17">
                  <c:v>69.372</c:v>
                </c:pt>
                <c:pt idx="18">
                  <c:v>67.238</c:v>
                </c:pt>
                <c:pt idx="19">
                  <c:v>65.102999999999994</c:v>
                </c:pt>
                <c:pt idx="20">
                  <c:v>63.502000000000002</c:v>
                </c:pt>
                <c:pt idx="21">
                  <c:v>61.34</c:v>
                </c:pt>
                <c:pt idx="22">
                  <c:v>58.625999999999998</c:v>
                </c:pt>
                <c:pt idx="23">
                  <c:v>58.078000000000003</c:v>
                </c:pt>
                <c:pt idx="24">
                  <c:v>55.795000000000002</c:v>
                </c:pt>
                <c:pt idx="25">
                  <c:v>51.192999999999998</c:v>
                </c:pt>
                <c:pt idx="26">
                  <c:v>50.618000000000002</c:v>
                </c:pt>
                <c:pt idx="27">
                  <c:v>47.741999999999997</c:v>
                </c:pt>
                <c:pt idx="28">
                  <c:v>44.055999999999997</c:v>
                </c:pt>
                <c:pt idx="29">
                  <c:v>42.656999999999996</c:v>
                </c:pt>
                <c:pt idx="30">
                  <c:v>40.558999999999997</c:v>
                </c:pt>
                <c:pt idx="31">
                  <c:v>40.558999999999997</c:v>
                </c:pt>
                <c:pt idx="32">
                  <c:v>39.822000000000003</c:v>
                </c:pt>
                <c:pt idx="33">
                  <c:v>37.433</c:v>
                </c:pt>
                <c:pt idx="34">
                  <c:v>35.840000000000003</c:v>
                </c:pt>
                <c:pt idx="35">
                  <c:v>34.209000000000003</c:v>
                </c:pt>
                <c:pt idx="36">
                  <c:v>32.54</c:v>
                </c:pt>
                <c:pt idx="37">
                  <c:v>32.54</c:v>
                </c:pt>
                <c:pt idx="38">
                  <c:v>30.440999999999999</c:v>
                </c:pt>
                <c:pt idx="39">
                  <c:v>29.353999999999999</c:v>
                </c:pt>
                <c:pt idx="40">
                  <c:v>27.178999999999998</c:v>
                </c:pt>
                <c:pt idx="41">
                  <c:v>25.998000000000001</c:v>
                </c:pt>
                <c:pt idx="42">
                  <c:v>23.521999999999998</c:v>
                </c:pt>
                <c:pt idx="43">
                  <c:v>22.283999999999999</c:v>
                </c:pt>
                <c:pt idx="44">
                  <c:v>22.283999999999999</c:v>
                </c:pt>
                <c:pt idx="45">
                  <c:v>20.890999999999998</c:v>
                </c:pt>
                <c:pt idx="46">
                  <c:v>20.890999999999998</c:v>
                </c:pt>
                <c:pt idx="47">
                  <c:v>20.890999999999998</c:v>
                </c:pt>
                <c:pt idx="48">
                  <c:v>19.283999999999999</c:v>
                </c:pt>
              </c:numCache>
            </c:numRef>
          </c:yVal>
          <c:smooth val="0"/>
          <c:extLst>
            <c:ext xmlns:c16="http://schemas.microsoft.com/office/drawing/2014/chart" uri="{C3380CC4-5D6E-409C-BE32-E72D297353CC}">
              <c16:uniqueId val="{00000002-F5D0-4728-9259-C07ABE111537}"/>
            </c:ext>
          </c:extLst>
        </c:ser>
        <c:ser>
          <c:idx val="3"/>
          <c:order val="3"/>
          <c:tx>
            <c:strRef>
              <c:f>Sheet1!$E$1</c:f>
              <c:strCache>
                <c:ptCount val="1"/>
                <c:pt idx="0">
                  <c:v>Cyclosporine + AZA use at discharge and 1 year (N=197)</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100</c:v>
                </c:pt>
                <c:pt idx="2">
                  <c:v>100</c:v>
                </c:pt>
                <c:pt idx="3">
                  <c:v>100</c:v>
                </c:pt>
                <c:pt idx="4">
                  <c:v>100</c:v>
                </c:pt>
                <c:pt idx="5">
                  <c:v>100</c:v>
                </c:pt>
                <c:pt idx="6">
                  <c:v>96.447000000000003</c:v>
                </c:pt>
                <c:pt idx="7">
                  <c:v>93.906000000000006</c:v>
                </c:pt>
                <c:pt idx="8">
                  <c:v>92.361000000000004</c:v>
                </c:pt>
                <c:pt idx="9">
                  <c:v>89.23</c:v>
                </c:pt>
                <c:pt idx="10">
                  <c:v>86.620999999999995</c:v>
                </c:pt>
                <c:pt idx="11">
                  <c:v>85.055000000000007</c:v>
                </c:pt>
                <c:pt idx="12">
                  <c:v>83.483000000000004</c:v>
                </c:pt>
                <c:pt idx="13">
                  <c:v>80.858000000000004</c:v>
                </c:pt>
                <c:pt idx="14">
                  <c:v>77.707999999999998</c:v>
                </c:pt>
                <c:pt idx="15">
                  <c:v>76.132999999999996</c:v>
                </c:pt>
                <c:pt idx="16">
                  <c:v>74.558000000000007</c:v>
                </c:pt>
                <c:pt idx="17">
                  <c:v>73.472999999999999</c:v>
                </c:pt>
                <c:pt idx="18">
                  <c:v>72.385000000000005</c:v>
                </c:pt>
                <c:pt idx="19">
                  <c:v>70.751999999999995</c:v>
                </c:pt>
                <c:pt idx="20">
                  <c:v>67.465000000000003</c:v>
                </c:pt>
                <c:pt idx="21">
                  <c:v>65.239000000000004</c:v>
                </c:pt>
                <c:pt idx="22">
                  <c:v>64.682000000000002</c:v>
                </c:pt>
                <c:pt idx="23">
                  <c:v>62.451000000000001</c:v>
                </c:pt>
                <c:pt idx="24">
                  <c:v>60.731999999999999</c:v>
                </c:pt>
                <c:pt idx="25">
                  <c:v>58.945999999999998</c:v>
                </c:pt>
                <c:pt idx="26">
                  <c:v>57.148000000000003</c:v>
                </c:pt>
                <c:pt idx="27">
                  <c:v>55.33</c:v>
                </c:pt>
                <c:pt idx="28">
                  <c:v>54.707999999999998</c:v>
                </c:pt>
                <c:pt idx="29">
                  <c:v>54.064999999999998</c:v>
                </c:pt>
                <c:pt idx="30">
                  <c:v>53.38</c:v>
                </c:pt>
                <c:pt idx="31">
                  <c:v>51.993000000000002</c:v>
                </c:pt>
                <c:pt idx="32">
                  <c:v>51.290999999999997</c:v>
                </c:pt>
                <c:pt idx="33">
                  <c:v>49.759</c:v>
                </c:pt>
                <c:pt idx="34">
                  <c:v>48.204000000000001</c:v>
                </c:pt>
                <c:pt idx="35">
                  <c:v>46.636000000000003</c:v>
                </c:pt>
                <c:pt idx="36">
                  <c:v>44.137999999999998</c:v>
                </c:pt>
                <c:pt idx="37">
                  <c:v>42.353999999999999</c:v>
                </c:pt>
                <c:pt idx="38">
                  <c:v>40.512</c:v>
                </c:pt>
                <c:pt idx="39">
                  <c:v>39.591999999999999</c:v>
                </c:pt>
                <c:pt idx="40">
                  <c:v>38.670999999999999</c:v>
                </c:pt>
                <c:pt idx="41">
                  <c:v>37.704000000000001</c:v>
                </c:pt>
                <c:pt idx="42">
                  <c:v>36.737000000000002</c:v>
                </c:pt>
                <c:pt idx="43">
                  <c:v>35.771000000000001</c:v>
                </c:pt>
                <c:pt idx="44">
                  <c:v>30.937000000000001</c:v>
                </c:pt>
                <c:pt idx="45">
                  <c:v>29.87</c:v>
                </c:pt>
                <c:pt idx="46">
                  <c:v>28.763999999999999</c:v>
                </c:pt>
                <c:pt idx="47">
                  <c:v>27.657</c:v>
                </c:pt>
                <c:pt idx="48">
                  <c:v>27.657</c:v>
                </c:pt>
              </c:numCache>
            </c:numRef>
          </c:yVal>
          <c:smooth val="0"/>
          <c:extLst>
            <c:ext xmlns:c16="http://schemas.microsoft.com/office/drawing/2014/chart" uri="{C3380CC4-5D6E-409C-BE32-E72D297353CC}">
              <c16:uniqueId val="{00000003-F5D0-4728-9259-C07ABE111537}"/>
            </c:ext>
          </c:extLst>
        </c:ser>
        <c:dLbls>
          <c:showLegendKey val="0"/>
          <c:showVal val="0"/>
          <c:showCatName val="0"/>
          <c:showSerName val="0"/>
          <c:showPercent val="0"/>
          <c:showBubbleSize val="0"/>
        </c:dLbls>
        <c:axId val="653203816"/>
        <c:axId val="653204208"/>
      </c:scatterChart>
      <c:valAx>
        <c:axId val="653203816"/>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3204208"/>
        <c:crosses val="autoZero"/>
        <c:crossBetween val="midCat"/>
        <c:majorUnit val="1"/>
      </c:valAx>
      <c:valAx>
        <c:axId val="65320420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3203816"/>
        <c:crosses val="autoZero"/>
        <c:crossBetween val="midCat"/>
        <c:majorUnit val="25"/>
      </c:valAx>
      <c:spPr>
        <a:noFill/>
        <a:ln>
          <a:solidFill>
            <a:schemeClr val="bg2"/>
          </a:solidFill>
        </a:ln>
      </c:spPr>
    </c:plotArea>
    <c:legend>
      <c:legendPos val="r"/>
      <c:layout>
        <c:manualLayout>
          <c:xMode val="edge"/>
          <c:yMode val="edge"/>
          <c:x val="0.10602501567834996"/>
          <c:y val="0.61236876640419946"/>
          <c:w val="0.58278029405616338"/>
          <c:h val="0.24515811531623091"/>
        </c:manualLayout>
      </c:layout>
      <c:overlay val="1"/>
      <c:spPr>
        <a:solidFill>
          <a:schemeClr val="tx1"/>
        </a:solidFill>
        <a:ln>
          <a:solidFill>
            <a:schemeClr val="bg2"/>
          </a:solidFill>
        </a:ln>
      </c:spPr>
      <c:txPr>
        <a:bodyPr/>
        <a:lstStyle/>
        <a:p>
          <a:pPr>
            <a:defRPr sz="12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870135798244244E-2"/>
          <c:y val="4.6022612558045933E-2"/>
          <c:w val="0.87655779984021409"/>
          <c:h val="0.77017282455078506"/>
        </c:manualLayout>
      </c:layout>
      <c:areaChart>
        <c:grouping val="stacked"/>
        <c:varyColors val="0"/>
        <c:ser>
          <c:idx val="0"/>
          <c:order val="0"/>
          <c:tx>
            <c:strRef>
              <c:f>Sheet1!$B$1</c:f>
              <c:strCache>
                <c:ptCount val="1"/>
                <c:pt idx="0">
                  <c:v>COPD</c:v>
                </c:pt>
              </c:strCache>
            </c:strRef>
          </c:tx>
          <c:spPr>
            <a:gradFill>
              <a:gsLst>
                <a:gs pos="50000">
                  <a:srgbClr val="66FF33"/>
                </a:gs>
                <a:gs pos="0">
                  <a:srgbClr val="00B050"/>
                </a:gs>
                <a:gs pos="100000">
                  <a:srgbClr val="00B050"/>
                </a:gs>
              </a:gsLst>
              <a:lin ang="10800000" scaled="0"/>
            </a:gradFill>
            <a:ln>
              <a:solidFill>
                <a:schemeClr val="bg2"/>
              </a:solidFill>
            </a:ln>
          </c:spPr>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Sheet1!$B$2:$B$29</c:f>
              <c:numCache>
                <c:formatCode>General</c:formatCode>
                <c:ptCount val="28"/>
                <c:pt idx="0">
                  <c:v>20</c:v>
                </c:pt>
                <c:pt idx="1">
                  <c:v>24.632999999999999</c:v>
                </c:pt>
                <c:pt idx="2">
                  <c:v>30.063700000000001</c:v>
                </c:pt>
                <c:pt idx="3">
                  <c:v>36.794400000000003</c:v>
                </c:pt>
                <c:pt idx="4">
                  <c:v>37.043500000000002</c:v>
                </c:pt>
                <c:pt idx="5">
                  <c:v>35.308399999999999</c:v>
                </c:pt>
                <c:pt idx="6">
                  <c:v>35.639600000000002</c:v>
                </c:pt>
                <c:pt idx="7">
                  <c:v>35.7864</c:v>
                </c:pt>
                <c:pt idx="8">
                  <c:v>37.3324</c:v>
                </c:pt>
                <c:pt idx="9">
                  <c:v>39.810400000000001</c:v>
                </c:pt>
                <c:pt idx="10">
                  <c:v>39.913400000000003</c:v>
                </c:pt>
                <c:pt idx="11">
                  <c:v>39.740600000000001</c:v>
                </c:pt>
                <c:pt idx="12">
                  <c:v>37.839300000000001</c:v>
                </c:pt>
                <c:pt idx="13">
                  <c:v>37.044699999999999</c:v>
                </c:pt>
                <c:pt idx="14">
                  <c:v>34.280299999999997</c:v>
                </c:pt>
                <c:pt idx="15">
                  <c:v>31.660499999999999</c:v>
                </c:pt>
                <c:pt idx="16">
                  <c:v>32.058500000000002</c:v>
                </c:pt>
                <c:pt idx="17">
                  <c:v>30.658999999999999</c:v>
                </c:pt>
                <c:pt idx="18">
                  <c:v>30.383299999999998</c:v>
                </c:pt>
                <c:pt idx="19">
                  <c:v>29.232700000000001</c:v>
                </c:pt>
                <c:pt idx="20">
                  <c:v>28.263999999999999</c:v>
                </c:pt>
                <c:pt idx="21">
                  <c:v>28.732199999999999</c:v>
                </c:pt>
                <c:pt idx="22">
                  <c:v>27.747800000000002</c:v>
                </c:pt>
                <c:pt idx="23">
                  <c:v>26.501200000000001</c:v>
                </c:pt>
                <c:pt idx="24">
                  <c:v>25.313600000000001</c:v>
                </c:pt>
                <c:pt idx="25">
                  <c:v>25.986499999999999</c:v>
                </c:pt>
                <c:pt idx="26">
                  <c:v>25.369199999999999</c:v>
                </c:pt>
                <c:pt idx="27">
                  <c:v>26.128399999999999</c:v>
                </c:pt>
              </c:numCache>
            </c:numRef>
          </c:val>
          <c:extLst>
            <c:ext xmlns:c16="http://schemas.microsoft.com/office/drawing/2014/chart" uri="{C3380CC4-5D6E-409C-BE32-E72D297353CC}">
              <c16:uniqueId val="{00000000-6166-4237-9BBF-2B97563A2BAE}"/>
            </c:ext>
          </c:extLst>
        </c:ser>
        <c:ser>
          <c:idx val="1"/>
          <c:order val="1"/>
          <c:tx>
            <c:strRef>
              <c:f>Sheet1!$C$1</c:f>
              <c:strCache>
                <c:ptCount val="1"/>
                <c:pt idx="0">
                  <c:v>A1ATD</c:v>
                </c:pt>
              </c:strCache>
            </c:strRef>
          </c:tx>
          <c:spPr>
            <a:solidFill>
              <a:srgbClr val="FF0000"/>
            </a:solidFill>
            <a:ln>
              <a:solidFill>
                <a:schemeClr val="bg2"/>
              </a:solidFill>
            </a:ln>
          </c:spPr>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Sheet1!$C$2:$C$29</c:f>
              <c:numCache>
                <c:formatCode>General</c:formatCode>
                <c:ptCount val="28"/>
                <c:pt idx="0">
                  <c:v>16.857099999999999</c:v>
                </c:pt>
                <c:pt idx="1">
                  <c:v>15.6607</c:v>
                </c:pt>
                <c:pt idx="2">
                  <c:v>17.3248</c:v>
                </c:pt>
                <c:pt idx="3">
                  <c:v>12.3992</c:v>
                </c:pt>
                <c:pt idx="4">
                  <c:v>10.7826</c:v>
                </c:pt>
                <c:pt idx="5">
                  <c:v>10.8766</c:v>
                </c:pt>
                <c:pt idx="6">
                  <c:v>9.0105000000000004</c:v>
                </c:pt>
                <c:pt idx="7">
                  <c:v>10.101000000000001</c:v>
                </c:pt>
                <c:pt idx="8">
                  <c:v>10.0212</c:v>
                </c:pt>
                <c:pt idx="9">
                  <c:v>7.9892000000000003</c:v>
                </c:pt>
                <c:pt idx="10">
                  <c:v>8.6633999999999993</c:v>
                </c:pt>
                <c:pt idx="11">
                  <c:v>8.3726000000000003</c:v>
                </c:pt>
                <c:pt idx="12">
                  <c:v>8.4086999999999996</c:v>
                </c:pt>
                <c:pt idx="13">
                  <c:v>6.9718999999999998</c:v>
                </c:pt>
                <c:pt idx="14">
                  <c:v>6.4394</c:v>
                </c:pt>
                <c:pt idx="15">
                  <c:v>4.9367999999999999</c:v>
                </c:pt>
                <c:pt idx="16">
                  <c:v>4.3869999999999996</c:v>
                </c:pt>
                <c:pt idx="17">
                  <c:v>4.0831</c:v>
                </c:pt>
                <c:pt idx="18">
                  <c:v>3.4843000000000002</c:v>
                </c:pt>
                <c:pt idx="19">
                  <c:v>3.4559000000000002</c:v>
                </c:pt>
                <c:pt idx="20">
                  <c:v>3.5185</c:v>
                </c:pt>
                <c:pt idx="21">
                  <c:v>3.7254999999999998</c:v>
                </c:pt>
                <c:pt idx="22">
                  <c:v>3.2058</c:v>
                </c:pt>
                <c:pt idx="23">
                  <c:v>3.1017000000000001</c:v>
                </c:pt>
                <c:pt idx="24">
                  <c:v>2.2829999999999999</c:v>
                </c:pt>
                <c:pt idx="25">
                  <c:v>3.4889000000000001</c:v>
                </c:pt>
                <c:pt idx="26">
                  <c:v>3.3060999999999998</c:v>
                </c:pt>
                <c:pt idx="27">
                  <c:v>2.6762999999999999</c:v>
                </c:pt>
              </c:numCache>
            </c:numRef>
          </c:val>
          <c:extLst>
            <c:ext xmlns:c16="http://schemas.microsoft.com/office/drawing/2014/chart" uri="{C3380CC4-5D6E-409C-BE32-E72D297353CC}">
              <c16:uniqueId val="{00000001-6166-4237-9BBF-2B97563A2BAE}"/>
            </c:ext>
          </c:extLst>
        </c:ser>
        <c:ser>
          <c:idx val="2"/>
          <c:order val="2"/>
          <c:tx>
            <c:strRef>
              <c:f>Sheet1!$D$1</c:f>
              <c:strCache>
                <c:ptCount val="1"/>
                <c:pt idx="0">
                  <c:v>CF</c:v>
                </c:pt>
              </c:strCache>
            </c:strRef>
          </c:tx>
          <c:spPr>
            <a:gradFill flip="none" rotWithShape="1">
              <a:gsLst>
                <a:gs pos="50000">
                  <a:srgbClr val="CC99FF"/>
                </a:gs>
                <a:gs pos="0">
                  <a:srgbClr val="9933FF"/>
                </a:gs>
                <a:gs pos="100000">
                  <a:srgbClr val="9933FF"/>
                </a:gs>
              </a:gsLst>
              <a:lin ang="10800000" scaled="0"/>
              <a:tileRect/>
            </a:gradFill>
            <a:ln>
              <a:solidFill>
                <a:srgbClr val="000000"/>
              </a:solidFill>
            </a:ln>
          </c:spPr>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Sheet1!$D$2:$D$29</c:f>
              <c:numCache>
                <c:formatCode>General</c:formatCode>
                <c:ptCount val="28"/>
                <c:pt idx="0">
                  <c:v>14.2857</c:v>
                </c:pt>
                <c:pt idx="1">
                  <c:v>12.398</c:v>
                </c:pt>
                <c:pt idx="2">
                  <c:v>14.5223</c:v>
                </c:pt>
                <c:pt idx="3">
                  <c:v>14.616899999999999</c:v>
                </c:pt>
                <c:pt idx="4">
                  <c:v>14.434799999999999</c:v>
                </c:pt>
                <c:pt idx="5">
                  <c:v>16.4773</c:v>
                </c:pt>
                <c:pt idx="6">
                  <c:v>16.411899999999999</c:v>
                </c:pt>
                <c:pt idx="7">
                  <c:v>17.388200000000001</c:v>
                </c:pt>
                <c:pt idx="8">
                  <c:v>17.572299999999998</c:v>
                </c:pt>
                <c:pt idx="9">
                  <c:v>16.113700000000001</c:v>
                </c:pt>
                <c:pt idx="10">
                  <c:v>16.151</c:v>
                </c:pt>
                <c:pt idx="11">
                  <c:v>16.037700000000001</c:v>
                </c:pt>
                <c:pt idx="12">
                  <c:v>16.657800000000002</c:v>
                </c:pt>
                <c:pt idx="13">
                  <c:v>17.273700000000002</c:v>
                </c:pt>
                <c:pt idx="14">
                  <c:v>17.803000000000001</c:v>
                </c:pt>
                <c:pt idx="15">
                  <c:v>16.1159</c:v>
                </c:pt>
                <c:pt idx="16">
                  <c:v>17.135400000000001</c:v>
                </c:pt>
                <c:pt idx="17">
                  <c:v>15.7593</c:v>
                </c:pt>
                <c:pt idx="18">
                  <c:v>15.0174</c:v>
                </c:pt>
                <c:pt idx="19">
                  <c:v>15.726100000000001</c:v>
                </c:pt>
                <c:pt idx="20">
                  <c:v>15.4115</c:v>
                </c:pt>
                <c:pt idx="21">
                  <c:v>15.7867</c:v>
                </c:pt>
                <c:pt idx="22">
                  <c:v>14.574400000000001</c:v>
                </c:pt>
                <c:pt idx="23">
                  <c:v>15.2357</c:v>
                </c:pt>
                <c:pt idx="24">
                  <c:v>14.325100000000001</c:v>
                </c:pt>
                <c:pt idx="25">
                  <c:v>12.8489</c:v>
                </c:pt>
                <c:pt idx="26">
                  <c:v>13.7536</c:v>
                </c:pt>
                <c:pt idx="27">
                  <c:v>13.0642</c:v>
                </c:pt>
              </c:numCache>
            </c:numRef>
          </c:val>
          <c:extLst>
            <c:ext xmlns:c16="http://schemas.microsoft.com/office/drawing/2014/chart" uri="{C3380CC4-5D6E-409C-BE32-E72D297353CC}">
              <c16:uniqueId val="{00000002-6166-4237-9BBF-2B97563A2BAE}"/>
            </c:ext>
          </c:extLst>
        </c:ser>
        <c:ser>
          <c:idx val="3"/>
          <c:order val="3"/>
          <c:tx>
            <c:strRef>
              <c:f>Sheet1!$E$1</c:f>
              <c:strCache>
                <c:ptCount val="1"/>
                <c:pt idx="0">
                  <c:v>IIP</c:v>
                </c:pt>
              </c:strCache>
            </c:strRef>
          </c:tx>
          <c:spPr>
            <a:solidFill>
              <a:schemeClr val="bg1">
                <a:lumMod val="50000"/>
                <a:lumOff val="50000"/>
              </a:schemeClr>
            </a:solidFill>
            <a:ln>
              <a:solidFill>
                <a:srgbClr val="000000"/>
              </a:solidFill>
            </a:ln>
          </c:spPr>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Sheet1!$E$2:$E$29</c:f>
              <c:numCache>
                <c:formatCode>General</c:formatCode>
                <c:ptCount val="28"/>
                <c:pt idx="0">
                  <c:v>19.714300000000001</c:v>
                </c:pt>
                <c:pt idx="1">
                  <c:v>17.781400000000001</c:v>
                </c:pt>
                <c:pt idx="2">
                  <c:v>13.885400000000001</c:v>
                </c:pt>
                <c:pt idx="3">
                  <c:v>13.2056</c:v>
                </c:pt>
                <c:pt idx="4">
                  <c:v>13.3043</c:v>
                </c:pt>
                <c:pt idx="5">
                  <c:v>14.4481</c:v>
                </c:pt>
                <c:pt idx="6">
                  <c:v>18.584099999999999</c:v>
                </c:pt>
                <c:pt idx="7">
                  <c:v>14.141400000000001</c:v>
                </c:pt>
                <c:pt idx="8">
                  <c:v>15.8786</c:v>
                </c:pt>
                <c:pt idx="9">
                  <c:v>15.8429</c:v>
                </c:pt>
                <c:pt idx="10">
                  <c:v>14.4802</c:v>
                </c:pt>
                <c:pt idx="11">
                  <c:v>15.3302</c:v>
                </c:pt>
                <c:pt idx="12">
                  <c:v>16.817499999999999</c:v>
                </c:pt>
                <c:pt idx="13">
                  <c:v>18.314299999999999</c:v>
                </c:pt>
                <c:pt idx="14">
                  <c:v>21.1648</c:v>
                </c:pt>
                <c:pt idx="15">
                  <c:v>23.174199999999999</c:v>
                </c:pt>
                <c:pt idx="16">
                  <c:v>24.297000000000001</c:v>
                </c:pt>
                <c:pt idx="17">
                  <c:v>26.790800000000001</c:v>
                </c:pt>
                <c:pt idx="18">
                  <c:v>27.177700000000002</c:v>
                </c:pt>
                <c:pt idx="19">
                  <c:v>27.488900000000001</c:v>
                </c:pt>
                <c:pt idx="20">
                  <c:v>26.897400000000001</c:v>
                </c:pt>
                <c:pt idx="21">
                  <c:v>27.686900000000001</c:v>
                </c:pt>
                <c:pt idx="22">
                  <c:v>28.582999999999998</c:v>
                </c:pt>
                <c:pt idx="23">
                  <c:v>29.875900000000001</c:v>
                </c:pt>
                <c:pt idx="24">
                  <c:v>32.488700000000001</c:v>
                </c:pt>
                <c:pt idx="25">
                  <c:v>30.967300000000002</c:v>
                </c:pt>
                <c:pt idx="26">
                  <c:v>32.488399999999999</c:v>
                </c:pt>
                <c:pt idx="27">
                  <c:v>32.388300000000001</c:v>
                </c:pt>
              </c:numCache>
            </c:numRef>
          </c:val>
          <c:extLst>
            <c:ext xmlns:c16="http://schemas.microsoft.com/office/drawing/2014/chart" uri="{C3380CC4-5D6E-409C-BE32-E72D297353CC}">
              <c16:uniqueId val="{00000003-6166-4237-9BBF-2B97563A2BAE}"/>
            </c:ext>
          </c:extLst>
        </c:ser>
        <c:ser>
          <c:idx val="4"/>
          <c:order val="4"/>
          <c:tx>
            <c:strRef>
              <c:f>Sheet1!$F$1</c:f>
              <c:strCache>
                <c:ptCount val="1"/>
                <c:pt idx="0">
                  <c:v>ILD-not IIP</c:v>
                </c:pt>
              </c:strCache>
            </c:strRef>
          </c:tx>
          <c:spPr>
            <a:gradFill>
              <a:gsLst>
                <a:gs pos="50000">
                  <a:srgbClr val="FFFF00"/>
                </a:gs>
                <a:gs pos="0">
                  <a:schemeClr val="tx2">
                    <a:lumMod val="75000"/>
                  </a:schemeClr>
                </a:gs>
                <a:gs pos="100000">
                  <a:schemeClr val="tx2">
                    <a:lumMod val="75000"/>
                  </a:schemeClr>
                </a:gs>
              </a:gsLst>
              <a:lin ang="10800000" scaled="0"/>
            </a:gradFill>
            <a:ln>
              <a:solidFill>
                <a:srgbClr val="000000"/>
              </a:solidFill>
            </a:ln>
          </c:spPr>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Sheet1!$F$2:$F$29</c:f>
              <c:numCache>
                <c:formatCode>General</c:formatCode>
                <c:ptCount val="28"/>
                <c:pt idx="0">
                  <c:v>2.2857099999999999</c:v>
                </c:pt>
                <c:pt idx="1">
                  <c:v>1.7944500000000001</c:v>
                </c:pt>
                <c:pt idx="2">
                  <c:v>1.65605</c:v>
                </c:pt>
                <c:pt idx="3">
                  <c:v>1.5121</c:v>
                </c:pt>
                <c:pt idx="4">
                  <c:v>1.82609</c:v>
                </c:pt>
                <c:pt idx="5">
                  <c:v>3.24675</c:v>
                </c:pt>
                <c:pt idx="6">
                  <c:v>2.1721599999999999</c:v>
                </c:pt>
                <c:pt idx="7">
                  <c:v>2.5973999999999999</c:v>
                </c:pt>
                <c:pt idx="8">
                  <c:v>2.3994399999999998</c:v>
                </c:pt>
                <c:pt idx="9">
                  <c:v>2.0311400000000002</c:v>
                </c:pt>
                <c:pt idx="10">
                  <c:v>3.2178200000000001</c:v>
                </c:pt>
                <c:pt idx="11">
                  <c:v>3.41981</c:v>
                </c:pt>
                <c:pt idx="12">
                  <c:v>3.19319</c:v>
                </c:pt>
                <c:pt idx="13">
                  <c:v>3.12175</c:v>
                </c:pt>
                <c:pt idx="14">
                  <c:v>3.2670499999999998</c:v>
                </c:pt>
                <c:pt idx="15">
                  <c:v>4.6919599999999999</c:v>
                </c:pt>
                <c:pt idx="16">
                  <c:v>4.1994800000000003</c:v>
                </c:pt>
                <c:pt idx="17">
                  <c:v>4.3696299999999999</c:v>
                </c:pt>
                <c:pt idx="18">
                  <c:v>5.36585</c:v>
                </c:pt>
                <c:pt idx="19">
                  <c:v>5.3899800000000004</c:v>
                </c:pt>
                <c:pt idx="20">
                  <c:v>6.6007600000000002</c:v>
                </c:pt>
                <c:pt idx="21">
                  <c:v>6.2181699999999998</c:v>
                </c:pt>
                <c:pt idx="22">
                  <c:v>6.6540900000000001</c:v>
                </c:pt>
                <c:pt idx="23">
                  <c:v>7.7419399999999996</c:v>
                </c:pt>
                <c:pt idx="24">
                  <c:v>7.4009</c:v>
                </c:pt>
                <c:pt idx="25">
                  <c:v>7.72377</c:v>
                </c:pt>
                <c:pt idx="26">
                  <c:v>7.4939400000000003</c:v>
                </c:pt>
                <c:pt idx="27">
                  <c:v>8.0970700000000004</c:v>
                </c:pt>
              </c:numCache>
            </c:numRef>
          </c:val>
          <c:extLst>
            <c:ext xmlns:c16="http://schemas.microsoft.com/office/drawing/2014/chart" uri="{C3380CC4-5D6E-409C-BE32-E72D297353CC}">
              <c16:uniqueId val="{00000004-6166-4237-9BBF-2B97563A2BAE}"/>
            </c:ext>
          </c:extLst>
        </c:ser>
        <c:ser>
          <c:idx val="5"/>
          <c:order val="5"/>
          <c:tx>
            <c:strRef>
              <c:f>Sheet1!$G$1</c:f>
              <c:strCache>
                <c:ptCount val="1"/>
                <c:pt idx="0">
                  <c:v>Retransplant</c:v>
                </c:pt>
              </c:strCache>
            </c:strRef>
          </c:tx>
          <c:spPr>
            <a:solidFill>
              <a:srgbClr val="FF00FF"/>
            </a:solidFill>
            <a:ln>
              <a:solidFill>
                <a:srgbClr val="000000"/>
              </a:solidFill>
            </a:ln>
          </c:spPr>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Sheet1!$G$2:$G$29</c:f>
              <c:numCache>
                <c:formatCode>General</c:formatCode>
                <c:ptCount val="28"/>
                <c:pt idx="0">
                  <c:v>8.2857099999999999</c:v>
                </c:pt>
                <c:pt idx="1">
                  <c:v>6.0358900000000002</c:v>
                </c:pt>
                <c:pt idx="2">
                  <c:v>4.9681499999999996</c:v>
                </c:pt>
                <c:pt idx="3">
                  <c:v>3.7298399999999998</c:v>
                </c:pt>
                <c:pt idx="4">
                  <c:v>4.9565200000000003</c:v>
                </c:pt>
                <c:pt idx="5">
                  <c:v>3.6526000000000001</c:v>
                </c:pt>
                <c:pt idx="6">
                  <c:v>2.9766699999999999</c:v>
                </c:pt>
                <c:pt idx="7">
                  <c:v>3.6074999999999999</c:v>
                </c:pt>
                <c:pt idx="8">
                  <c:v>3.1757200000000001</c:v>
                </c:pt>
                <c:pt idx="9">
                  <c:v>3.38524</c:v>
                </c:pt>
                <c:pt idx="10">
                  <c:v>2.5990099999999998</c:v>
                </c:pt>
                <c:pt idx="11">
                  <c:v>3.4787699999999999</c:v>
                </c:pt>
                <c:pt idx="12">
                  <c:v>3.2996300000000001</c:v>
                </c:pt>
                <c:pt idx="13">
                  <c:v>3.2778399999999999</c:v>
                </c:pt>
                <c:pt idx="14">
                  <c:v>2.9356100000000001</c:v>
                </c:pt>
                <c:pt idx="15">
                  <c:v>4.65116</c:v>
                </c:pt>
                <c:pt idx="16">
                  <c:v>4.0119999999999996</c:v>
                </c:pt>
                <c:pt idx="17">
                  <c:v>5.6590299999999996</c:v>
                </c:pt>
                <c:pt idx="18">
                  <c:v>5.0174200000000004</c:v>
                </c:pt>
                <c:pt idx="19">
                  <c:v>4.9778099999999998</c:v>
                </c:pt>
                <c:pt idx="20">
                  <c:v>4.3326500000000001</c:v>
                </c:pt>
                <c:pt idx="21">
                  <c:v>3.7255400000000001</c:v>
                </c:pt>
                <c:pt idx="22">
                  <c:v>5.0915900000000001</c:v>
                </c:pt>
                <c:pt idx="23">
                  <c:v>4.2431799999999997</c:v>
                </c:pt>
                <c:pt idx="24">
                  <c:v>4.1143999999999998</c:v>
                </c:pt>
                <c:pt idx="25">
                  <c:v>3.8498600000000001</c:v>
                </c:pt>
                <c:pt idx="26">
                  <c:v>3.9232999999999998</c:v>
                </c:pt>
                <c:pt idx="27">
                  <c:v>3.7877100000000001</c:v>
                </c:pt>
              </c:numCache>
            </c:numRef>
          </c:val>
          <c:extLst>
            <c:ext xmlns:c16="http://schemas.microsoft.com/office/drawing/2014/chart" uri="{C3380CC4-5D6E-409C-BE32-E72D297353CC}">
              <c16:uniqueId val="{00000005-6166-4237-9BBF-2B97563A2BAE}"/>
            </c:ext>
          </c:extLst>
        </c:ser>
        <c:dLbls>
          <c:showLegendKey val="0"/>
          <c:showVal val="0"/>
          <c:showCatName val="0"/>
          <c:showSerName val="0"/>
          <c:showPercent val="0"/>
          <c:showBubbleSize val="0"/>
        </c:dLbls>
        <c:axId val="572408824"/>
        <c:axId val="572409216"/>
      </c:areaChart>
      <c:catAx>
        <c:axId val="572408824"/>
        <c:scaling>
          <c:orientation val="minMax"/>
        </c:scaling>
        <c:delete val="0"/>
        <c:axPos val="b"/>
        <c:title>
          <c:tx>
            <c:rich>
              <a:bodyPr/>
              <a:lstStyle/>
              <a:p>
                <a:pPr>
                  <a:defRPr sz="1700">
                    <a:solidFill>
                      <a:schemeClr val="bg2"/>
                    </a:solidFill>
                  </a:defRPr>
                </a:pPr>
                <a:r>
                  <a:rPr lang="en-US" sz="1700" dirty="0" smtClean="0">
                    <a:solidFill>
                      <a:schemeClr val="bg2"/>
                    </a:solidFill>
                  </a:rPr>
                  <a:t>Transplant Year</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2700000" vert="horz"/>
          <a:lstStyle/>
          <a:p>
            <a:pPr>
              <a:defRPr sz="1400" b="1">
                <a:solidFill>
                  <a:schemeClr val="bg2"/>
                </a:solidFill>
              </a:defRPr>
            </a:pPr>
            <a:endParaRPr lang="en-US"/>
          </a:p>
        </c:txPr>
        <c:crossAx val="572409216"/>
        <c:crosses val="autoZero"/>
        <c:auto val="1"/>
        <c:lblAlgn val="ctr"/>
        <c:lblOffset val="100"/>
        <c:tickLblSkip val="1"/>
        <c:noMultiLvlLbl val="0"/>
      </c:catAx>
      <c:valAx>
        <c:axId val="572409216"/>
        <c:scaling>
          <c:orientation val="minMax"/>
          <c:max val="10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7841803865425948E-3"/>
              <c:y val="0.2576608669884124"/>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2408824"/>
        <c:crosses val="autoZero"/>
        <c:crossBetween val="midCat"/>
        <c:majorUnit val="20"/>
      </c:valAx>
      <c:spPr>
        <a:noFill/>
        <a:ln w="15875">
          <a:solidFill>
            <a:schemeClr val="bg2"/>
          </a:solidFill>
        </a:ln>
      </c:spPr>
    </c:plotArea>
    <c:legend>
      <c:legendPos val="t"/>
      <c:layout>
        <c:manualLayout>
          <c:xMode val="edge"/>
          <c:yMode val="edge"/>
          <c:x val="0.13864247403857127"/>
          <c:y val="1.6873410054512521E-2"/>
          <c:w val="0.79517870592261175"/>
          <c:h val="8.3265899454879527E-2"/>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820070610642698"/>
          <c:h val="0.79373110688750115"/>
        </c:manualLayout>
      </c:layout>
      <c:scatterChart>
        <c:scatterStyle val="smoothMarker"/>
        <c:varyColors val="0"/>
        <c:ser>
          <c:idx val="0"/>
          <c:order val="0"/>
          <c:tx>
            <c:strRef>
              <c:f>Sheet1!$B$1</c:f>
              <c:strCache>
                <c:ptCount val="1"/>
                <c:pt idx="0">
                  <c:v>Tacrolimus + MMF/MPA use at discharge and 1 yearA (N=1,219)</c:v>
                </c:pt>
              </c:strCache>
            </c:strRef>
          </c:tx>
          <c:spPr>
            <a:ln w="41275">
              <a:solidFill>
                <a:srgbClr val="00B05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97.751000000000005</c:v>
                </c:pt>
                <c:pt idx="6">
                  <c:v>96.183999999999997</c:v>
                </c:pt>
                <c:pt idx="7">
                  <c:v>94.956000000000003</c:v>
                </c:pt>
                <c:pt idx="8">
                  <c:v>93.162000000000006</c:v>
                </c:pt>
                <c:pt idx="9">
                  <c:v>90.795000000000002</c:v>
                </c:pt>
                <c:pt idx="10">
                  <c:v>89.075999999999993</c:v>
                </c:pt>
                <c:pt idx="11">
                  <c:v>87.44</c:v>
                </c:pt>
                <c:pt idx="12">
                  <c:v>84.926000000000002</c:v>
                </c:pt>
                <c:pt idx="13">
                  <c:v>82.268000000000001</c:v>
                </c:pt>
                <c:pt idx="14">
                  <c:v>80.617999999999995</c:v>
                </c:pt>
                <c:pt idx="15">
                  <c:v>79.430999999999997</c:v>
                </c:pt>
                <c:pt idx="16">
                  <c:v>78.432000000000002</c:v>
                </c:pt>
                <c:pt idx="17">
                  <c:v>76.924000000000007</c:v>
                </c:pt>
                <c:pt idx="18">
                  <c:v>76.361000000000004</c:v>
                </c:pt>
                <c:pt idx="19">
                  <c:v>75.221999999999994</c:v>
                </c:pt>
                <c:pt idx="20">
                  <c:v>73.887</c:v>
                </c:pt>
                <c:pt idx="21">
                  <c:v>73.372</c:v>
                </c:pt>
                <c:pt idx="22">
                  <c:v>72.313000000000002</c:v>
                </c:pt>
                <c:pt idx="23">
                  <c:v>70.88</c:v>
                </c:pt>
                <c:pt idx="24">
                  <c:v>69.953000000000003</c:v>
                </c:pt>
                <c:pt idx="25">
                  <c:v>68.603999999999999</c:v>
                </c:pt>
                <c:pt idx="26">
                  <c:v>67.007999999999996</c:v>
                </c:pt>
                <c:pt idx="27">
                  <c:v>66.777000000000001</c:v>
                </c:pt>
                <c:pt idx="28">
                  <c:v>65.581000000000003</c:v>
                </c:pt>
                <c:pt idx="29">
                  <c:v>65.034000000000006</c:v>
                </c:pt>
                <c:pt idx="30">
                  <c:v>64.466999999999999</c:v>
                </c:pt>
                <c:pt idx="31">
                  <c:v>63.591999999999999</c:v>
                </c:pt>
                <c:pt idx="32">
                  <c:v>62.66</c:v>
                </c:pt>
                <c:pt idx="33">
                  <c:v>61.581000000000003</c:v>
                </c:pt>
                <c:pt idx="34">
                  <c:v>61.215000000000003</c:v>
                </c:pt>
                <c:pt idx="35">
                  <c:v>60.456000000000003</c:v>
                </c:pt>
                <c:pt idx="36">
                  <c:v>59.265000000000001</c:v>
                </c:pt>
                <c:pt idx="37">
                  <c:v>58.753999999999998</c:v>
                </c:pt>
                <c:pt idx="38">
                  <c:v>57.728000000000002</c:v>
                </c:pt>
                <c:pt idx="39">
                  <c:v>57.728000000000002</c:v>
                </c:pt>
                <c:pt idx="40">
                  <c:v>57.728000000000002</c:v>
                </c:pt>
                <c:pt idx="41">
                  <c:v>57.064</c:v>
                </c:pt>
                <c:pt idx="42">
                  <c:v>53.584000000000003</c:v>
                </c:pt>
                <c:pt idx="43">
                  <c:v>51.46</c:v>
                </c:pt>
                <c:pt idx="44">
                  <c:v>50.713999999999999</c:v>
                </c:pt>
                <c:pt idx="45">
                  <c:v>49.506</c:v>
                </c:pt>
                <c:pt idx="46">
                  <c:v>48.237000000000002</c:v>
                </c:pt>
                <c:pt idx="47">
                  <c:v>48.237000000000002</c:v>
                </c:pt>
                <c:pt idx="48">
                  <c:v>46.226999999999997</c:v>
                </c:pt>
              </c:numCache>
            </c:numRef>
          </c:yVal>
          <c:smooth val="0"/>
          <c:extLst>
            <c:ext xmlns:c16="http://schemas.microsoft.com/office/drawing/2014/chart" uri="{C3380CC4-5D6E-409C-BE32-E72D297353CC}">
              <c16:uniqueId val="{00000000-D520-4EEC-9B94-9452507039C8}"/>
            </c:ext>
          </c:extLst>
        </c:ser>
        <c:ser>
          <c:idx val="1"/>
          <c:order val="1"/>
          <c:tx>
            <c:strRef>
              <c:f>Sheet1!$C$1</c:f>
              <c:strCache>
                <c:ptCount val="1"/>
                <c:pt idx="0">
                  <c:v>Tacrolimus + AZA use at discharge and 1 year (N=223)</c:v>
                </c:pt>
              </c:strCache>
            </c:strRef>
          </c:tx>
          <c:spPr>
            <a:ln w="41275">
              <a:solidFill>
                <a:srgbClr val="9933FF"/>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99.073999999999998</c:v>
                </c:pt>
                <c:pt idx="6">
                  <c:v>93.947999999999993</c:v>
                </c:pt>
                <c:pt idx="7">
                  <c:v>90.647999999999996</c:v>
                </c:pt>
                <c:pt idx="8">
                  <c:v>89.688999999999993</c:v>
                </c:pt>
                <c:pt idx="9">
                  <c:v>88.677999999999997</c:v>
                </c:pt>
                <c:pt idx="10">
                  <c:v>86.628</c:v>
                </c:pt>
                <c:pt idx="11">
                  <c:v>84.54</c:v>
                </c:pt>
                <c:pt idx="12">
                  <c:v>84.004999999999995</c:v>
                </c:pt>
                <c:pt idx="13">
                  <c:v>82.885000000000005</c:v>
                </c:pt>
                <c:pt idx="14">
                  <c:v>80.629000000000005</c:v>
                </c:pt>
                <c:pt idx="15">
                  <c:v>78.337999999999994</c:v>
                </c:pt>
                <c:pt idx="16">
                  <c:v>77.753</c:v>
                </c:pt>
                <c:pt idx="17">
                  <c:v>77.753</c:v>
                </c:pt>
                <c:pt idx="18">
                  <c:v>74.135999999999996</c:v>
                </c:pt>
                <c:pt idx="19">
                  <c:v>71.706000000000003</c:v>
                </c:pt>
                <c:pt idx="20">
                  <c:v>71.706000000000003</c:v>
                </c:pt>
                <c:pt idx="21">
                  <c:v>71.016000000000005</c:v>
                </c:pt>
                <c:pt idx="22">
                  <c:v>71.016000000000005</c:v>
                </c:pt>
                <c:pt idx="23">
                  <c:v>68.057000000000002</c:v>
                </c:pt>
                <c:pt idx="24">
                  <c:v>68.057000000000002</c:v>
                </c:pt>
                <c:pt idx="25">
                  <c:v>66.492000000000004</c:v>
                </c:pt>
                <c:pt idx="26">
                  <c:v>64.84</c:v>
                </c:pt>
                <c:pt idx="27">
                  <c:v>64.007999999999996</c:v>
                </c:pt>
                <c:pt idx="28">
                  <c:v>63.165999999999997</c:v>
                </c:pt>
                <c:pt idx="29">
                  <c:v>63.165999999999997</c:v>
                </c:pt>
                <c:pt idx="30">
                  <c:v>62.146999999999998</c:v>
                </c:pt>
                <c:pt idx="31">
                  <c:v>60.11</c:v>
                </c:pt>
                <c:pt idx="32">
                  <c:v>57.941000000000003</c:v>
                </c:pt>
                <c:pt idx="33">
                  <c:v>53.99</c:v>
                </c:pt>
                <c:pt idx="34">
                  <c:v>53.99</c:v>
                </c:pt>
                <c:pt idx="35">
                  <c:v>53.99</c:v>
                </c:pt>
                <c:pt idx="36">
                  <c:v>51.149000000000001</c:v>
                </c:pt>
                <c:pt idx="37">
                  <c:v>47.848999999999997</c:v>
                </c:pt>
                <c:pt idx="38">
                  <c:v>46.14</c:v>
                </c:pt>
                <c:pt idx="39">
                  <c:v>44.430999999999997</c:v>
                </c:pt>
                <c:pt idx="40">
                  <c:v>44.430999999999997</c:v>
                </c:pt>
                <c:pt idx="41">
                  <c:v>44.430999999999997</c:v>
                </c:pt>
                <c:pt idx="42">
                  <c:v>44.430999999999997</c:v>
                </c:pt>
                <c:pt idx="43">
                  <c:v>44.430999999999997</c:v>
                </c:pt>
                <c:pt idx="44">
                  <c:v>41.817</c:v>
                </c:pt>
                <c:pt idx="45">
                  <c:v>41.817</c:v>
                </c:pt>
                <c:pt idx="46">
                  <c:v>41.817</c:v>
                </c:pt>
                <c:pt idx="47">
                  <c:v>41.817</c:v>
                </c:pt>
                <c:pt idx="48">
                  <c:v>#N/A</c:v>
                </c:pt>
              </c:numCache>
            </c:numRef>
          </c:yVal>
          <c:smooth val="0"/>
          <c:extLst>
            <c:ext xmlns:c16="http://schemas.microsoft.com/office/drawing/2014/chart" uri="{C3380CC4-5D6E-409C-BE32-E72D297353CC}">
              <c16:uniqueId val="{00000001-D520-4EEC-9B94-9452507039C8}"/>
            </c:ext>
          </c:extLst>
        </c:ser>
        <c:dLbls>
          <c:showLegendKey val="0"/>
          <c:showVal val="0"/>
          <c:showCatName val="0"/>
          <c:showSerName val="0"/>
          <c:showPercent val="0"/>
          <c:showBubbleSize val="0"/>
        </c:dLbls>
        <c:axId val="654380976"/>
        <c:axId val="654381368"/>
      </c:scatterChart>
      <c:valAx>
        <c:axId val="654380976"/>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381368"/>
        <c:crosses val="autoZero"/>
        <c:crossBetween val="midCat"/>
        <c:majorUnit val="1"/>
      </c:valAx>
      <c:valAx>
        <c:axId val="6543813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380976"/>
        <c:crosses val="autoZero"/>
        <c:crossBetween val="midCat"/>
        <c:majorUnit val="25"/>
      </c:valAx>
      <c:spPr>
        <a:noFill/>
        <a:ln>
          <a:solidFill>
            <a:schemeClr val="bg2"/>
          </a:solidFill>
        </a:ln>
      </c:spPr>
    </c:plotArea>
    <c:legend>
      <c:legendPos val="r"/>
      <c:layout>
        <c:manualLayout>
          <c:xMode val="edge"/>
          <c:yMode val="edge"/>
          <c:x val="0.11339964694678652"/>
          <c:y val="0.57148995384197665"/>
          <c:w val="0.59162985157828718"/>
          <c:h val="0.22439428907593717"/>
        </c:manualLayout>
      </c:layout>
      <c:overlay val="1"/>
      <c:spPr>
        <a:solidFill>
          <a:schemeClr val="tx1"/>
        </a:solidFill>
        <a:ln>
          <a:solidFill>
            <a:schemeClr val="bg2"/>
          </a:solidFill>
        </a:ln>
      </c:spPr>
      <c:txPr>
        <a:bodyPr/>
        <a:lstStyle/>
        <a:p>
          <a:pPr>
            <a:defRPr sz="12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(N=7,993)</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29.988700000000001</c:v>
                </c:pt>
              </c:numCache>
            </c:numRef>
          </c:val>
          <c:extLst>
            <c:ext xmlns:c16="http://schemas.microsoft.com/office/drawing/2014/chart" uri="{C3380CC4-5D6E-409C-BE32-E72D297353CC}">
              <c16:uniqueId val="{00000000-FF81-4647-A85E-1873C2301DF7}"/>
            </c:ext>
          </c:extLst>
        </c:ser>
        <c:ser>
          <c:idx val="1"/>
          <c:order val="1"/>
          <c:tx>
            <c:strRef>
              <c:f>Sheet1!$C$1</c:f>
              <c:strCache>
                <c:ptCount val="1"/>
                <c:pt idx="0">
                  <c:v>Polyclonal (N=1,535)</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27.6873</c:v>
                </c:pt>
              </c:numCache>
            </c:numRef>
          </c:val>
          <c:extLst>
            <c:ext xmlns:c16="http://schemas.microsoft.com/office/drawing/2014/chart" uri="{C3380CC4-5D6E-409C-BE32-E72D297353CC}">
              <c16:uniqueId val="{00000001-FF81-4647-A85E-1873C2301DF7}"/>
            </c:ext>
          </c:extLst>
        </c:ser>
        <c:ser>
          <c:idx val="2"/>
          <c:order val="2"/>
          <c:tx>
            <c:strRef>
              <c:f>Sheet1!$D$1</c:f>
              <c:strCache>
                <c:ptCount val="1"/>
                <c:pt idx="0">
                  <c:v>IL-2R Antagonist (N=9,916)</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cat>
            <c:strRef>
              <c:f>Sheet1!$A$2</c:f>
              <c:strCache>
                <c:ptCount val="1"/>
                <c:pt idx="0">
                  <c:v>Overall</c:v>
                </c:pt>
              </c:strCache>
            </c:strRef>
          </c:cat>
          <c:val>
            <c:numRef>
              <c:f>Sheet1!$D$2</c:f>
              <c:numCache>
                <c:formatCode>General</c:formatCode>
                <c:ptCount val="1"/>
                <c:pt idx="0">
                  <c:v>23.618400000000001</c:v>
                </c:pt>
              </c:numCache>
            </c:numRef>
          </c:val>
          <c:extLst>
            <c:ext xmlns:c16="http://schemas.microsoft.com/office/drawing/2014/chart" uri="{C3380CC4-5D6E-409C-BE32-E72D297353CC}">
              <c16:uniqueId val="{00000002-FF81-4647-A85E-1873C2301DF7}"/>
            </c:ext>
          </c:extLst>
        </c:ser>
        <c:ser>
          <c:idx val="3"/>
          <c:order val="3"/>
          <c:tx>
            <c:strRef>
              <c:f>Sheet1!$E$1</c:f>
              <c:strCache>
                <c:ptCount val="1"/>
                <c:pt idx="0">
                  <c:v>Alemtuzumab (N=1,391)</c:v>
                </c:pt>
              </c:strCache>
            </c:strRef>
          </c:tx>
          <c:spPr>
            <a:gradFill>
              <a:gsLst>
                <a:gs pos="0">
                  <a:srgbClr val="0000B9"/>
                </a:gs>
                <a:gs pos="50000">
                  <a:schemeClr val="bg1">
                    <a:lumMod val="50000"/>
                    <a:lumOff val="50000"/>
                  </a:schemeClr>
                </a:gs>
                <a:gs pos="97000">
                  <a:srgbClr val="0000B9"/>
                </a:gs>
              </a:gsLst>
              <a:lin ang="0" scaled="0"/>
            </a:gradFill>
            <a:ln>
              <a:solidFill>
                <a:schemeClr val="bg2"/>
              </a:solidFill>
            </a:ln>
          </c:spPr>
          <c:invertIfNegative val="0"/>
          <c:cat>
            <c:strRef>
              <c:f>Sheet1!$A$2</c:f>
              <c:strCache>
                <c:ptCount val="1"/>
                <c:pt idx="0">
                  <c:v>Overall</c:v>
                </c:pt>
              </c:strCache>
            </c:strRef>
          </c:cat>
          <c:val>
            <c:numRef>
              <c:f>Sheet1!$E$2</c:f>
              <c:numCache>
                <c:formatCode>General</c:formatCode>
                <c:ptCount val="1"/>
                <c:pt idx="0">
                  <c:v>27.462299999999999</c:v>
                </c:pt>
              </c:numCache>
            </c:numRef>
          </c:val>
          <c:extLst>
            <c:ext xmlns:c16="http://schemas.microsoft.com/office/drawing/2014/chart" uri="{C3380CC4-5D6E-409C-BE32-E72D297353CC}">
              <c16:uniqueId val="{00000003-FF81-4647-A85E-1873C2301DF7}"/>
            </c:ext>
          </c:extLst>
        </c:ser>
        <c:dLbls>
          <c:showLegendKey val="0"/>
          <c:showVal val="0"/>
          <c:showCatName val="0"/>
          <c:showSerName val="0"/>
          <c:showPercent val="0"/>
          <c:showBubbleSize val="0"/>
        </c:dLbls>
        <c:gapWidth val="50"/>
        <c:overlap val="-30"/>
        <c:axId val="653900808"/>
        <c:axId val="653900416"/>
      </c:barChart>
      <c:catAx>
        <c:axId val="653900808"/>
        <c:scaling>
          <c:orientation val="minMax"/>
        </c:scaling>
        <c:delete val="1"/>
        <c:axPos val="b"/>
        <c:numFmt formatCode="General" sourceLinked="1"/>
        <c:majorTickMark val="out"/>
        <c:minorTickMark val="none"/>
        <c:tickLblPos val="none"/>
        <c:crossAx val="653900416"/>
        <c:crosses val="autoZero"/>
        <c:auto val="1"/>
        <c:lblAlgn val="ctr"/>
        <c:lblOffset val="100"/>
        <c:tickLblSkip val="1"/>
        <c:noMultiLvlLbl val="0"/>
      </c:catAx>
      <c:valAx>
        <c:axId val="653900416"/>
        <c:scaling>
          <c:orientation val="minMax"/>
          <c:max val="6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3900808"/>
        <c:crosses val="autoZero"/>
        <c:crossBetween val="between"/>
        <c:majorUnit val="10"/>
      </c:valAx>
      <c:spPr>
        <a:noFill/>
        <a:ln>
          <a:solidFill>
            <a:schemeClr val="bg2"/>
          </a:solidFill>
        </a:ln>
      </c:spPr>
    </c:plotArea>
    <c:legend>
      <c:legendPos val="t"/>
      <c:layout>
        <c:manualLayout>
          <c:xMode val="edge"/>
          <c:yMode val="edge"/>
          <c:x val="0.20786032180760014"/>
          <c:y val="6.6666666666666666E-2"/>
          <c:w val="0.62630834189204609"/>
          <c:h val="0.10632626690894408"/>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(N=618)</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33.003900000000002</c:v>
                </c:pt>
              </c:numCache>
            </c:numRef>
          </c:val>
          <c:extLst>
            <c:ext xmlns:c16="http://schemas.microsoft.com/office/drawing/2014/chart" uri="{C3380CC4-5D6E-409C-BE32-E72D297353CC}">
              <c16:uniqueId val="{00000000-0143-49E4-8043-F64B03804033}"/>
            </c:ext>
          </c:extLst>
        </c:ser>
        <c:ser>
          <c:idx val="1"/>
          <c:order val="1"/>
          <c:tx>
            <c:strRef>
              <c:f>Sheet1!$C$1</c:f>
              <c:strCache>
                <c:ptCount val="1"/>
                <c:pt idx="0">
                  <c:v>Polyclonal (N=821)</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31.1401</c:v>
                </c:pt>
              </c:numCache>
            </c:numRef>
          </c:val>
          <c:extLst>
            <c:ext xmlns:c16="http://schemas.microsoft.com/office/drawing/2014/chart" uri="{C3380CC4-5D6E-409C-BE32-E72D297353CC}">
              <c16:uniqueId val="{00000001-0143-49E4-8043-F64B03804033}"/>
            </c:ext>
          </c:extLst>
        </c:ser>
        <c:ser>
          <c:idx val="2"/>
          <c:order val="2"/>
          <c:tx>
            <c:strRef>
              <c:f>Sheet1!$D$1</c:f>
              <c:strCache>
                <c:ptCount val="1"/>
                <c:pt idx="0">
                  <c:v>IL-2R Antagonist (N=14,505)</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dPt>
            <c:idx val="0"/>
            <c:invertIfNegative val="0"/>
            <c:bubble3D val="0"/>
            <c:extLst>
              <c:ext xmlns:c16="http://schemas.microsoft.com/office/drawing/2014/chart" uri="{C3380CC4-5D6E-409C-BE32-E72D297353CC}">
                <c16:uniqueId val="{00000002-0143-49E4-8043-F64B03804033}"/>
              </c:ext>
            </c:extLst>
          </c:dPt>
          <c:cat>
            <c:strRef>
              <c:f>Sheet1!$A$2</c:f>
              <c:strCache>
                <c:ptCount val="1"/>
                <c:pt idx="0">
                  <c:v>Overall</c:v>
                </c:pt>
              </c:strCache>
            </c:strRef>
          </c:cat>
          <c:val>
            <c:numRef>
              <c:f>Sheet1!$D$2</c:f>
              <c:numCache>
                <c:formatCode>General</c:formatCode>
                <c:ptCount val="1"/>
                <c:pt idx="0">
                  <c:v>27.8035</c:v>
                </c:pt>
              </c:numCache>
            </c:numRef>
          </c:val>
          <c:extLst>
            <c:ext xmlns:c16="http://schemas.microsoft.com/office/drawing/2014/chart" uri="{C3380CC4-5D6E-409C-BE32-E72D297353CC}">
              <c16:uniqueId val="{00000003-0143-49E4-8043-F64B03804033}"/>
            </c:ext>
          </c:extLst>
        </c:ser>
        <c:ser>
          <c:idx val="3"/>
          <c:order val="3"/>
          <c:tx>
            <c:strRef>
              <c:f>Sheet1!$E$1</c:f>
              <c:strCache>
                <c:ptCount val="1"/>
                <c:pt idx="0">
                  <c:v>Alemtuzumab (N=3,386)</c:v>
                </c:pt>
              </c:strCache>
            </c:strRef>
          </c:tx>
          <c:spPr>
            <a:gradFill>
              <a:gsLst>
                <a:gs pos="0">
                  <a:srgbClr val="0000B9"/>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29.619</c:v>
                </c:pt>
              </c:numCache>
            </c:numRef>
          </c:val>
          <c:extLst>
            <c:ext xmlns:c16="http://schemas.microsoft.com/office/drawing/2014/chart" uri="{C3380CC4-5D6E-409C-BE32-E72D297353CC}">
              <c16:uniqueId val="{00000004-0143-49E4-8043-F64B03804033}"/>
            </c:ext>
          </c:extLst>
        </c:ser>
        <c:dLbls>
          <c:showLegendKey val="0"/>
          <c:showVal val="0"/>
          <c:showCatName val="0"/>
          <c:showSerName val="0"/>
          <c:showPercent val="0"/>
          <c:showBubbleSize val="0"/>
        </c:dLbls>
        <c:gapWidth val="50"/>
        <c:overlap val="-30"/>
        <c:axId val="651843432"/>
        <c:axId val="651843824"/>
      </c:barChart>
      <c:catAx>
        <c:axId val="651843432"/>
        <c:scaling>
          <c:orientation val="minMax"/>
        </c:scaling>
        <c:delete val="1"/>
        <c:axPos val="b"/>
        <c:numFmt formatCode="General" sourceLinked="1"/>
        <c:majorTickMark val="out"/>
        <c:minorTickMark val="none"/>
        <c:tickLblPos val="none"/>
        <c:crossAx val="651843824"/>
        <c:crosses val="autoZero"/>
        <c:auto val="1"/>
        <c:lblAlgn val="ctr"/>
        <c:lblOffset val="100"/>
        <c:tickLblSkip val="1"/>
        <c:noMultiLvlLbl val="0"/>
      </c:catAx>
      <c:valAx>
        <c:axId val="651843824"/>
        <c:scaling>
          <c:orientation val="minMax"/>
          <c:max val="6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1843432"/>
        <c:crosses val="autoZero"/>
        <c:crossBetween val="between"/>
        <c:majorUnit val="10"/>
      </c:valAx>
      <c:spPr>
        <a:noFill/>
        <a:ln>
          <a:solidFill>
            <a:schemeClr val="bg2"/>
          </a:solidFill>
        </a:ln>
      </c:spPr>
    </c:plotArea>
    <c:legend>
      <c:legendPos val="t"/>
      <c:layout>
        <c:manualLayout>
          <c:xMode val="edge"/>
          <c:yMode val="edge"/>
          <c:x val="0.20766073262581308"/>
          <c:y val="6.1538461538461542E-2"/>
          <c:w val="0.6436407622960173"/>
          <c:h val="0.10889036947304664"/>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3.1263864194395058E-2"/>
          <c:w val="0.87907657195024547"/>
          <c:h val="0.83603608923884509"/>
        </c:manualLayout>
      </c:layout>
      <c:barChart>
        <c:barDir val="col"/>
        <c:grouping val="clustered"/>
        <c:varyColors val="0"/>
        <c:ser>
          <c:idx val="0"/>
          <c:order val="0"/>
          <c:tx>
            <c:strRef>
              <c:f>Sheet1!$B$1</c:f>
              <c:strCache>
                <c:ptCount val="1"/>
                <c:pt idx="0">
                  <c:v>CyA + MMF/MPA (N=618)</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33.333300000000001</c:v>
                </c:pt>
              </c:numCache>
            </c:numRef>
          </c:val>
          <c:extLst>
            <c:ext xmlns:c16="http://schemas.microsoft.com/office/drawing/2014/chart" uri="{C3380CC4-5D6E-409C-BE32-E72D297353CC}">
              <c16:uniqueId val="{00000000-9CD3-4B18-9090-CCB8E17400E7}"/>
            </c:ext>
          </c:extLst>
        </c:ser>
        <c:ser>
          <c:idx val="1"/>
          <c:order val="1"/>
          <c:tx>
            <c:strRef>
              <c:f>Sheet1!$C$1</c:f>
              <c:strCache>
                <c:ptCount val="1"/>
                <c:pt idx="0">
                  <c:v>CyA + AZA (N=821)</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54.445799999999998</c:v>
                </c:pt>
              </c:numCache>
            </c:numRef>
          </c:val>
          <c:extLst>
            <c:ext xmlns:c16="http://schemas.microsoft.com/office/drawing/2014/chart" uri="{C3380CC4-5D6E-409C-BE32-E72D297353CC}">
              <c16:uniqueId val="{00000001-9CD3-4B18-9090-CCB8E17400E7}"/>
            </c:ext>
          </c:extLst>
        </c:ser>
        <c:ser>
          <c:idx val="2"/>
          <c:order val="2"/>
          <c:tx>
            <c:strRef>
              <c:f>Sheet1!$D$1</c:f>
              <c:strCache>
                <c:ptCount val="1"/>
                <c:pt idx="0">
                  <c:v>TAC + MMF/MPA (N=14,505)</c:v>
                </c:pt>
              </c:strCache>
            </c:strRef>
          </c:tx>
          <c:spPr>
            <a:gradFill flip="none" rotWithShape="1">
              <a:gsLst>
                <a:gs pos="0">
                  <a:schemeClr val="tx2">
                    <a:lumMod val="75000"/>
                  </a:schemeClr>
                </a:gs>
                <a:gs pos="50000">
                  <a:srgbClr val="FFFF00"/>
                </a:gs>
                <a:gs pos="100000">
                  <a:schemeClr val="tx2">
                    <a:lumMod val="75000"/>
                  </a:schemeClr>
                </a:gs>
              </a:gsLst>
              <a:lin ang="0" scaled="1"/>
              <a:tileRect/>
            </a:gradFill>
            <a:ln>
              <a:solidFill>
                <a:schemeClr val="bg2"/>
              </a:solidFill>
            </a:ln>
          </c:spPr>
          <c:invertIfNegative val="0"/>
          <c:dPt>
            <c:idx val="0"/>
            <c:invertIfNegative val="0"/>
            <c:bubble3D val="0"/>
            <c:extLst>
              <c:ext xmlns:c16="http://schemas.microsoft.com/office/drawing/2014/chart" uri="{C3380CC4-5D6E-409C-BE32-E72D297353CC}">
                <c16:uniqueId val="{00000002-9CD3-4B18-9090-CCB8E17400E7}"/>
              </c:ext>
            </c:extLst>
          </c:dPt>
          <c:cat>
            <c:strRef>
              <c:f>Sheet1!$A$2</c:f>
              <c:strCache>
                <c:ptCount val="1"/>
                <c:pt idx="0">
                  <c:v>Overall</c:v>
                </c:pt>
              </c:strCache>
            </c:strRef>
          </c:cat>
          <c:val>
            <c:numRef>
              <c:f>Sheet1!$D$2</c:f>
              <c:numCache>
                <c:formatCode>General</c:formatCode>
                <c:ptCount val="1"/>
                <c:pt idx="0">
                  <c:v>23.833200000000001</c:v>
                </c:pt>
              </c:numCache>
            </c:numRef>
          </c:val>
          <c:extLst>
            <c:ext xmlns:c16="http://schemas.microsoft.com/office/drawing/2014/chart" uri="{C3380CC4-5D6E-409C-BE32-E72D297353CC}">
              <c16:uniqueId val="{00000003-9CD3-4B18-9090-CCB8E17400E7}"/>
            </c:ext>
          </c:extLst>
        </c:ser>
        <c:ser>
          <c:idx val="3"/>
          <c:order val="3"/>
          <c:tx>
            <c:strRef>
              <c:f>Sheet1!$E$1</c:f>
              <c:strCache>
                <c:ptCount val="1"/>
                <c:pt idx="0">
                  <c:v>TAC + AZA (N=3,386) </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28.529199999999999</c:v>
                </c:pt>
              </c:numCache>
            </c:numRef>
          </c:val>
          <c:extLst>
            <c:ext xmlns:c16="http://schemas.microsoft.com/office/drawing/2014/chart" uri="{C3380CC4-5D6E-409C-BE32-E72D297353CC}">
              <c16:uniqueId val="{00000004-9CD3-4B18-9090-CCB8E17400E7}"/>
            </c:ext>
          </c:extLst>
        </c:ser>
        <c:dLbls>
          <c:showLegendKey val="0"/>
          <c:showVal val="0"/>
          <c:showCatName val="0"/>
          <c:showSerName val="0"/>
          <c:showPercent val="0"/>
          <c:showBubbleSize val="0"/>
        </c:dLbls>
        <c:gapWidth val="50"/>
        <c:overlap val="-30"/>
        <c:axId val="651844608"/>
        <c:axId val="651845000"/>
      </c:barChart>
      <c:catAx>
        <c:axId val="651844608"/>
        <c:scaling>
          <c:orientation val="minMax"/>
        </c:scaling>
        <c:delete val="1"/>
        <c:axPos val="b"/>
        <c:numFmt formatCode="General" sourceLinked="1"/>
        <c:majorTickMark val="out"/>
        <c:minorTickMark val="none"/>
        <c:tickLblPos val="none"/>
        <c:crossAx val="651845000"/>
        <c:crosses val="autoZero"/>
        <c:auto val="1"/>
        <c:lblAlgn val="ctr"/>
        <c:lblOffset val="100"/>
        <c:tickLblSkip val="1"/>
        <c:noMultiLvlLbl val="0"/>
      </c:catAx>
      <c:valAx>
        <c:axId val="651845000"/>
        <c:scaling>
          <c:orientation val="minMax"/>
          <c:max val="7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1844608"/>
        <c:crosses val="autoZero"/>
        <c:crossBetween val="between"/>
        <c:majorUnit val="10"/>
      </c:valAx>
      <c:spPr>
        <a:noFill/>
        <a:ln>
          <a:solidFill>
            <a:schemeClr val="bg2"/>
          </a:solidFill>
        </a:ln>
      </c:spPr>
    </c:plotArea>
    <c:legend>
      <c:legendPos val="t"/>
      <c:layout>
        <c:manualLayout>
          <c:xMode val="edge"/>
          <c:yMode val="edge"/>
          <c:x val="0.20186363117653772"/>
          <c:y val="1.7094050743657042E-2"/>
          <c:w val="0.6697277188177565"/>
          <c:h val="0.11743744531933506"/>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3.1263864194395058E-2"/>
          <c:w val="0.87907657195024547"/>
          <c:h val="0.83603608923884509"/>
        </c:manualLayout>
      </c:layout>
      <c:barChart>
        <c:barDir val="col"/>
        <c:grouping val="clustered"/>
        <c:varyColors val="0"/>
        <c:ser>
          <c:idx val="0"/>
          <c:order val="0"/>
          <c:tx>
            <c:strRef>
              <c:f>Sheet1!$B$1</c:f>
              <c:strCache>
                <c:ptCount val="1"/>
                <c:pt idx="0">
                  <c:v>CyA + MMF/MPA (N=618)</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37.055</c:v>
                </c:pt>
              </c:numCache>
            </c:numRef>
          </c:val>
          <c:extLst>
            <c:ext xmlns:c16="http://schemas.microsoft.com/office/drawing/2014/chart" uri="{C3380CC4-5D6E-409C-BE32-E72D297353CC}">
              <c16:uniqueId val="{00000000-16BB-4FB4-A258-2F0CC7006970}"/>
            </c:ext>
          </c:extLst>
        </c:ser>
        <c:ser>
          <c:idx val="1"/>
          <c:order val="1"/>
          <c:tx>
            <c:strRef>
              <c:f>Sheet1!$C$1</c:f>
              <c:strCache>
                <c:ptCount val="1"/>
                <c:pt idx="0">
                  <c:v>CyA + AZA (N=821)</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57.369100000000003</c:v>
                </c:pt>
              </c:numCache>
            </c:numRef>
          </c:val>
          <c:extLst>
            <c:ext xmlns:c16="http://schemas.microsoft.com/office/drawing/2014/chart" uri="{C3380CC4-5D6E-409C-BE32-E72D297353CC}">
              <c16:uniqueId val="{00000001-16BB-4FB4-A258-2F0CC7006970}"/>
            </c:ext>
          </c:extLst>
        </c:ser>
        <c:ser>
          <c:idx val="2"/>
          <c:order val="2"/>
          <c:tx>
            <c:strRef>
              <c:f>Sheet1!$D$1</c:f>
              <c:strCache>
                <c:ptCount val="1"/>
                <c:pt idx="0">
                  <c:v>TAC + MMF/MPA (N=14,505)</c:v>
                </c:pt>
              </c:strCache>
            </c:strRef>
          </c:tx>
          <c:spPr>
            <a:gradFill>
              <a:gsLst>
                <a:gs pos="0">
                  <a:schemeClr val="tx2">
                    <a:lumMod val="75000"/>
                  </a:schemeClr>
                </a:gs>
                <a:gs pos="50000">
                  <a:srgbClr val="FFFF00"/>
                </a:gs>
                <a:gs pos="100000">
                  <a:schemeClr val="tx2">
                    <a:lumMod val="75000"/>
                  </a:schemeClr>
                </a:gs>
              </a:gsLst>
            </a:gradFill>
            <a:ln>
              <a:solidFill>
                <a:schemeClr val="bg2"/>
              </a:solidFill>
            </a:ln>
          </c:spPr>
          <c:invertIfNegative val="0"/>
          <c:dPt>
            <c:idx val="0"/>
            <c:invertIfNegative val="0"/>
            <c:bubble3D val="0"/>
            <c:spPr>
              <a:gradFill>
                <a:gsLst>
                  <a:gs pos="0">
                    <a:schemeClr val="tx2">
                      <a:lumMod val="75000"/>
                    </a:schemeClr>
                  </a:gs>
                  <a:gs pos="50000">
                    <a:srgbClr val="FFFF00"/>
                  </a:gs>
                  <a:gs pos="100000">
                    <a:schemeClr val="tx2">
                      <a:lumMod val="75000"/>
                    </a:schemeClr>
                  </a:gs>
                </a:gsLst>
                <a:lin ang="0" scaled="1"/>
              </a:gradFill>
              <a:ln>
                <a:solidFill>
                  <a:schemeClr val="bg2"/>
                </a:solidFill>
              </a:ln>
            </c:spPr>
            <c:extLst>
              <c:ext xmlns:c16="http://schemas.microsoft.com/office/drawing/2014/chart" uri="{C3380CC4-5D6E-409C-BE32-E72D297353CC}">
                <c16:uniqueId val="{00000003-16BB-4FB4-A258-2F0CC7006970}"/>
              </c:ext>
            </c:extLst>
          </c:dPt>
          <c:cat>
            <c:strRef>
              <c:f>Sheet1!$A$2</c:f>
              <c:strCache>
                <c:ptCount val="1"/>
                <c:pt idx="0">
                  <c:v>Overall</c:v>
                </c:pt>
              </c:strCache>
            </c:strRef>
          </c:cat>
          <c:val>
            <c:numRef>
              <c:f>Sheet1!$D$2</c:f>
              <c:numCache>
                <c:formatCode>General</c:formatCode>
                <c:ptCount val="1"/>
                <c:pt idx="0">
                  <c:v>27.259599999999999</c:v>
                </c:pt>
              </c:numCache>
            </c:numRef>
          </c:val>
          <c:extLst>
            <c:ext xmlns:c16="http://schemas.microsoft.com/office/drawing/2014/chart" uri="{C3380CC4-5D6E-409C-BE32-E72D297353CC}">
              <c16:uniqueId val="{00000004-16BB-4FB4-A258-2F0CC7006970}"/>
            </c:ext>
          </c:extLst>
        </c:ser>
        <c:ser>
          <c:idx val="3"/>
          <c:order val="3"/>
          <c:tx>
            <c:strRef>
              <c:f>Sheet1!$E$1</c:f>
              <c:strCache>
                <c:ptCount val="1"/>
                <c:pt idx="0">
                  <c:v>TAC + AZA (N=3,386) </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33.225000000000001</c:v>
                </c:pt>
              </c:numCache>
            </c:numRef>
          </c:val>
          <c:extLst>
            <c:ext xmlns:c16="http://schemas.microsoft.com/office/drawing/2014/chart" uri="{C3380CC4-5D6E-409C-BE32-E72D297353CC}">
              <c16:uniqueId val="{00000005-16BB-4FB4-A258-2F0CC7006970}"/>
            </c:ext>
          </c:extLst>
        </c:ser>
        <c:dLbls>
          <c:showLegendKey val="0"/>
          <c:showVal val="0"/>
          <c:showCatName val="0"/>
          <c:showSerName val="0"/>
          <c:showPercent val="0"/>
          <c:showBubbleSize val="0"/>
        </c:dLbls>
        <c:gapWidth val="50"/>
        <c:overlap val="-30"/>
        <c:axId val="651845784"/>
        <c:axId val="651846176"/>
      </c:barChart>
      <c:catAx>
        <c:axId val="651845784"/>
        <c:scaling>
          <c:orientation val="minMax"/>
        </c:scaling>
        <c:delete val="1"/>
        <c:axPos val="b"/>
        <c:numFmt formatCode="General" sourceLinked="1"/>
        <c:majorTickMark val="out"/>
        <c:minorTickMark val="none"/>
        <c:tickLblPos val="none"/>
        <c:crossAx val="651846176"/>
        <c:crosses val="autoZero"/>
        <c:auto val="1"/>
        <c:lblAlgn val="ctr"/>
        <c:lblOffset val="100"/>
        <c:tickLblSkip val="1"/>
        <c:noMultiLvlLbl val="0"/>
      </c:catAx>
      <c:valAx>
        <c:axId val="651846176"/>
        <c:scaling>
          <c:orientation val="minMax"/>
          <c:max val="7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1845784"/>
        <c:crosses val="autoZero"/>
        <c:crossBetween val="between"/>
        <c:majorUnit val="10"/>
      </c:valAx>
      <c:spPr>
        <a:noFill/>
        <a:ln>
          <a:solidFill>
            <a:schemeClr val="bg2"/>
          </a:solidFill>
        </a:ln>
      </c:spPr>
    </c:plotArea>
    <c:legend>
      <c:legendPos val="t"/>
      <c:layout>
        <c:manualLayout>
          <c:xMode val="edge"/>
          <c:yMode val="edge"/>
          <c:x val="0.20186363117653772"/>
          <c:y val="1.7094050743657042E-2"/>
          <c:w val="0.6697277188177565"/>
          <c:h val="0.11743744531933506"/>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14"/>
          <c:h val="0.82181779696892732"/>
        </c:manualLayout>
      </c:layout>
      <c:scatterChart>
        <c:scatterStyle val="lineMarker"/>
        <c:varyColors val="0"/>
        <c:ser>
          <c:idx val="0"/>
          <c:order val="0"/>
          <c:tx>
            <c:strRef>
              <c:f>Sheet1!$B$1</c:f>
              <c:strCache>
                <c:ptCount val="1"/>
                <c:pt idx="0">
                  <c:v>Freedom from Bronchiolitis Obliterans Syndrome (N=26,204)</c:v>
                </c:pt>
              </c:strCache>
            </c:strRef>
          </c:tx>
          <c:spPr>
            <a:ln w="41275">
              <a:solidFill>
                <a:srgbClr val="00B05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99.992000000000004</c:v>
                </c:pt>
                <c:pt idx="2">
                  <c:v>99.953999999999994</c:v>
                </c:pt>
                <c:pt idx="3">
                  <c:v>99.816999999999993</c:v>
                </c:pt>
                <c:pt idx="4">
                  <c:v>99.513999999999996</c:v>
                </c:pt>
                <c:pt idx="5">
                  <c:v>98.962999999999994</c:v>
                </c:pt>
                <c:pt idx="6">
                  <c:v>95.697999999999993</c:v>
                </c:pt>
                <c:pt idx="7">
                  <c:v>91.558999999999997</c:v>
                </c:pt>
                <c:pt idx="8">
                  <c:v>91.055000000000007</c:v>
                </c:pt>
                <c:pt idx="9">
                  <c:v>90.9</c:v>
                </c:pt>
                <c:pt idx="10">
                  <c:v>90.876000000000005</c:v>
                </c:pt>
                <c:pt idx="11">
                  <c:v>90.847999999999999</c:v>
                </c:pt>
                <c:pt idx="12">
                  <c:v>90.814999999999998</c:v>
                </c:pt>
                <c:pt idx="13">
                  <c:v>90.76</c:v>
                </c:pt>
                <c:pt idx="14">
                  <c:v>90.712999999999994</c:v>
                </c:pt>
                <c:pt idx="15">
                  <c:v>90.575000000000003</c:v>
                </c:pt>
                <c:pt idx="16">
                  <c:v>90.004000000000005</c:v>
                </c:pt>
                <c:pt idx="17">
                  <c:v>88.652000000000001</c:v>
                </c:pt>
                <c:pt idx="18">
                  <c:v>84.52</c:v>
                </c:pt>
                <c:pt idx="19">
                  <c:v>79.971999999999994</c:v>
                </c:pt>
                <c:pt idx="20">
                  <c:v>79.064999999999998</c:v>
                </c:pt>
                <c:pt idx="21">
                  <c:v>78.790000000000006</c:v>
                </c:pt>
                <c:pt idx="22">
                  <c:v>78.671000000000006</c:v>
                </c:pt>
                <c:pt idx="23">
                  <c:v>78.58</c:v>
                </c:pt>
                <c:pt idx="24">
                  <c:v>78.533000000000001</c:v>
                </c:pt>
                <c:pt idx="25">
                  <c:v>78.471000000000004</c:v>
                </c:pt>
                <c:pt idx="26">
                  <c:v>78.328999999999994</c:v>
                </c:pt>
                <c:pt idx="27">
                  <c:v>78.102999999999994</c:v>
                </c:pt>
                <c:pt idx="28">
                  <c:v>77.347999999999999</c:v>
                </c:pt>
                <c:pt idx="29">
                  <c:v>75.673000000000002</c:v>
                </c:pt>
                <c:pt idx="30">
                  <c:v>71.915000000000006</c:v>
                </c:pt>
                <c:pt idx="31">
                  <c:v>68.587000000000003</c:v>
                </c:pt>
                <c:pt idx="32">
                  <c:v>67.790999999999997</c:v>
                </c:pt>
                <c:pt idx="33">
                  <c:v>67.576999999999998</c:v>
                </c:pt>
                <c:pt idx="34">
                  <c:v>67.497</c:v>
                </c:pt>
                <c:pt idx="35">
                  <c:v>67.459000000000003</c:v>
                </c:pt>
                <c:pt idx="36">
                  <c:v>67.433000000000007</c:v>
                </c:pt>
                <c:pt idx="37">
                  <c:v>67.328000000000003</c:v>
                </c:pt>
                <c:pt idx="38">
                  <c:v>67.233999999999995</c:v>
                </c:pt>
                <c:pt idx="39">
                  <c:v>66.942999999999998</c:v>
                </c:pt>
                <c:pt idx="40">
                  <c:v>66.33</c:v>
                </c:pt>
                <c:pt idx="41">
                  <c:v>64.903000000000006</c:v>
                </c:pt>
                <c:pt idx="42">
                  <c:v>61.912999999999997</c:v>
                </c:pt>
                <c:pt idx="43">
                  <c:v>58.947000000000003</c:v>
                </c:pt>
                <c:pt idx="44">
                  <c:v>58.212000000000003</c:v>
                </c:pt>
                <c:pt idx="45">
                  <c:v>58.085000000000001</c:v>
                </c:pt>
                <c:pt idx="46">
                  <c:v>57.994</c:v>
                </c:pt>
                <c:pt idx="47">
                  <c:v>57.956000000000003</c:v>
                </c:pt>
                <c:pt idx="48">
                  <c:v>57.893000000000001</c:v>
                </c:pt>
                <c:pt idx="49">
                  <c:v>57.841999999999999</c:v>
                </c:pt>
                <c:pt idx="50">
                  <c:v>57.685000000000002</c:v>
                </c:pt>
                <c:pt idx="51">
                  <c:v>57.402000000000001</c:v>
                </c:pt>
                <c:pt idx="52">
                  <c:v>56.790999999999997</c:v>
                </c:pt>
                <c:pt idx="53">
                  <c:v>55.511000000000003</c:v>
                </c:pt>
                <c:pt idx="54">
                  <c:v>53.07</c:v>
                </c:pt>
                <c:pt idx="55">
                  <c:v>50.728000000000002</c:v>
                </c:pt>
                <c:pt idx="56">
                  <c:v>50.295999999999999</c:v>
                </c:pt>
                <c:pt idx="57">
                  <c:v>50.167999999999999</c:v>
                </c:pt>
                <c:pt idx="58">
                  <c:v>50.122</c:v>
                </c:pt>
                <c:pt idx="59">
                  <c:v>50.103999999999999</c:v>
                </c:pt>
                <c:pt idx="60">
                  <c:v>50.055</c:v>
                </c:pt>
                <c:pt idx="61">
                  <c:v>49.970999999999997</c:v>
                </c:pt>
                <c:pt idx="62">
                  <c:v>49.853000000000002</c:v>
                </c:pt>
                <c:pt idx="63">
                  <c:v>49.634</c:v>
                </c:pt>
                <c:pt idx="64">
                  <c:v>49.043999999999997</c:v>
                </c:pt>
                <c:pt idx="65">
                  <c:v>47.926000000000002</c:v>
                </c:pt>
                <c:pt idx="66">
                  <c:v>45.384999999999998</c:v>
                </c:pt>
                <c:pt idx="67">
                  <c:v>43.597999999999999</c:v>
                </c:pt>
                <c:pt idx="68">
                  <c:v>43.143000000000001</c:v>
                </c:pt>
                <c:pt idx="69">
                  <c:v>43.052999999999997</c:v>
                </c:pt>
                <c:pt idx="70">
                  <c:v>43.008000000000003</c:v>
                </c:pt>
                <c:pt idx="71">
                  <c:v>42.984999999999999</c:v>
                </c:pt>
                <c:pt idx="72">
                  <c:v>42.936</c:v>
                </c:pt>
                <c:pt idx="73">
                  <c:v>42.91</c:v>
                </c:pt>
                <c:pt idx="74">
                  <c:v>42.762999999999998</c:v>
                </c:pt>
                <c:pt idx="75">
                  <c:v>42.48</c:v>
                </c:pt>
                <c:pt idx="76">
                  <c:v>41.856999999999999</c:v>
                </c:pt>
                <c:pt idx="77">
                  <c:v>40.798000000000002</c:v>
                </c:pt>
                <c:pt idx="78">
                  <c:v>39.122</c:v>
                </c:pt>
                <c:pt idx="79">
                  <c:v>37.232999999999997</c:v>
                </c:pt>
                <c:pt idx="80">
                  <c:v>36.914999999999999</c:v>
                </c:pt>
                <c:pt idx="81">
                  <c:v>36.789000000000001</c:v>
                </c:pt>
                <c:pt idx="82">
                  <c:v>36.789000000000001</c:v>
                </c:pt>
                <c:pt idx="83">
                  <c:v>36.774999999999999</c:v>
                </c:pt>
                <c:pt idx="84">
                  <c:v>36.744999999999997</c:v>
                </c:pt>
                <c:pt idx="85">
                  <c:v>36.662999999999997</c:v>
                </c:pt>
                <c:pt idx="86">
                  <c:v>36.613</c:v>
                </c:pt>
                <c:pt idx="87">
                  <c:v>36.393999999999998</c:v>
                </c:pt>
                <c:pt idx="88">
                  <c:v>35.835000000000001</c:v>
                </c:pt>
                <c:pt idx="89">
                  <c:v>35.003999999999998</c:v>
                </c:pt>
                <c:pt idx="90">
                  <c:v>33.253</c:v>
                </c:pt>
                <c:pt idx="91">
                  <c:v>31.87</c:v>
                </c:pt>
                <c:pt idx="92">
                  <c:v>31.509</c:v>
                </c:pt>
                <c:pt idx="93">
                  <c:v>31.474</c:v>
                </c:pt>
                <c:pt idx="94">
                  <c:v>31.439</c:v>
                </c:pt>
                <c:pt idx="95">
                  <c:v>31.439</c:v>
                </c:pt>
                <c:pt idx="96">
                  <c:v>31.439</c:v>
                </c:pt>
                <c:pt idx="97">
                  <c:v>31.398</c:v>
                </c:pt>
                <c:pt idx="98">
                  <c:v>31.292999999999999</c:v>
                </c:pt>
                <c:pt idx="99">
                  <c:v>30.995999999999999</c:v>
                </c:pt>
                <c:pt idx="100">
                  <c:v>30.698</c:v>
                </c:pt>
                <c:pt idx="101">
                  <c:v>29.908000000000001</c:v>
                </c:pt>
                <c:pt idx="102">
                  <c:v>28.582000000000001</c:v>
                </c:pt>
                <c:pt idx="103">
                  <c:v>27.486000000000001</c:v>
                </c:pt>
                <c:pt idx="104">
                  <c:v>27.117000000000001</c:v>
                </c:pt>
                <c:pt idx="105">
                  <c:v>26.984000000000002</c:v>
                </c:pt>
                <c:pt idx="106">
                  <c:v>26.962</c:v>
                </c:pt>
                <c:pt idx="107">
                  <c:v>26.893000000000001</c:v>
                </c:pt>
                <c:pt idx="108">
                  <c:v>26.869</c:v>
                </c:pt>
                <c:pt idx="109">
                  <c:v>26.792000000000002</c:v>
                </c:pt>
                <c:pt idx="110">
                  <c:v>26.738</c:v>
                </c:pt>
                <c:pt idx="111">
                  <c:v>26.518999999999998</c:v>
                </c:pt>
                <c:pt idx="112">
                  <c:v>26.161000000000001</c:v>
                </c:pt>
                <c:pt idx="113">
                  <c:v>25.524999999999999</c:v>
                </c:pt>
                <c:pt idx="114">
                  <c:v>24.332000000000001</c:v>
                </c:pt>
                <c:pt idx="115">
                  <c:v>23.553000000000001</c:v>
                </c:pt>
                <c:pt idx="116">
                  <c:v>23.440999999999999</c:v>
                </c:pt>
                <c:pt idx="117">
                  <c:v>23.384</c:v>
                </c:pt>
                <c:pt idx="118">
                  <c:v>23.355</c:v>
                </c:pt>
                <c:pt idx="119">
                  <c:v>23.355</c:v>
                </c:pt>
                <c:pt idx="120">
                  <c:v>23.265000000000001</c:v>
                </c:pt>
                <c:pt idx="121">
                  <c:v>23.265000000000001</c:v>
                </c:pt>
                <c:pt idx="122">
                  <c:v>23.196999999999999</c:v>
                </c:pt>
                <c:pt idx="123">
                  <c:v>22.959</c:v>
                </c:pt>
                <c:pt idx="124">
                  <c:v>22.856999999999999</c:v>
                </c:pt>
                <c:pt idx="125">
                  <c:v>22.311</c:v>
                </c:pt>
                <c:pt idx="126">
                  <c:v>21.588999999999999</c:v>
                </c:pt>
                <c:pt idx="127">
                  <c:v>21.001999999999999</c:v>
                </c:pt>
                <c:pt idx="128">
                  <c:v>20.896999999999998</c:v>
                </c:pt>
                <c:pt idx="129">
                  <c:v>20.896999999999998</c:v>
                </c:pt>
                <c:pt idx="130">
                  <c:v>20.896999999999998</c:v>
                </c:pt>
                <c:pt idx="131">
                  <c:v>20.86</c:v>
                </c:pt>
                <c:pt idx="132">
                  <c:v>20.86</c:v>
                </c:pt>
                <c:pt idx="133">
                  <c:v>20.741</c:v>
                </c:pt>
                <c:pt idx="134">
                  <c:v>20.7</c:v>
                </c:pt>
                <c:pt idx="135">
                  <c:v>20.533999999999999</c:v>
                </c:pt>
                <c:pt idx="136">
                  <c:v>20.327999999999999</c:v>
                </c:pt>
                <c:pt idx="137">
                  <c:v>20.12</c:v>
                </c:pt>
                <c:pt idx="138">
                  <c:v>19.082000000000001</c:v>
                </c:pt>
                <c:pt idx="139">
                  <c:v>18.332000000000001</c:v>
                </c:pt>
                <c:pt idx="140">
                  <c:v>18.332000000000001</c:v>
                </c:pt>
                <c:pt idx="141">
                  <c:v>18.332000000000001</c:v>
                </c:pt>
                <c:pt idx="142">
                  <c:v>18.286999999999999</c:v>
                </c:pt>
                <c:pt idx="143">
                  <c:v>18.286999999999999</c:v>
                </c:pt>
                <c:pt idx="144">
                  <c:v>18.286999999999999</c:v>
                </c:pt>
                <c:pt idx="145">
                  <c:v>18.286999999999999</c:v>
                </c:pt>
                <c:pt idx="146">
                  <c:v>18.233000000000001</c:v>
                </c:pt>
                <c:pt idx="147">
                  <c:v>18.233000000000001</c:v>
                </c:pt>
                <c:pt idx="148">
                  <c:v>18.178999999999998</c:v>
                </c:pt>
                <c:pt idx="149">
                  <c:v>17.902000000000001</c:v>
                </c:pt>
                <c:pt idx="150">
                  <c:v>17.347999999999999</c:v>
                </c:pt>
                <c:pt idx="151">
                  <c:v>16.847000000000001</c:v>
                </c:pt>
                <c:pt idx="152">
                  <c:v>16.734000000000002</c:v>
                </c:pt>
                <c:pt idx="153">
                  <c:v>16.734000000000002</c:v>
                </c:pt>
                <c:pt idx="154">
                  <c:v>16.675999999999998</c:v>
                </c:pt>
                <c:pt idx="155">
                  <c:v>16.675999999999998</c:v>
                </c:pt>
                <c:pt idx="156">
                  <c:v>16.675999999999998</c:v>
                </c:pt>
                <c:pt idx="157">
                  <c:v>16.675999999999998</c:v>
                </c:pt>
                <c:pt idx="158">
                  <c:v>16.600999999999999</c:v>
                </c:pt>
                <c:pt idx="159">
                  <c:v>16.524000000000001</c:v>
                </c:pt>
                <c:pt idx="160">
                  <c:v>16.367999999999999</c:v>
                </c:pt>
                <c:pt idx="161">
                  <c:v>15.981</c:v>
                </c:pt>
                <c:pt idx="162">
                  <c:v>15.356999999999999</c:v>
                </c:pt>
                <c:pt idx="163">
                  <c:v>15.042999999999999</c:v>
                </c:pt>
                <c:pt idx="164">
                  <c:v>14.964</c:v>
                </c:pt>
                <c:pt idx="165">
                  <c:v>14.884</c:v>
                </c:pt>
                <c:pt idx="166">
                  <c:v>14.884</c:v>
                </c:pt>
                <c:pt idx="167">
                  <c:v>14.884</c:v>
                </c:pt>
                <c:pt idx="168">
                  <c:v>14.884</c:v>
                </c:pt>
                <c:pt idx="169">
                  <c:v>14.884</c:v>
                </c:pt>
                <c:pt idx="170">
                  <c:v>14.884</c:v>
                </c:pt>
                <c:pt idx="171">
                  <c:v>14.884</c:v>
                </c:pt>
                <c:pt idx="172">
                  <c:v>14.786</c:v>
                </c:pt>
                <c:pt idx="173">
                  <c:v>14.489000000000001</c:v>
                </c:pt>
                <c:pt idx="174">
                  <c:v>13.689</c:v>
                </c:pt>
                <c:pt idx="175">
                  <c:v>13.487</c:v>
                </c:pt>
                <c:pt idx="176">
                  <c:v>13.487</c:v>
                </c:pt>
                <c:pt idx="177">
                  <c:v>13.487</c:v>
                </c:pt>
                <c:pt idx="178">
                  <c:v>13.487</c:v>
                </c:pt>
                <c:pt idx="179">
                  <c:v>13.374000000000001</c:v>
                </c:pt>
                <c:pt idx="180">
                  <c:v>13.374000000000001</c:v>
                </c:pt>
                <c:pt idx="181">
                  <c:v>13.374000000000001</c:v>
                </c:pt>
                <c:pt idx="182">
                  <c:v>13.374000000000001</c:v>
                </c:pt>
                <c:pt idx="183">
                  <c:v>13.244999999999999</c:v>
                </c:pt>
                <c:pt idx="184">
                  <c:v>13.244999999999999</c:v>
                </c:pt>
                <c:pt idx="185">
                  <c:v>13.116</c:v>
                </c:pt>
                <c:pt idx="186">
                  <c:v>12.726000000000001</c:v>
                </c:pt>
                <c:pt idx="187">
                  <c:v>12.465999999999999</c:v>
                </c:pt>
                <c:pt idx="188">
                  <c:v>12.465999999999999</c:v>
                </c:pt>
                <c:pt idx="189">
                  <c:v>12.465999999999999</c:v>
                </c:pt>
                <c:pt idx="190">
                  <c:v>12.465999999999999</c:v>
                </c:pt>
                <c:pt idx="191">
                  <c:v>12.465999999999999</c:v>
                </c:pt>
                <c:pt idx="192">
                  <c:v>12.323</c:v>
                </c:pt>
                <c:pt idx="193">
                  <c:v>12.323</c:v>
                </c:pt>
                <c:pt idx="194">
                  <c:v>12.323</c:v>
                </c:pt>
                <c:pt idx="195">
                  <c:v>12.144</c:v>
                </c:pt>
                <c:pt idx="196">
                  <c:v>11.965999999999999</c:v>
                </c:pt>
                <c:pt idx="197">
                  <c:v>11.43</c:v>
                </c:pt>
                <c:pt idx="198">
                  <c:v>10.885999999999999</c:v>
                </c:pt>
                <c:pt idx="199">
                  <c:v>10.16</c:v>
                </c:pt>
                <c:pt idx="200">
                  <c:v>10.16</c:v>
                </c:pt>
                <c:pt idx="201">
                  <c:v>10.16</c:v>
                </c:pt>
                <c:pt idx="202">
                  <c:v>10.16</c:v>
                </c:pt>
                <c:pt idx="203">
                  <c:v>10.16</c:v>
                </c:pt>
                <c:pt idx="204">
                  <c:v>10.16</c:v>
                </c:pt>
                <c:pt idx="205">
                  <c:v>10.16</c:v>
                </c:pt>
                <c:pt idx="206">
                  <c:v>10.16</c:v>
                </c:pt>
                <c:pt idx="207">
                  <c:v>10.16</c:v>
                </c:pt>
                <c:pt idx="208">
                  <c:v>10.16</c:v>
                </c:pt>
                <c:pt idx="209">
                  <c:v>10.16</c:v>
                </c:pt>
                <c:pt idx="210">
                  <c:v>9.9239999999999995</c:v>
                </c:pt>
                <c:pt idx="211">
                  <c:v>9.6869999999999994</c:v>
                </c:pt>
                <c:pt idx="212">
                  <c:v>9.2029999999999994</c:v>
                </c:pt>
                <c:pt idx="213">
                  <c:v>9.2029999999999994</c:v>
                </c:pt>
                <c:pt idx="214">
                  <c:v>9.2029999999999994</c:v>
                </c:pt>
                <c:pt idx="215">
                  <c:v>9.2029999999999994</c:v>
                </c:pt>
                <c:pt idx="216">
                  <c:v>9.2029999999999994</c:v>
                </c:pt>
                <c:pt idx="217">
                  <c:v>9.2029999999999994</c:v>
                </c:pt>
                <c:pt idx="218">
                  <c:v>8.9060000000000006</c:v>
                </c:pt>
                <c:pt idx="219">
                  <c:v>8.9060000000000006</c:v>
                </c:pt>
                <c:pt idx="220">
                  <c:v>8.9060000000000006</c:v>
                </c:pt>
                <c:pt idx="221">
                  <c:v>8.9060000000000006</c:v>
                </c:pt>
                <c:pt idx="222">
                  <c:v>8.9060000000000006</c:v>
                </c:pt>
                <c:pt idx="223">
                  <c:v>8.609</c:v>
                </c:pt>
                <c:pt idx="224">
                  <c:v>8.609</c:v>
                </c:pt>
                <c:pt idx="225">
                  <c:v>8.609</c:v>
                </c:pt>
                <c:pt idx="226">
                  <c:v>8.609</c:v>
                </c:pt>
                <c:pt idx="227">
                  <c:v>8.609</c:v>
                </c:pt>
                <c:pt idx="228">
                  <c:v>8.609</c:v>
                </c:pt>
                <c:pt idx="229">
                  <c:v>8.609</c:v>
                </c:pt>
                <c:pt idx="230">
                  <c:v>8.609</c:v>
                </c:pt>
                <c:pt idx="231">
                  <c:v>8.609</c:v>
                </c:pt>
                <c:pt idx="232">
                  <c:v>8.609</c:v>
                </c:pt>
                <c:pt idx="233">
                  <c:v>8.609</c:v>
                </c:pt>
                <c:pt idx="234">
                  <c:v>8.609</c:v>
                </c:pt>
                <c:pt idx="235">
                  <c:v>8.218</c:v>
                </c:pt>
                <c:pt idx="236">
                  <c:v>7.827</c:v>
                </c:pt>
                <c:pt idx="237">
                  <c:v>7.827</c:v>
                </c:pt>
                <c:pt idx="238">
                  <c:v>7.827</c:v>
                </c:pt>
                <c:pt idx="239">
                  <c:v>7.827</c:v>
                </c:pt>
                <c:pt idx="240">
                  <c:v>7.827</c:v>
                </c:pt>
              </c:numCache>
            </c:numRef>
          </c:yVal>
          <c:smooth val="0"/>
          <c:extLst>
            <c:ext xmlns:c16="http://schemas.microsoft.com/office/drawing/2014/chart" uri="{C3380CC4-5D6E-409C-BE32-E72D297353CC}">
              <c16:uniqueId val="{00000000-7DF5-47F6-90BE-A30BC8753AF8}"/>
            </c:ext>
          </c:extLst>
        </c:ser>
        <c:dLbls>
          <c:showLegendKey val="0"/>
          <c:showVal val="0"/>
          <c:showCatName val="0"/>
          <c:showSerName val="0"/>
          <c:showPercent val="0"/>
          <c:showBubbleSize val="0"/>
        </c:dLbls>
        <c:axId val="651846960"/>
        <c:axId val="654642176"/>
      </c:scatterChart>
      <c:valAx>
        <c:axId val="65184696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2176"/>
        <c:crosses val="autoZero"/>
        <c:crossBetween val="midCat"/>
        <c:majorUnit val="1"/>
      </c:valAx>
      <c:valAx>
        <c:axId val="65464217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smtClean="0">
                    <a:solidFill>
                      <a:schemeClr val="bg2"/>
                    </a:solidFill>
                  </a:rPr>
                  <a:t>Freedom from Bronchiolitis Obliterans Syndrome</a:t>
                </a:r>
                <a:r>
                  <a:rPr lang="en-US" sz="1700" b="1" i="0" baseline="0" dirty="0" smtClean="0">
                    <a:solidFill>
                      <a:schemeClr val="bg2"/>
                    </a:solidFill>
                  </a:rPr>
                  <a:t>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184696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46668873249250931"/>
          <c:y val="4.8754339175345017E-2"/>
          <c:w val="0.49643811116531067"/>
          <c:h val="0.12755609177885022"/>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14"/>
          <c:h val="0.82181779696892732"/>
        </c:manualLayout>
      </c:layout>
      <c:scatterChart>
        <c:scatterStyle val="lineMarker"/>
        <c:varyColors val="0"/>
        <c:ser>
          <c:idx val="0"/>
          <c:order val="0"/>
          <c:tx>
            <c:strRef>
              <c:f>Sheet1!$B$1</c:f>
              <c:strCache>
                <c:ptCount val="1"/>
                <c:pt idx="0">
                  <c:v>Primary (N=25,322) </c:v>
                </c:pt>
              </c:strCache>
            </c:strRef>
          </c:tx>
          <c:spPr>
            <a:ln w="4127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99.992000000000004</c:v>
                </c:pt>
                <c:pt idx="2">
                  <c:v>99.956999999999994</c:v>
                </c:pt>
                <c:pt idx="3">
                  <c:v>99.837999999999994</c:v>
                </c:pt>
                <c:pt idx="4">
                  <c:v>99.564999999999998</c:v>
                </c:pt>
                <c:pt idx="5">
                  <c:v>99.042000000000002</c:v>
                </c:pt>
                <c:pt idx="6">
                  <c:v>95.882000000000005</c:v>
                </c:pt>
                <c:pt idx="7">
                  <c:v>91.799000000000007</c:v>
                </c:pt>
                <c:pt idx="8">
                  <c:v>91.29</c:v>
                </c:pt>
                <c:pt idx="9">
                  <c:v>91.138000000000005</c:v>
                </c:pt>
                <c:pt idx="10">
                  <c:v>91.120999999999995</c:v>
                </c:pt>
                <c:pt idx="11">
                  <c:v>91.091999999999999</c:v>
                </c:pt>
                <c:pt idx="12">
                  <c:v>91.061999999999998</c:v>
                </c:pt>
                <c:pt idx="13">
                  <c:v>91.006</c:v>
                </c:pt>
                <c:pt idx="14">
                  <c:v>90.956999999999994</c:v>
                </c:pt>
                <c:pt idx="15">
                  <c:v>90.823999999999998</c:v>
                </c:pt>
                <c:pt idx="16">
                  <c:v>90.269000000000005</c:v>
                </c:pt>
                <c:pt idx="17">
                  <c:v>88.951999999999998</c:v>
                </c:pt>
                <c:pt idx="18">
                  <c:v>84.808999999999997</c:v>
                </c:pt>
                <c:pt idx="19">
                  <c:v>80.301000000000002</c:v>
                </c:pt>
                <c:pt idx="20">
                  <c:v>79.394000000000005</c:v>
                </c:pt>
                <c:pt idx="21">
                  <c:v>79.135999999999996</c:v>
                </c:pt>
                <c:pt idx="22">
                  <c:v>79.022999999999996</c:v>
                </c:pt>
                <c:pt idx="23">
                  <c:v>78.929000000000002</c:v>
                </c:pt>
                <c:pt idx="24">
                  <c:v>78.88</c:v>
                </c:pt>
                <c:pt idx="25">
                  <c:v>78.816999999999993</c:v>
                </c:pt>
                <c:pt idx="26">
                  <c:v>78.67</c:v>
                </c:pt>
                <c:pt idx="27">
                  <c:v>78.448999999999998</c:v>
                </c:pt>
                <c:pt idx="28">
                  <c:v>77.7</c:v>
                </c:pt>
                <c:pt idx="29">
                  <c:v>76.046000000000006</c:v>
                </c:pt>
                <c:pt idx="30">
                  <c:v>72.328000000000003</c:v>
                </c:pt>
                <c:pt idx="31">
                  <c:v>68.978999999999999</c:v>
                </c:pt>
                <c:pt idx="32">
                  <c:v>68.183000000000007</c:v>
                </c:pt>
                <c:pt idx="33">
                  <c:v>67.962000000000003</c:v>
                </c:pt>
                <c:pt idx="34">
                  <c:v>67.885000000000005</c:v>
                </c:pt>
                <c:pt idx="35">
                  <c:v>67.852999999999994</c:v>
                </c:pt>
                <c:pt idx="36">
                  <c:v>67.825999999999993</c:v>
                </c:pt>
                <c:pt idx="37">
                  <c:v>67.725999999999999</c:v>
                </c:pt>
                <c:pt idx="38">
                  <c:v>67.635999999999996</c:v>
                </c:pt>
                <c:pt idx="39">
                  <c:v>67.335999999999999</c:v>
                </c:pt>
                <c:pt idx="40">
                  <c:v>66.724999999999994</c:v>
                </c:pt>
                <c:pt idx="41">
                  <c:v>65.275000000000006</c:v>
                </c:pt>
                <c:pt idx="42">
                  <c:v>62.317999999999998</c:v>
                </c:pt>
                <c:pt idx="43">
                  <c:v>59.347000000000001</c:v>
                </c:pt>
                <c:pt idx="44">
                  <c:v>58.62</c:v>
                </c:pt>
                <c:pt idx="45">
                  <c:v>58.488999999999997</c:v>
                </c:pt>
                <c:pt idx="46">
                  <c:v>58.402999999999999</c:v>
                </c:pt>
                <c:pt idx="47">
                  <c:v>58.363999999999997</c:v>
                </c:pt>
                <c:pt idx="48">
                  <c:v>58.298000000000002</c:v>
                </c:pt>
                <c:pt idx="49">
                  <c:v>58.255000000000003</c:v>
                </c:pt>
                <c:pt idx="50">
                  <c:v>58.091999999999999</c:v>
                </c:pt>
                <c:pt idx="51">
                  <c:v>57.801000000000002</c:v>
                </c:pt>
                <c:pt idx="52">
                  <c:v>57.189</c:v>
                </c:pt>
                <c:pt idx="53">
                  <c:v>55.887</c:v>
                </c:pt>
                <c:pt idx="54">
                  <c:v>53.451999999999998</c:v>
                </c:pt>
                <c:pt idx="55">
                  <c:v>51.091000000000001</c:v>
                </c:pt>
                <c:pt idx="56">
                  <c:v>50.673999999999999</c:v>
                </c:pt>
                <c:pt idx="57">
                  <c:v>50.542000000000002</c:v>
                </c:pt>
                <c:pt idx="58">
                  <c:v>50.503999999999998</c:v>
                </c:pt>
                <c:pt idx="59">
                  <c:v>50.484999999999999</c:v>
                </c:pt>
                <c:pt idx="60">
                  <c:v>50.435000000000002</c:v>
                </c:pt>
                <c:pt idx="61">
                  <c:v>50.348999999999997</c:v>
                </c:pt>
                <c:pt idx="62">
                  <c:v>50.225999999999999</c:v>
                </c:pt>
                <c:pt idx="63">
                  <c:v>50.012999999999998</c:v>
                </c:pt>
                <c:pt idx="64">
                  <c:v>49.414999999999999</c:v>
                </c:pt>
                <c:pt idx="65">
                  <c:v>48.273000000000003</c:v>
                </c:pt>
                <c:pt idx="66">
                  <c:v>45.732999999999997</c:v>
                </c:pt>
                <c:pt idx="67">
                  <c:v>43.947000000000003</c:v>
                </c:pt>
                <c:pt idx="68">
                  <c:v>43.476999999999997</c:v>
                </c:pt>
                <c:pt idx="69">
                  <c:v>43.384</c:v>
                </c:pt>
                <c:pt idx="70">
                  <c:v>43.338000000000001</c:v>
                </c:pt>
                <c:pt idx="71">
                  <c:v>43.314</c:v>
                </c:pt>
                <c:pt idx="72">
                  <c:v>43.264000000000003</c:v>
                </c:pt>
                <c:pt idx="73">
                  <c:v>43.237000000000002</c:v>
                </c:pt>
                <c:pt idx="74">
                  <c:v>43.085999999999999</c:v>
                </c:pt>
                <c:pt idx="75">
                  <c:v>42.808999999999997</c:v>
                </c:pt>
                <c:pt idx="76">
                  <c:v>42.168999999999997</c:v>
                </c:pt>
                <c:pt idx="77">
                  <c:v>41.094000000000001</c:v>
                </c:pt>
                <c:pt idx="78">
                  <c:v>39.456000000000003</c:v>
                </c:pt>
                <c:pt idx="79">
                  <c:v>37.542999999999999</c:v>
                </c:pt>
                <c:pt idx="80">
                  <c:v>37.244999999999997</c:v>
                </c:pt>
                <c:pt idx="81">
                  <c:v>37.116</c:v>
                </c:pt>
                <c:pt idx="82">
                  <c:v>37.116</c:v>
                </c:pt>
                <c:pt idx="83">
                  <c:v>37.100999999999999</c:v>
                </c:pt>
                <c:pt idx="84">
                  <c:v>37.07</c:v>
                </c:pt>
                <c:pt idx="85">
                  <c:v>36.987000000000002</c:v>
                </c:pt>
                <c:pt idx="86">
                  <c:v>36.935000000000002</c:v>
                </c:pt>
                <c:pt idx="87">
                  <c:v>36.71</c:v>
                </c:pt>
                <c:pt idx="88">
                  <c:v>36.155000000000001</c:v>
                </c:pt>
                <c:pt idx="89">
                  <c:v>35.302</c:v>
                </c:pt>
                <c:pt idx="90">
                  <c:v>33.540999999999997</c:v>
                </c:pt>
                <c:pt idx="91">
                  <c:v>32.156999999999996</c:v>
                </c:pt>
                <c:pt idx="92">
                  <c:v>31.803999999999998</c:v>
                </c:pt>
                <c:pt idx="93">
                  <c:v>31.768000000000001</c:v>
                </c:pt>
                <c:pt idx="94">
                  <c:v>31.731999999999999</c:v>
                </c:pt>
                <c:pt idx="95">
                  <c:v>31.731999999999999</c:v>
                </c:pt>
                <c:pt idx="96">
                  <c:v>31.731999999999999</c:v>
                </c:pt>
                <c:pt idx="97">
                  <c:v>31.69</c:v>
                </c:pt>
                <c:pt idx="98">
                  <c:v>31.582000000000001</c:v>
                </c:pt>
                <c:pt idx="99">
                  <c:v>31.277999999999999</c:v>
                </c:pt>
                <c:pt idx="100">
                  <c:v>30.992999999999999</c:v>
                </c:pt>
                <c:pt idx="101">
                  <c:v>30.183</c:v>
                </c:pt>
                <c:pt idx="102">
                  <c:v>28.866</c:v>
                </c:pt>
                <c:pt idx="103">
                  <c:v>27.763000000000002</c:v>
                </c:pt>
                <c:pt idx="104">
                  <c:v>27.384</c:v>
                </c:pt>
                <c:pt idx="105">
                  <c:v>27.248999999999999</c:v>
                </c:pt>
                <c:pt idx="106">
                  <c:v>27.225999999999999</c:v>
                </c:pt>
                <c:pt idx="107">
                  <c:v>27.155000000000001</c:v>
                </c:pt>
                <c:pt idx="108">
                  <c:v>27.131</c:v>
                </c:pt>
                <c:pt idx="109">
                  <c:v>27.050999999999998</c:v>
                </c:pt>
                <c:pt idx="110">
                  <c:v>26.995999999999999</c:v>
                </c:pt>
                <c:pt idx="111">
                  <c:v>26.771000000000001</c:v>
                </c:pt>
                <c:pt idx="112">
                  <c:v>26.402000000000001</c:v>
                </c:pt>
                <c:pt idx="113">
                  <c:v>25.776</c:v>
                </c:pt>
                <c:pt idx="114">
                  <c:v>24.577000000000002</c:v>
                </c:pt>
                <c:pt idx="115">
                  <c:v>23.776</c:v>
                </c:pt>
                <c:pt idx="116">
                  <c:v>23.66</c:v>
                </c:pt>
                <c:pt idx="117">
                  <c:v>23.602</c:v>
                </c:pt>
                <c:pt idx="118">
                  <c:v>23.571999999999999</c:v>
                </c:pt>
                <c:pt idx="119">
                  <c:v>23.571999999999999</c:v>
                </c:pt>
                <c:pt idx="120">
                  <c:v>23.478999999999999</c:v>
                </c:pt>
                <c:pt idx="121">
                  <c:v>23.478999999999999</c:v>
                </c:pt>
                <c:pt idx="122">
                  <c:v>23.41</c:v>
                </c:pt>
                <c:pt idx="123">
                  <c:v>23.2</c:v>
                </c:pt>
                <c:pt idx="124">
                  <c:v>23.13</c:v>
                </c:pt>
                <c:pt idx="125">
                  <c:v>22.603999999999999</c:v>
                </c:pt>
                <c:pt idx="126">
                  <c:v>21.863</c:v>
                </c:pt>
                <c:pt idx="127">
                  <c:v>21.259</c:v>
                </c:pt>
                <c:pt idx="128">
                  <c:v>21.151</c:v>
                </c:pt>
                <c:pt idx="129">
                  <c:v>21.151</c:v>
                </c:pt>
                <c:pt idx="130">
                  <c:v>21.151</c:v>
                </c:pt>
                <c:pt idx="131">
                  <c:v>21.113</c:v>
                </c:pt>
                <c:pt idx="132">
                  <c:v>21.113</c:v>
                </c:pt>
                <c:pt idx="133">
                  <c:v>21.032</c:v>
                </c:pt>
                <c:pt idx="134">
                  <c:v>20.99</c:v>
                </c:pt>
                <c:pt idx="135">
                  <c:v>20.82</c:v>
                </c:pt>
                <c:pt idx="136">
                  <c:v>20.606999999999999</c:v>
                </c:pt>
                <c:pt idx="137">
                  <c:v>20.436</c:v>
                </c:pt>
                <c:pt idx="138">
                  <c:v>19.364999999999998</c:v>
                </c:pt>
                <c:pt idx="139">
                  <c:v>18.635999999999999</c:v>
                </c:pt>
                <c:pt idx="140">
                  <c:v>18.635999999999999</c:v>
                </c:pt>
                <c:pt idx="141">
                  <c:v>18.635999999999999</c:v>
                </c:pt>
                <c:pt idx="142">
                  <c:v>18.59</c:v>
                </c:pt>
                <c:pt idx="143">
                  <c:v>18.59</c:v>
                </c:pt>
                <c:pt idx="144">
                  <c:v>18.59</c:v>
                </c:pt>
                <c:pt idx="145">
                  <c:v>18.59</c:v>
                </c:pt>
                <c:pt idx="146">
                  <c:v>18.533999999999999</c:v>
                </c:pt>
                <c:pt idx="147">
                  <c:v>18.533999999999999</c:v>
                </c:pt>
                <c:pt idx="148">
                  <c:v>18.477</c:v>
                </c:pt>
                <c:pt idx="149">
                  <c:v>18.192</c:v>
                </c:pt>
                <c:pt idx="150">
                  <c:v>17.677</c:v>
                </c:pt>
                <c:pt idx="151">
                  <c:v>17.16</c:v>
                </c:pt>
                <c:pt idx="152">
                  <c:v>17.044</c:v>
                </c:pt>
                <c:pt idx="153">
                  <c:v>17.044</c:v>
                </c:pt>
                <c:pt idx="154">
                  <c:v>16.984000000000002</c:v>
                </c:pt>
                <c:pt idx="155">
                  <c:v>16.984000000000002</c:v>
                </c:pt>
                <c:pt idx="156">
                  <c:v>16.984000000000002</c:v>
                </c:pt>
                <c:pt idx="157">
                  <c:v>16.984000000000002</c:v>
                </c:pt>
                <c:pt idx="158">
                  <c:v>16.905999999999999</c:v>
                </c:pt>
                <c:pt idx="159">
                  <c:v>16.826000000000001</c:v>
                </c:pt>
                <c:pt idx="160">
                  <c:v>16.666</c:v>
                </c:pt>
                <c:pt idx="161">
                  <c:v>16.265000000000001</c:v>
                </c:pt>
                <c:pt idx="162">
                  <c:v>15.701000000000001</c:v>
                </c:pt>
                <c:pt idx="163">
                  <c:v>15.378</c:v>
                </c:pt>
                <c:pt idx="164">
                  <c:v>15.295999999999999</c:v>
                </c:pt>
                <c:pt idx="165">
                  <c:v>15.214</c:v>
                </c:pt>
                <c:pt idx="166">
                  <c:v>15.214</c:v>
                </c:pt>
                <c:pt idx="167">
                  <c:v>15.214</c:v>
                </c:pt>
                <c:pt idx="168">
                  <c:v>15.214</c:v>
                </c:pt>
                <c:pt idx="169">
                  <c:v>15.214</c:v>
                </c:pt>
                <c:pt idx="170">
                  <c:v>15.214</c:v>
                </c:pt>
                <c:pt idx="171">
                  <c:v>15.214</c:v>
                </c:pt>
                <c:pt idx="172">
                  <c:v>15.112</c:v>
                </c:pt>
                <c:pt idx="173">
                  <c:v>14.807</c:v>
                </c:pt>
                <c:pt idx="174">
                  <c:v>13.984</c:v>
                </c:pt>
                <c:pt idx="175">
                  <c:v>13.776</c:v>
                </c:pt>
                <c:pt idx="176">
                  <c:v>13.776</c:v>
                </c:pt>
                <c:pt idx="177">
                  <c:v>13.776</c:v>
                </c:pt>
                <c:pt idx="178">
                  <c:v>13.776</c:v>
                </c:pt>
                <c:pt idx="179">
                  <c:v>13.659000000000001</c:v>
                </c:pt>
                <c:pt idx="180">
                  <c:v>13.659000000000001</c:v>
                </c:pt>
                <c:pt idx="181">
                  <c:v>13.659000000000001</c:v>
                </c:pt>
                <c:pt idx="182">
                  <c:v>13.659000000000001</c:v>
                </c:pt>
                <c:pt idx="183">
                  <c:v>13.526999999999999</c:v>
                </c:pt>
                <c:pt idx="184">
                  <c:v>13.526999999999999</c:v>
                </c:pt>
                <c:pt idx="185">
                  <c:v>13.393000000000001</c:v>
                </c:pt>
                <c:pt idx="186">
                  <c:v>12.991</c:v>
                </c:pt>
                <c:pt idx="187">
                  <c:v>12.723000000000001</c:v>
                </c:pt>
                <c:pt idx="188">
                  <c:v>12.723000000000001</c:v>
                </c:pt>
                <c:pt idx="189">
                  <c:v>12.723000000000001</c:v>
                </c:pt>
                <c:pt idx="190">
                  <c:v>12.723000000000001</c:v>
                </c:pt>
                <c:pt idx="191">
                  <c:v>12.723000000000001</c:v>
                </c:pt>
                <c:pt idx="192">
                  <c:v>12.574999999999999</c:v>
                </c:pt>
                <c:pt idx="193">
                  <c:v>12.574999999999999</c:v>
                </c:pt>
                <c:pt idx="194">
                  <c:v>12.574999999999999</c:v>
                </c:pt>
                <c:pt idx="195">
                  <c:v>12.39</c:v>
                </c:pt>
                <c:pt idx="196">
                  <c:v>12.205</c:v>
                </c:pt>
                <c:pt idx="197">
                  <c:v>11.65</c:v>
                </c:pt>
                <c:pt idx="198">
                  <c:v>11.087</c:v>
                </c:pt>
                <c:pt idx="199">
                  <c:v>10.335000000000001</c:v>
                </c:pt>
                <c:pt idx="200">
                  <c:v>10.335000000000001</c:v>
                </c:pt>
                <c:pt idx="201">
                  <c:v>10.335000000000001</c:v>
                </c:pt>
                <c:pt idx="202">
                  <c:v>10.335000000000001</c:v>
                </c:pt>
                <c:pt idx="203">
                  <c:v>10.335000000000001</c:v>
                </c:pt>
                <c:pt idx="204">
                  <c:v>10.335000000000001</c:v>
                </c:pt>
                <c:pt idx="205">
                  <c:v>10.335000000000001</c:v>
                </c:pt>
                <c:pt idx="206">
                  <c:v>10.335000000000001</c:v>
                </c:pt>
                <c:pt idx="207">
                  <c:v>10.335000000000001</c:v>
                </c:pt>
                <c:pt idx="208">
                  <c:v>10.335000000000001</c:v>
                </c:pt>
                <c:pt idx="209">
                  <c:v>10.335000000000001</c:v>
                </c:pt>
                <c:pt idx="210">
                  <c:v>10.089</c:v>
                </c:pt>
                <c:pt idx="211">
                  <c:v>9.843</c:v>
                </c:pt>
                <c:pt idx="212">
                  <c:v>9.5909999999999993</c:v>
                </c:pt>
                <c:pt idx="213">
                  <c:v>9.5909999999999993</c:v>
                </c:pt>
                <c:pt idx="214">
                  <c:v>9.5909999999999993</c:v>
                </c:pt>
                <c:pt idx="215">
                  <c:v>9.5909999999999993</c:v>
                </c:pt>
                <c:pt idx="216">
                  <c:v>9.5909999999999993</c:v>
                </c:pt>
                <c:pt idx="217">
                  <c:v>9.5909999999999993</c:v>
                </c:pt>
                <c:pt idx="218">
                  <c:v>9.2810000000000006</c:v>
                </c:pt>
                <c:pt idx="219">
                  <c:v>9.2810000000000006</c:v>
                </c:pt>
                <c:pt idx="220">
                  <c:v>9.2810000000000006</c:v>
                </c:pt>
                <c:pt idx="221">
                  <c:v>9.2810000000000006</c:v>
                </c:pt>
                <c:pt idx="222">
                  <c:v>9.2810000000000006</c:v>
                </c:pt>
                <c:pt idx="223">
                  <c:v>8.9719999999999995</c:v>
                </c:pt>
                <c:pt idx="224">
                  <c:v>8.9719999999999995</c:v>
                </c:pt>
                <c:pt idx="225">
                  <c:v>8.9719999999999995</c:v>
                </c:pt>
                <c:pt idx="226">
                  <c:v>8.9719999999999995</c:v>
                </c:pt>
                <c:pt idx="227">
                  <c:v>8.9719999999999995</c:v>
                </c:pt>
                <c:pt idx="228">
                  <c:v>8.9719999999999995</c:v>
                </c:pt>
                <c:pt idx="229">
                  <c:v>8.9719999999999995</c:v>
                </c:pt>
                <c:pt idx="230">
                  <c:v>8.9719999999999995</c:v>
                </c:pt>
                <c:pt idx="231">
                  <c:v>8.9719999999999995</c:v>
                </c:pt>
                <c:pt idx="232">
                  <c:v>8.9719999999999995</c:v>
                </c:pt>
                <c:pt idx="233">
                  <c:v>8.9719999999999995</c:v>
                </c:pt>
                <c:pt idx="234">
                  <c:v>8.9719999999999995</c:v>
                </c:pt>
                <c:pt idx="235">
                  <c:v>8.5640000000000001</c:v>
                </c:pt>
                <c:pt idx="236">
                  <c:v>8.1560000000000006</c:v>
                </c:pt>
                <c:pt idx="237">
                  <c:v>8.1560000000000006</c:v>
                </c:pt>
                <c:pt idx="238">
                  <c:v>8.1560000000000006</c:v>
                </c:pt>
                <c:pt idx="239">
                  <c:v>8.1560000000000006</c:v>
                </c:pt>
                <c:pt idx="240">
                  <c:v>8.1560000000000006</c:v>
                </c:pt>
              </c:numCache>
            </c:numRef>
          </c:yVal>
          <c:smooth val="0"/>
          <c:extLst>
            <c:ext xmlns:c16="http://schemas.microsoft.com/office/drawing/2014/chart" uri="{C3380CC4-5D6E-409C-BE32-E72D297353CC}">
              <c16:uniqueId val="{00000000-0DAF-4FF2-A34D-11410828340C}"/>
            </c:ext>
          </c:extLst>
        </c:ser>
        <c:ser>
          <c:idx val="1"/>
          <c:order val="1"/>
          <c:tx>
            <c:strRef>
              <c:f>Sheet1!$C$1</c:f>
              <c:strCache>
                <c:ptCount val="1"/>
                <c:pt idx="0">
                  <c:v>First Retransplant (N=863)</c:v>
                </c:pt>
              </c:strCache>
            </c:strRef>
          </c:tx>
          <c:spPr>
            <a:ln w="41275">
              <a:solidFill>
                <a:srgbClr val="FF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99.884</c:v>
                </c:pt>
                <c:pt idx="3">
                  <c:v>99.188999999999993</c:v>
                </c:pt>
                <c:pt idx="4">
                  <c:v>98.138999999999996</c:v>
                </c:pt>
                <c:pt idx="5">
                  <c:v>96.843000000000004</c:v>
                </c:pt>
                <c:pt idx="6">
                  <c:v>90.409000000000006</c:v>
                </c:pt>
                <c:pt idx="7">
                  <c:v>84.656000000000006</c:v>
                </c:pt>
                <c:pt idx="8">
                  <c:v>84.290999999999997</c:v>
                </c:pt>
                <c:pt idx="9">
                  <c:v>84.046999999999997</c:v>
                </c:pt>
                <c:pt idx="10">
                  <c:v>83.801000000000002</c:v>
                </c:pt>
                <c:pt idx="11">
                  <c:v>83.801000000000002</c:v>
                </c:pt>
                <c:pt idx="12">
                  <c:v>83.673000000000002</c:v>
                </c:pt>
                <c:pt idx="13">
                  <c:v>83.673000000000002</c:v>
                </c:pt>
                <c:pt idx="14">
                  <c:v>83.673000000000002</c:v>
                </c:pt>
                <c:pt idx="15">
                  <c:v>83.37</c:v>
                </c:pt>
                <c:pt idx="16">
                  <c:v>82.45</c:v>
                </c:pt>
                <c:pt idx="17">
                  <c:v>79.983999999999995</c:v>
                </c:pt>
                <c:pt idx="18">
                  <c:v>76.123000000000005</c:v>
                </c:pt>
                <c:pt idx="19">
                  <c:v>70.385000000000005</c:v>
                </c:pt>
                <c:pt idx="20">
                  <c:v>69.444000000000003</c:v>
                </c:pt>
                <c:pt idx="21">
                  <c:v>68.647999999999996</c:v>
                </c:pt>
                <c:pt idx="22">
                  <c:v>68.325999999999993</c:v>
                </c:pt>
                <c:pt idx="23">
                  <c:v>68.325999999999993</c:v>
                </c:pt>
                <c:pt idx="24">
                  <c:v>68.325999999999993</c:v>
                </c:pt>
                <c:pt idx="25">
                  <c:v>68.325999999999993</c:v>
                </c:pt>
                <c:pt idx="26">
                  <c:v>68.325999999999993</c:v>
                </c:pt>
                <c:pt idx="27">
                  <c:v>67.936000000000007</c:v>
                </c:pt>
                <c:pt idx="28">
                  <c:v>66.956999999999994</c:v>
                </c:pt>
                <c:pt idx="29">
                  <c:v>64.596000000000004</c:v>
                </c:pt>
                <c:pt idx="30">
                  <c:v>59.475999999999999</c:v>
                </c:pt>
                <c:pt idx="31">
                  <c:v>56.71</c:v>
                </c:pt>
                <c:pt idx="32">
                  <c:v>55.911999999999999</c:v>
                </c:pt>
                <c:pt idx="33">
                  <c:v>55.911999999999999</c:v>
                </c:pt>
                <c:pt idx="34">
                  <c:v>55.71</c:v>
                </c:pt>
                <c:pt idx="35">
                  <c:v>55.506</c:v>
                </c:pt>
                <c:pt idx="36">
                  <c:v>55.506</c:v>
                </c:pt>
                <c:pt idx="37">
                  <c:v>55.273000000000003</c:v>
                </c:pt>
                <c:pt idx="38">
                  <c:v>55.034999999999997</c:v>
                </c:pt>
                <c:pt idx="39">
                  <c:v>55.034999999999997</c:v>
                </c:pt>
                <c:pt idx="40">
                  <c:v>54.308</c:v>
                </c:pt>
                <c:pt idx="41">
                  <c:v>53.58</c:v>
                </c:pt>
                <c:pt idx="42">
                  <c:v>49.459000000000003</c:v>
                </c:pt>
                <c:pt idx="43">
                  <c:v>46.790999999999997</c:v>
                </c:pt>
                <c:pt idx="44">
                  <c:v>45.802999999999997</c:v>
                </c:pt>
                <c:pt idx="45">
                  <c:v>45.802999999999997</c:v>
                </c:pt>
                <c:pt idx="46">
                  <c:v>45.554000000000002</c:v>
                </c:pt>
                <c:pt idx="47">
                  <c:v>45.554000000000002</c:v>
                </c:pt>
                <c:pt idx="48">
                  <c:v>45.554000000000002</c:v>
                </c:pt>
                <c:pt idx="49">
                  <c:v>45.273000000000003</c:v>
                </c:pt>
                <c:pt idx="50">
                  <c:v>45.273000000000003</c:v>
                </c:pt>
                <c:pt idx="51">
                  <c:v>45.273000000000003</c:v>
                </c:pt>
                <c:pt idx="52">
                  <c:v>44.664999999999999</c:v>
                </c:pt>
                <c:pt idx="53">
                  <c:v>44.360999999999997</c:v>
                </c:pt>
                <c:pt idx="54">
                  <c:v>41.627000000000002</c:v>
                </c:pt>
                <c:pt idx="55">
                  <c:v>40.106999999999999</c:v>
                </c:pt>
                <c:pt idx="56">
                  <c:v>39.183999999999997</c:v>
                </c:pt>
                <c:pt idx="57">
                  <c:v>39.183999999999997</c:v>
                </c:pt>
                <c:pt idx="58">
                  <c:v>38.86</c:v>
                </c:pt>
                <c:pt idx="59">
                  <c:v>38.86</c:v>
                </c:pt>
                <c:pt idx="60">
                  <c:v>38.86</c:v>
                </c:pt>
                <c:pt idx="61">
                  <c:v>38.86</c:v>
                </c:pt>
                <c:pt idx="62">
                  <c:v>38.86</c:v>
                </c:pt>
                <c:pt idx="63">
                  <c:v>38.487000000000002</c:v>
                </c:pt>
                <c:pt idx="64">
                  <c:v>38.113</c:v>
                </c:pt>
                <c:pt idx="65">
                  <c:v>37.738999999999997</c:v>
                </c:pt>
                <c:pt idx="66">
                  <c:v>35.100999999999999</c:v>
                </c:pt>
                <c:pt idx="67">
                  <c:v>33.213999999999999</c:v>
                </c:pt>
                <c:pt idx="68">
                  <c:v>33.213999999999999</c:v>
                </c:pt>
                <c:pt idx="69">
                  <c:v>33.213999999999999</c:v>
                </c:pt>
                <c:pt idx="70">
                  <c:v>33.213999999999999</c:v>
                </c:pt>
                <c:pt idx="71">
                  <c:v>33.213999999999999</c:v>
                </c:pt>
                <c:pt idx="72">
                  <c:v>33.213999999999999</c:v>
                </c:pt>
                <c:pt idx="73">
                  <c:v>33.213999999999999</c:v>
                </c:pt>
                <c:pt idx="74">
                  <c:v>33.213999999999999</c:v>
                </c:pt>
                <c:pt idx="75">
                  <c:v>32.677999999999997</c:v>
                </c:pt>
                <c:pt idx="76">
                  <c:v>32.677999999999997</c:v>
                </c:pt>
                <c:pt idx="77">
                  <c:v>32.124000000000002</c:v>
                </c:pt>
                <c:pt idx="78">
                  <c:v>28.800999999999998</c:v>
                </c:pt>
                <c:pt idx="79">
                  <c:v>27.693000000000001</c:v>
                </c:pt>
                <c:pt idx="80">
                  <c:v>26.562999999999999</c:v>
                </c:pt>
                <c:pt idx="81">
                  <c:v>26.562999999999999</c:v>
                </c:pt>
                <c:pt idx="82">
                  <c:v>26.562999999999999</c:v>
                </c:pt>
                <c:pt idx="83">
                  <c:v>26.562999999999999</c:v>
                </c:pt>
                <c:pt idx="84">
                  <c:v>26.562999999999999</c:v>
                </c:pt>
                <c:pt idx="85">
                  <c:v>26.562999999999999</c:v>
                </c:pt>
                <c:pt idx="86">
                  <c:v>26.562999999999999</c:v>
                </c:pt>
                <c:pt idx="87">
                  <c:v>26.562999999999999</c:v>
                </c:pt>
                <c:pt idx="88">
                  <c:v>25.803999999999998</c:v>
                </c:pt>
                <c:pt idx="89">
                  <c:v>25.803999999999998</c:v>
                </c:pt>
                <c:pt idx="90">
                  <c:v>24.286000000000001</c:v>
                </c:pt>
                <c:pt idx="91">
                  <c:v>22.768000000000001</c:v>
                </c:pt>
                <c:pt idx="92">
                  <c:v>22.009</c:v>
                </c:pt>
                <c:pt idx="93">
                  <c:v>22.009</c:v>
                </c:pt>
                <c:pt idx="94">
                  <c:v>22.009</c:v>
                </c:pt>
                <c:pt idx="95">
                  <c:v>22.009</c:v>
                </c:pt>
                <c:pt idx="96">
                  <c:v>22.009</c:v>
                </c:pt>
                <c:pt idx="97">
                  <c:v>22.009</c:v>
                </c:pt>
                <c:pt idx="98">
                  <c:v>22.009</c:v>
                </c:pt>
                <c:pt idx="99">
                  <c:v>22.009</c:v>
                </c:pt>
                <c:pt idx="100">
                  <c:v>22.009</c:v>
                </c:pt>
                <c:pt idx="101">
                  <c:v>22.009</c:v>
                </c:pt>
                <c:pt idx="102">
                  <c:v>20.096</c:v>
                </c:pt>
                <c:pt idx="103">
                  <c:v>19.138999999999999</c:v>
                </c:pt>
                <c:pt idx="104">
                  <c:v>19.138999999999999</c:v>
                </c:pt>
                <c:pt idx="105">
                  <c:v>19.138999999999999</c:v>
                </c:pt>
                <c:pt idx="106">
                  <c:v>19.138999999999999</c:v>
                </c:pt>
                <c:pt idx="107">
                  <c:v>19.138999999999999</c:v>
                </c:pt>
                <c:pt idx="108">
                  <c:v>19.138999999999999</c:v>
                </c:pt>
                <c:pt idx="109">
                  <c:v>19.138999999999999</c:v>
                </c:pt>
                <c:pt idx="110">
                  <c:v>19.138999999999999</c:v>
                </c:pt>
                <c:pt idx="111">
                  <c:v>19.138999999999999</c:v>
                </c:pt>
                <c:pt idx="112">
                  <c:v>19.138999999999999</c:v>
                </c:pt>
                <c:pt idx="113">
                  <c:v>18.074999999999999</c:v>
                </c:pt>
                <c:pt idx="114">
                  <c:v>17.012</c:v>
                </c:pt>
                <c:pt idx="115">
                  <c:v>17.012</c:v>
                </c:pt>
                <c:pt idx="116">
                  <c:v>17.012</c:v>
                </c:pt>
                <c:pt idx="117">
                  <c:v>17.012</c:v>
                </c:pt>
                <c:pt idx="118">
                  <c:v>17.012</c:v>
                </c:pt>
                <c:pt idx="119">
                  <c:v>17.012</c:v>
                </c:pt>
                <c:pt idx="120">
                  <c:v>17.012</c:v>
                </c:pt>
                <c:pt idx="121">
                  <c:v>17.012</c:v>
                </c:pt>
                <c:pt idx="122">
                  <c:v>17.012</c:v>
                </c:pt>
                <c:pt idx="123">
                  <c:v>15.593999999999999</c:v>
                </c:pt>
                <c:pt idx="124">
                  <c:v>14.177</c:v>
                </c:pt>
              </c:numCache>
            </c:numRef>
          </c:yVal>
          <c:smooth val="0"/>
          <c:extLst>
            <c:ext xmlns:c16="http://schemas.microsoft.com/office/drawing/2014/chart" uri="{C3380CC4-5D6E-409C-BE32-E72D297353CC}">
              <c16:uniqueId val="{00000001-0DAF-4FF2-A34D-11410828340C}"/>
            </c:ext>
          </c:extLst>
        </c:ser>
        <c:dLbls>
          <c:showLegendKey val="0"/>
          <c:showVal val="0"/>
          <c:showCatName val="0"/>
          <c:showSerName val="0"/>
          <c:showPercent val="0"/>
          <c:showBubbleSize val="0"/>
        </c:dLbls>
        <c:axId val="654642960"/>
        <c:axId val="654643352"/>
      </c:scatterChart>
      <c:valAx>
        <c:axId val="65464296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3352"/>
        <c:crosses val="autoZero"/>
        <c:crossBetween val="midCat"/>
        <c:majorUnit val="1"/>
      </c:valAx>
      <c:valAx>
        <c:axId val="6546433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smtClean="0">
                    <a:solidFill>
                      <a:schemeClr val="bg2"/>
                    </a:solidFill>
                  </a:rPr>
                  <a:t>Freedom from Bronchiolitis Obliterans Syndrome</a:t>
                </a:r>
                <a:r>
                  <a:rPr lang="en-US" sz="1700" b="1" i="0" baseline="0" dirty="0" smtClean="0">
                    <a:solidFill>
                      <a:schemeClr val="bg2"/>
                    </a:solidFill>
                  </a:rPr>
                  <a:t>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296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64810466169604908"/>
          <c:y val="4.8754339175345017E-2"/>
          <c:w val="0.31329698278865586"/>
          <c:h val="0.12894420455507577"/>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7074260114040583"/>
        </c:manualLayout>
      </c:layout>
      <c:scatterChart>
        <c:scatterStyle val="lineMarker"/>
        <c:varyColors val="0"/>
        <c:ser>
          <c:idx val="0"/>
          <c:order val="0"/>
          <c:tx>
            <c:strRef>
              <c:f>Sheet1!$B$1</c:f>
              <c:strCache>
                <c:ptCount val="1"/>
                <c:pt idx="0">
                  <c:v>A1ATD (N=1,127)</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100</c:v>
                </c:pt>
                <c:pt idx="3">
                  <c:v>99.822999999999993</c:v>
                </c:pt>
                <c:pt idx="4">
                  <c:v>99.466999999999999</c:v>
                </c:pt>
                <c:pt idx="5">
                  <c:v>98.751000000000005</c:v>
                </c:pt>
                <c:pt idx="6">
                  <c:v>94.606999999999999</c:v>
                </c:pt>
                <c:pt idx="7">
                  <c:v>89.442999999999998</c:v>
                </c:pt>
                <c:pt idx="8">
                  <c:v>88.893000000000001</c:v>
                </c:pt>
                <c:pt idx="9">
                  <c:v>88.707999999999998</c:v>
                </c:pt>
                <c:pt idx="10">
                  <c:v>88.522000000000006</c:v>
                </c:pt>
                <c:pt idx="11">
                  <c:v>88.426000000000002</c:v>
                </c:pt>
                <c:pt idx="12">
                  <c:v>88.33</c:v>
                </c:pt>
                <c:pt idx="13">
                  <c:v>88.33</c:v>
                </c:pt>
                <c:pt idx="14">
                  <c:v>88.33</c:v>
                </c:pt>
                <c:pt idx="15">
                  <c:v>87.885999999999996</c:v>
                </c:pt>
                <c:pt idx="16">
                  <c:v>87.552999999999997</c:v>
                </c:pt>
                <c:pt idx="17">
                  <c:v>86.32</c:v>
                </c:pt>
                <c:pt idx="18">
                  <c:v>83.064999999999998</c:v>
                </c:pt>
                <c:pt idx="19">
                  <c:v>79.905000000000001</c:v>
                </c:pt>
                <c:pt idx="20">
                  <c:v>78.992999999999995</c:v>
                </c:pt>
                <c:pt idx="21">
                  <c:v>78.649000000000001</c:v>
                </c:pt>
                <c:pt idx="22">
                  <c:v>78.531999999999996</c:v>
                </c:pt>
                <c:pt idx="23">
                  <c:v>78.412999999999997</c:v>
                </c:pt>
                <c:pt idx="24">
                  <c:v>78.292000000000002</c:v>
                </c:pt>
                <c:pt idx="25">
                  <c:v>78.292000000000002</c:v>
                </c:pt>
                <c:pt idx="26">
                  <c:v>78.292000000000002</c:v>
                </c:pt>
                <c:pt idx="27">
                  <c:v>78.292000000000002</c:v>
                </c:pt>
                <c:pt idx="28">
                  <c:v>77.765000000000001</c:v>
                </c:pt>
                <c:pt idx="29">
                  <c:v>75.656000000000006</c:v>
                </c:pt>
                <c:pt idx="30">
                  <c:v>71.691000000000003</c:v>
                </c:pt>
                <c:pt idx="31">
                  <c:v>68.373999999999995</c:v>
                </c:pt>
                <c:pt idx="32">
                  <c:v>67.572000000000003</c:v>
                </c:pt>
                <c:pt idx="33">
                  <c:v>67.168000000000006</c:v>
                </c:pt>
                <c:pt idx="34">
                  <c:v>66.757999999999996</c:v>
                </c:pt>
                <c:pt idx="35">
                  <c:v>66.62</c:v>
                </c:pt>
                <c:pt idx="36">
                  <c:v>66.62</c:v>
                </c:pt>
                <c:pt idx="37">
                  <c:v>66.168999999999997</c:v>
                </c:pt>
                <c:pt idx="38">
                  <c:v>66.168999999999997</c:v>
                </c:pt>
                <c:pt idx="39">
                  <c:v>65.706000000000003</c:v>
                </c:pt>
                <c:pt idx="40">
                  <c:v>65.239999999999995</c:v>
                </c:pt>
                <c:pt idx="41">
                  <c:v>63.841999999999999</c:v>
                </c:pt>
                <c:pt idx="42">
                  <c:v>61.667000000000002</c:v>
                </c:pt>
                <c:pt idx="43">
                  <c:v>59.176000000000002</c:v>
                </c:pt>
                <c:pt idx="44">
                  <c:v>58.548999999999999</c:v>
                </c:pt>
                <c:pt idx="45">
                  <c:v>58.234000000000002</c:v>
                </c:pt>
                <c:pt idx="46">
                  <c:v>58.076000000000001</c:v>
                </c:pt>
                <c:pt idx="47">
                  <c:v>57.917000000000002</c:v>
                </c:pt>
                <c:pt idx="48">
                  <c:v>57.595999999999997</c:v>
                </c:pt>
                <c:pt idx="49">
                  <c:v>57.595999999999997</c:v>
                </c:pt>
                <c:pt idx="50">
                  <c:v>57.427999999999997</c:v>
                </c:pt>
                <c:pt idx="51">
                  <c:v>56.921999999999997</c:v>
                </c:pt>
                <c:pt idx="52">
                  <c:v>56.411000000000001</c:v>
                </c:pt>
                <c:pt idx="53">
                  <c:v>55.387999999999998</c:v>
                </c:pt>
                <c:pt idx="54">
                  <c:v>53.85</c:v>
                </c:pt>
                <c:pt idx="55">
                  <c:v>52.298999999999999</c:v>
                </c:pt>
                <c:pt idx="56">
                  <c:v>51.427999999999997</c:v>
                </c:pt>
                <c:pt idx="57">
                  <c:v>51.076000000000001</c:v>
                </c:pt>
                <c:pt idx="58">
                  <c:v>50.896000000000001</c:v>
                </c:pt>
                <c:pt idx="59">
                  <c:v>50.896000000000001</c:v>
                </c:pt>
                <c:pt idx="60">
                  <c:v>50.896000000000001</c:v>
                </c:pt>
                <c:pt idx="61">
                  <c:v>50.896000000000001</c:v>
                </c:pt>
                <c:pt idx="62">
                  <c:v>50.69</c:v>
                </c:pt>
                <c:pt idx="63">
                  <c:v>50.481999999999999</c:v>
                </c:pt>
                <c:pt idx="64">
                  <c:v>50.063000000000002</c:v>
                </c:pt>
                <c:pt idx="65">
                  <c:v>49.015000000000001</c:v>
                </c:pt>
                <c:pt idx="66">
                  <c:v>45.865000000000002</c:v>
                </c:pt>
                <c:pt idx="67">
                  <c:v>43.758000000000003</c:v>
                </c:pt>
                <c:pt idx="68">
                  <c:v>43.545000000000002</c:v>
                </c:pt>
                <c:pt idx="69">
                  <c:v>43.545000000000002</c:v>
                </c:pt>
                <c:pt idx="70">
                  <c:v>43.328000000000003</c:v>
                </c:pt>
                <c:pt idx="71">
                  <c:v>43.328000000000003</c:v>
                </c:pt>
                <c:pt idx="72">
                  <c:v>43.328000000000003</c:v>
                </c:pt>
                <c:pt idx="73">
                  <c:v>43.328000000000003</c:v>
                </c:pt>
                <c:pt idx="74">
                  <c:v>43.328000000000003</c:v>
                </c:pt>
                <c:pt idx="75">
                  <c:v>43.328000000000003</c:v>
                </c:pt>
                <c:pt idx="76">
                  <c:v>42.811999999999998</c:v>
                </c:pt>
                <c:pt idx="77">
                  <c:v>41.78</c:v>
                </c:pt>
                <c:pt idx="78">
                  <c:v>40.232999999999997</c:v>
                </c:pt>
                <c:pt idx="79">
                  <c:v>38.423000000000002</c:v>
                </c:pt>
                <c:pt idx="80">
                  <c:v>37.9</c:v>
                </c:pt>
                <c:pt idx="81">
                  <c:v>37.9</c:v>
                </c:pt>
                <c:pt idx="82">
                  <c:v>37.9</c:v>
                </c:pt>
                <c:pt idx="83">
                  <c:v>37.9</c:v>
                </c:pt>
                <c:pt idx="84">
                  <c:v>37.9</c:v>
                </c:pt>
                <c:pt idx="85">
                  <c:v>37.9</c:v>
                </c:pt>
                <c:pt idx="86">
                  <c:v>37.314</c:v>
                </c:pt>
                <c:pt idx="87">
                  <c:v>36.726999999999997</c:v>
                </c:pt>
                <c:pt idx="88">
                  <c:v>36.430999999999997</c:v>
                </c:pt>
                <c:pt idx="89">
                  <c:v>36.430999999999997</c:v>
                </c:pt>
                <c:pt idx="90">
                  <c:v>33.765000000000001</c:v>
                </c:pt>
                <c:pt idx="91">
                  <c:v>32.874000000000002</c:v>
                </c:pt>
                <c:pt idx="92">
                  <c:v>32.572000000000003</c:v>
                </c:pt>
                <c:pt idx="93">
                  <c:v>32.268000000000001</c:v>
                </c:pt>
                <c:pt idx="94">
                  <c:v>32.268000000000001</c:v>
                </c:pt>
                <c:pt idx="95">
                  <c:v>32.268000000000001</c:v>
                </c:pt>
                <c:pt idx="96">
                  <c:v>32.268000000000001</c:v>
                </c:pt>
                <c:pt idx="97">
                  <c:v>32.268000000000001</c:v>
                </c:pt>
                <c:pt idx="98">
                  <c:v>31.913</c:v>
                </c:pt>
                <c:pt idx="99">
                  <c:v>31.196000000000002</c:v>
                </c:pt>
                <c:pt idx="100">
                  <c:v>30.478999999999999</c:v>
                </c:pt>
                <c:pt idx="101">
                  <c:v>29.757000000000001</c:v>
                </c:pt>
                <c:pt idx="102">
                  <c:v>29.395</c:v>
                </c:pt>
                <c:pt idx="103">
                  <c:v>27.943000000000001</c:v>
                </c:pt>
                <c:pt idx="104">
                  <c:v>27.574999999999999</c:v>
                </c:pt>
                <c:pt idx="105">
                  <c:v>27.574999999999999</c:v>
                </c:pt>
                <c:pt idx="106">
                  <c:v>27.574999999999999</c:v>
                </c:pt>
                <c:pt idx="107">
                  <c:v>27.574999999999999</c:v>
                </c:pt>
                <c:pt idx="108">
                  <c:v>27.574999999999999</c:v>
                </c:pt>
                <c:pt idx="109">
                  <c:v>27.574999999999999</c:v>
                </c:pt>
                <c:pt idx="110">
                  <c:v>27.574999999999999</c:v>
                </c:pt>
                <c:pt idx="111">
                  <c:v>27.574999999999999</c:v>
                </c:pt>
                <c:pt idx="112">
                  <c:v>26.751999999999999</c:v>
                </c:pt>
                <c:pt idx="113">
                  <c:v>25.516999999999999</c:v>
                </c:pt>
                <c:pt idx="114">
                  <c:v>23.844000000000001</c:v>
                </c:pt>
                <c:pt idx="115">
                  <c:v>22.170999999999999</c:v>
                </c:pt>
                <c:pt idx="116">
                  <c:v>21.753</c:v>
                </c:pt>
                <c:pt idx="117">
                  <c:v>21.753</c:v>
                </c:pt>
                <c:pt idx="118">
                  <c:v>21.753</c:v>
                </c:pt>
                <c:pt idx="119">
                  <c:v>21.753</c:v>
                </c:pt>
                <c:pt idx="120">
                  <c:v>21.309000000000001</c:v>
                </c:pt>
                <c:pt idx="121">
                  <c:v>21.309000000000001</c:v>
                </c:pt>
                <c:pt idx="122">
                  <c:v>21.309000000000001</c:v>
                </c:pt>
                <c:pt idx="123">
                  <c:v>21.309000000000001</c:v>
                </c:pt>
                <c:pt idx="124">
                  <c:v>21.309000000000001</c:v>
                </c:pt>
                <c:pt idx="125">
                  <c:v>20.812999999999999</c:v>
                </c:pt>
                <c:pt idx="126">
                  <c:v>20.318000000000001</c:v>
                </c:pt>
                <c:pt idx="127">
                  <c:v>19.821999999999999</c:v>
                </c:pt>
                <c:pt idx="128">
                  <c:v>19.821999999999999</c:v>
                </c:pt>
                <c:pt idx="129">
                  <c:v>19.821999999999999</c:v>
                </c:pt>
                <c:pt idx="130">
                  <c:v>19.821999999999999</c:v>
                </c:pt>
                <c:pt idx="131">
                  <c:v>19.821999999999999</c:v>
                </c:pt>
                <c:pt idx="132">
                  <c:v>19.821999999999999</c:v>
                </c:pt>
                <c:pt idx="133">
                  <c:v>19.821999999999999</c:v>
                </c:pt>
                <c:pt idx="134">
                  <c:v>19.821999999999999</c:v>
                </c:pt>
                <c:pt idx="135">
                  <c:v>19.821999999999999</c:v>
                </c:pt>
                <c:pt idx="136">
                  <c:v>19.271000000000001</c:v>
                </c:pt>
                <c:pt idx="137">
                  <c:v>19.271000000000001</c:v>
                </c:pt>
                <c:pt idx="138">
                  <c:v>17.068999999999999</c:v>
                </c:pt>
                <c:pt idx="139">
                  <c:v>17.068999999999999</c:v>
                </c:pt>
                <c:pt idx="140">
                  <c:v>17.068999999999999</c:v>
                </c:pt>
                <c:pt idx="141">
                  <c:v>17.068999999999999</c:v>
                </c:pt>
                <c:pt idx="142">
                  <c:v>17.068999999999999</c:v>
                </c:pt>
                <c:pt idx="143">
                  <c:v>17.068999999999999</c:v>
                </c:pt>
                <c:pt idx="144">
                  <c:v>17.068999999999999</c:v>
                </c:pt>
                <c:pt idx="145">
                  <c:v>17.068999999999999</c:v>
                </c:pt>
                <c:pt idx="146">
                  <c:v>17.068999999999999</c:v>
                </c:pt>
                <c:pt idx="147">
                  <c:v>17.068999999999999</c:v>
                </c:pt>
                <c:pt idx="148">
                  <c:v>17.068999999999999</c:v>
                </c:pt>
                <c:pt idx="149">
                  <c:v>15.585000000000001</c:v>
                </c:pt>
                <c:pt idx="150">
                  <c:v>14.1</c:v>
                </c:pt>
                <c:pt idx="151">
                  <c:v>13.358000000000001</c:v>
                </c:pt>
                <c:pt idx="152">
                  <c:v>13.358000000000001</c:v>
                </c:pt>
                <c:pt idx="153">
                  <c:v>13.358000000000001</c:v>
                </c:pt>
                <c:pt idx="154">
                  <c:v>13.358000000000001</c:v>
                </c:pt>
                <c:pt idx="155">
                  <c:v>13.358000000000001</c:v>
                </c:pt>
                <c:pt idx="156">
                  <c:v>13.358000000000001</c:v>
                </c:pt>
                <c:pt idx="157">
                  <c:v>13.358000000000001</c:v>
                </c:pt>
                <c:pt idx="158">
                  <c:v>13.358000000000001</c:v>
                </c:pt>
                <c:pt idx="159">
                  <c:v>13.358000000000001</c:v>
                </c:pt>
                <c:pt idx="160">
                  <c:v>13.358000000000001</c:v>
                </c:pt>
                <c:pt idx="161">
                  <c:v>12.331</c:v>
                </c:pt>
                <c:pt idx="162">
                  <c:v>12.331</c:v>
                </c:pt>
                <c:pt idx="163">
                  <c:v>12.331</c:v>
                </c:pt>
                <c:pt idx="164">
                  <c:v>12.331</c:v>
                </c:pt>
                <c:pt idx="165">
                  <c:v>12.331</c:v>
                </c:pt>
                <c:pt idx="166">
                  <c:v>12.331</c:v>
                </c:pt>
                <c:pt idx="167">
                  <c:v>12.331</c:v>
                </c:pt>
              </c:numCache>
            </c:numRef>
          </c:yVal>
          <c:smooth val="0"/>
          <c:extLst>
            <c:ext xmlns:c16="http://schemas.microsoft.com/office/drawing/2014/chart" uri="{C3380CC4-5D6E-409C-BE32-E72D297353CC}">
              <c16:uniqueId val="{00000000-ADA2-4B14-AB40-E46E5919655A}"/>
            </c:ext>
          </c:extLst>
        </c:ser>
        <c:ser>
          <c:idx val="1"/>
          <c:order val="1"/>
          <c:tx>
            <c:strRef>
              <c:f>Sheet1!$C$1</c:f>
              <c:strCache>
                <c:ptCount val="1"/>
                <c:pt idx="0">
                  <c:v>CF (N=3,421)</c:v>
                </c:pt>
              </c:strCache>
            </c:strRef>
          </c:tx>
          <c:spPr>
            <a:ln w="41275">
              <a:solidFill>
                <a:srgbClr val="9933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99.971000000000004</c:v>
                </c:pt>
                <c:pt idx="3">
                  <c:v>99.882999999999996</c:v>
                </c:pt>
                <c:pt idx="4">
                  <c:v>99.531999999999996</c:v>
                </c:pt>
                <c:pt idx="5">
                  <c:v>99.119</c:v>
                </c:pt>
                <c:pt idx="6">
                  <c:v>96.239000000000004</c:v>
                </c:pt>
                <c:pt idx="7">
                  <c:v>92.454999999999998</c:v>
                </c:pt>
                <c:pt idx="8">
                  <c:v>91.855000000000004</c:v>
                </c:pt>
                <c:pt idx="9">
                  <c:v>91.703999999999994</c:v>
                </c:pt>
                <c:pt idx="10">
                  <c:v>91.674000000000007</c:v>
                </c:pt>
                <c:pt idx="11">
                  <c:v>91.643000000000001</c:v>
                </c:pt>
                <c:pt idx="12">
                  <c:v>91.643000000000001</c:v>
                </c:pt>
                <c:pt idx="13">
                  <c:v>91.643000000000001</c:v>
                </c:pt>
                <c:pt idx="14">
                  <c:v>91.643000000000001</c:v>
                </c:pt>
                <c:pt idx="15">
                  <c:v>91.608000000000004</c:v>
                </c:pt>
                <c:pt idx="16">
                  <c:v>90.896000000000001</c:v>
                </c:pt>
                <c:pt idx="17">
                  <c:v>89.647000000000006</c:v>
                </c:pt>
                <c:pt idx="18">
                  <c:v>85.286000000000001</c:v>
                </c:pt>
                <c:pt idx="19">
                  <c:v>81.094999999999999</c:v>
                </c:pt>
                <c:pt idx="20">
                  <c:v>80.302999999999997</c:v>
                </c:pt>
                <c:pt idx="21">
                  <c:v>80.049000000000007</c:v>
                </c:pt>
                <c:pt idx="22">
                  <c:v>79.903999999999996</c:v>
                </c:pt>
                <c:pt idx="23">
                  <c:v>79.718000000000004</c:v>
                </c:pt>
                <c:pt idx="24">
                  <c:v>79.680000000000007</c:v>
                </c:pt>
                <c:pt idx="25">
                  <c:v>79.64</c:v>
                </c:pt>
                <c:pt idx="26">
                  <c:v>79.385999999999996</c:v>
                </c:pt>
                <c:pt idx="27">
                  <c:v>79.173000000000002</c:v>
                </c:pt>
                <c:pt idx="28">
                  <c:v>78.445999999999998</c:v>
                </c:pt>
                <c:pt idx="29">
                  <c:v>77.588999999999999</c:v>
                </c:pt>
                <c:pt idx="30">
                  <c:v>74.414000000000001</c:v>
                </c:pt>
                <c:pt idx="31">
                  <c:v>71.575000000000003</c:v>
                </c:pt>
                <c:pt idx="32">
                  <c:v>70.533000000000001</c:v>
                </c:pt>
                <c:pt idx="33">
                  <c:v>70.445999999999998</c:v>
                </c:pt>
                <c:pt idx="34">
                  <c:v>70.402000000000001</c:v>
                </c:pt>
                <c:pt idx="35">
                  <c:v>70.402000000000001</c:v>
                </c:pt>
                <c:pt idx="36">
                  <c:v>70.355999999999995</c:v>
                </c:pt>
                <c:pt idx="37">
                  <c:v>70.259</c:v>
                </c:pt>
                <c:pt idx="38">
                  <c:v>70.055999999999997</c:v>
                </c:pt>
                <c:pt idx="39">
                  <c:v>69.698999999999998</c:v>
                </c:pt>
                <c:pt idx="40">
                  <c:v>68.930999999999997</c:v>
                </c:pt>
                <c:pt idx="41">
                  <c:v>67.700999999999993</c:v>
                </c:pt>
                <c:pt idx="42">
                  <c:v>64.569999999999993</c:v>
                </c:pt>
                <c:pt idx="43">
                  <c:v>61.938000000000002</c:v>
                </c:pt>
                <c:pt idx="44">
                  <c:v>60.898000000000003</c:v>
                </c:pt>
                <c:pt idx="45">
                  <c:v>60.741</c:v>
                </c:pt>
                <c:pt idx="46">
                  <c:v>60.634999999999998</c:v>
                </c:pt>
                <c:pt idx="47">
                  <c:v>60.634999999999998</c:v>
                </c:pt>
                <c:pt idx="48">
                  <c:v>60.634999999999998</c:v>
                </c:pt>
                <c:pt idx="49">
                  <c:v>60.576999999999998</c:v>
                </c:pt>
                <c:pt idx="50">
                  <c:v>60.457999999999998</c:v>
                </c:pt>
                <c:pt idx="51">
                  <c:v>60.036999999999999</c:v>
                </c:pt>
                <c:pt idx="52">
                  <c:v>59.555999999999997</c:v>
                </c:pt>
                <c:pt idx="53">
                  <c:v>58.712000000000003</c:v>
                </c:pt>
                <c:pt idx="54">
                  <c:v>56.354999999999997</c:v>
                </c:pt>
                <c:pt idx="55">
                  <c:v>53.753999999999998</c:v>
                </c:pt>
                <c:pt idx="56">
                  <c:v>53.572000000000003</c:v>
                </c:pt>
                <c:pt idx="57">
                  <c:v>53.45</c:v>
                </c:pt>
                <c:pt idx="58">
                  <c:v>53.45</c:v>
                </c:pt>
                <c:pt idx="59">
                  <c:v>53.45</c:v>
                </c:pt>
                <c:pt idx="60">
                  <c:v>53.45</c:v>
                </c:pt>
                <c:pt idx="61">
                  <c:v>53.243000000000002</c:v>
                </c:pt>
                <c:pt idx="62">
                  <c:v>53.171999999999997</c:v>
                </c:pt>
                <c:pt idx="63">
                  <c:v>52.816000000000003</c:v>
                </c:pt>
                <c:pt idx="64">
                  <c:v>52.316000000000003</c:v>
                </c:pt>
                <c:pt idx="65">
                  <c:v>51.384999999999998</c:v>
                </c:pt>
                <c:pt idx="66">
                  <c:v>48.661000000000001</c:v>
                </c:pt>
                <c:pt idx="67">
                  <c:v>47.151000000000003</c:v>
                </c:pt>
                <c:pt idx="68">
                  <c:v>46.860999999999997</c:v>
                </c:pt>
                <c:pt idx="69">
                  <c:v>46.642000000000003</c:v>
                </c:pt>
                <c:pt idx="70">
                  <c:v>46.642000000000003</c:v>
                </c:pt>
                <c:pt idx="71">
                  <c:v>46.642000000000003</c:v>
                </c:pt>
                <c:pt idx="72">
                  <c:v>46.642000000000003</c:v>
                </c:pt>
                <c:pt idx="73">
                  <c:v>46.642000000000003</c:v>
                </c:pt>
                <c:pt idx="74">
                  <c:v>46.558</c:v>
                </c:pt>
                <c:pt idx="75">
                  <c:v>46.39</c:v>
                </c:pt>
                <c:pt idx="76">
                  <c:v>45.881999999999998</c:v>
                </c:pt>
                <c:pt idx="77">
                  <c:v>44.774999999999999</c:v>
                </c:pt>
                <c:pt idx="78">
                  <c:v>43.408000000000001</c:v>
                </c:pt>
                <c:pt idx="79">
                  <c:v>41.526000000000003</c:v>
                </c:pt>
                <c:pt idx="80">
                  <c:v>41.44</c:v>
                </c:pt>
                <c:pt idx="81">
                  <c:v>41.006</c:v>
                </c:pt>
                <c:pt idx="82">
                  <c:v>41.006</c:v>
                </c:pt>
                <c:pt idx="83">
                  <c:v>41.006</c:v>
                </c:pt>
                <c:pt idx="84">
                  <c:v>40.915999999999997</c:v>
                </c:pt>
                <c:pt idx="85">
                  <c:v>40.82</c:v>
                </c:pt>
                <c:pt idx="86">
                  <c:v>40.82</c:v>
                </c:pt>
                <c:pt idx="87">
                  <c:v>40.723999999999997</c:v>
                </c:pt>
                <c:pt idx="88">
                  <c:v>40.048000000000002</c:v>
                </c:pt>
                <c:pt idx="89">
                  <c:v>38.987000000000002</c:v>
                </c:pt>
                <c:pt idx="90">
                  <c:v>37.924999999999997</c:v>
                </c:pt>
                <c:pt idx="91">
                  <c:v>35.880000000000003</c:v>
                </c:pt>
                <c:pt idx="92">
                  <c:v>35.487000000000002</c:v>
                </c:pt>
                <c:pt idx="93">
                  <c:v>35.487000000000002</c:v>
                </c:pt>
                <c:pt idx="94">
                  <c:v>35.387</c:v>
                </c:pt>
                <c:pt idx="95">
                  <c:v>35.387</c:v>
                </c:pt>
                <c:pt idx="96">
                  <c:v>35.387</c:v>
                </c:pt>
                <c:pt idx="97">
                  <c:v>35.387</c:v>
                </c:pt>
                <c:pt idx="98">
                  <c:v>35.271999999999998</c:v>
                </c:pt>
                <c:pt idx="99">
                  <c:v>35.156999999999996</c:v>
                </c:pt>
                <c:pt idx="100">
                  <c:v>35.040999999999997</c:v>
                </c:pt>
                <c:pt idx="101">
                  <c:v>33.994999999999997</c:v>
                </c:pt>
                <c:pt idx="102">
                  <c:v>33.064</c:v>
                </c:pt>
                <c:pt idx="103">
                  <c:v>31.78</c:v>
                </c:pt>
                <c:pt idx="104">
                  <c:v>31.542999999999999</c:v>
                </c:pt>
                <c:pt idx="105">
                  <c:v>31.420999999999999</c:v>
                </c:pt>
                <c:pt idx="106">
                  <c:v>31.420999999999999</c:v>
                </c:pt>
                <c:pt idx="107">
                  <c:v>31.173999999999999</c:v>
                </c:pt>
                <c:pt idx="108">
                  <c:v>31.173999999999999</c:v>
                </c:pt>
                <c:pt idx="109">
                  <c:v>31.041</c:v>
                </c:pt>
                <c:pt idx="110">
                  <c:v>31.041</c:v>
                </c:pt>
                <c:pt idx="111">
                  <c:v>30.625</c:v>
                </c:pt>
                <c:pt idx="112">
                  <c:v>30.486000000000001</c:v>
                </c:pt>
                <c:pt idx="113">
                  <c:v>30.346</c:v>
                </c:pt>
                <c:pt idx="114">
                  <c:v>29.081</c:v>
                </c:pt>
                <c:pt idx="115">
                  <c:v>28.238</c:v>
                </c:pt>
                <c:pt idx="116">
                  <c:v>28.238</c:v>
                </c:pt>
                <c:pt idx="117">
                  <c:v>28.238</c:v>
                </c:pt>
                <c:pt idx="118">
                  <c:v>28.238</c:v>
                </c:pt>
                <c:pt idx="119">
                  <c:v>28.238</c:v>
                </c:pt>
                <c:pt idx="120">
                  <c:v>28.238</c:v>
                </c:pt>
                <c:pt idx="121">
                  <c:v>28.238</c:v>
                </c:pt>
                <c:pt idx="122">
                  <c:v>28.08</c:v>
                </c:pt>
                <c:pt idx="123">
                  <c:v>28.08</c:v>
                </c:pt>
                <c:pt idx="124">
                  <c:v>28.08</c:v>
                </c:pt>
                <c:pt idx="125">
                  <c:v>27.760999999999999</c:v>
                </c:pt>
                <c:pt idx="126">
                  <c:v>26.96</c:v>
                </c:pt>
                <c:pt idx="127">
                  <c:v>26.318000000000001</c:v>
                </c:pt>
                <c:pt idx="128">
                  <c:v>26.318000000000001</c:v>
                </c:pt>
                <c:pt idx="129">
                  <c:v>26.318000000000001</c:v>
                </c:pt>
                <c:pt idx="130">
                  <c:v>26.318000000000001</c:v>
                </c:pt>
                <c:pt idx="131">
                  <c:v>26.318000000000001</c:v>
                </c:pt>
                <c:pt idx="132">
                  <c:v>26.318000000000001</c:v>
                </c:pt>
                <c:pt idx="133">
                  <c:v>26.318000000000001</c:v>
                </c:pt>
                <c:pt idx="134">
                  <c:v>26.318000000000001</c:v>
                </c:pt>
                <c:pt idx="135">
                  <c:v>26.135000000000002</c:v>
                </c:pt>
                <c:pt idx="136">
                  <c:v>26.135000000000002</c:v>
                </c:pt>
                <c:pt idx="137">
                  <c:v>26.135000000000002</c:v>
                </c:pt>
                <c:pt idx="138">
                  <c:v>24.856000000000002</c:v>
                </c:pt>
                <c:pt idx="139">
                  <c:v>24.308</c:v>
                </c:pt>
                <c:pt idx="140">
                  <c:v>24.308</c:v>
                </c:pt>
                <c:pt idx="141">
                  <c:v>24.308</c:v>
                </c:pt>
                <c:pt idx="142">
                  <c:v>24.308</c:v>
                </c:pt>
                <c:pt idx="143">
                  <c:v>24.308</c:v>
                </c:pt>
                <c:pt idx="144">
                  <c:v>24.308</c:v>
                </c:pt>
                <c:pt idx="145">
                  <c:v>24.308</c:v>
                </c:pt>
                <c:pt idx="146">
                  <c:v>24.091000000000001</c:v>
                </c:pt>
                <c:pt idx="147">
                  <c:v>24.091000000000001</c:v>
                </c:pt>
                <c:pt idx="148">
                  <c:v>23.872</c:v>
                </c:pt>
                <c:pt idx="149">
                  <c:v>23.651</c:v>
                </c:pt>
                <c:pt idx="150">
                  <c:v>23.651</c:v>
                </c:pt>
                <c:pt idx="151">
                  <c:v>23.428000000000001</c:v>
                </c:pt>
                <c:pt idx="152">
                  <c:v>23.428000000000001</c:v>
                </c:pt>
                <c:pt idx="153">
                  <c:v>23.428000000000001</c:v>
                </c:pt>
                <c:pt idx="154">
                  <c:v>23.428000000000001</c:v>
                </c:pt>
                <c:pt idx="155">
                  <c:v>23.428000000000001</c:v>
                </c:pt>
                <c:pt idx="156">
                  <c:v>23.428000000000001</c:v>
                </c:pt>
                <c:pt idx="157">
                  <c:v>23.428000000000001</c:v>
                </c:pt>
                <c:pt idx="158">
                  <c:v>23.141999999999999</c:v>
                </c:pt>
                <c:pt idx="159">
                  <c:v>23.141999999999999</c:v>
                </c:pt>
                <c:pt idx="160">
                  <c:v>23.141999999999999</c:v>
                </c:pt>
                <c:pt idx="161">
                  <c:v>22.571000000000002</c:v>
                </c:pt>
                <c:pt idx="162">
                  <c:v>21.423999999999999</c:v>
                </c:pt>
                <c:pt idx="163">
                  <c:v>21.134</c:v>
                </c:pt>
                <c:pt idx="164">
                  <c:v>21.134</c:v>
                </c:pt>
                <c:pt idx="165">
                  <c:v>21.134</c:v>
                </c:pt>
                <c:pt idx="166">
                  <c:v>21.134</c:v>
                </c:pt>
                <c:pt idx="167">
                  <c:v>21.134</c:v>
                </c:pt>
                <c:pt idx="168">
                  <c:v>21.134</c:v>
                </c:pt>
                <c:pt idx="169">
                  <c:v>21.134</c:v>
                </c:pt>
                <c:pt idx="170">
                  <c:v>21.134</c:v>
                </c:pt>
                <c:pt idx="171">
                  <c:v>21.134</c:v>
                </c:pt>
                <c:pt idx="172">
                  <c:v>20.798999999999999</c:v>
                </c:pt>
                <c:pt idx="173">
                  <c:v>20.463000000000001</c:v>
                </c:pt>
                <c:pt idx="174">
                  <c:v>19.457000000000001</c:v>
                </c:pt>
                <c:pt idx="175">
                  <c:v>19.457000000000001</c:v>
                </c:pt>
                <c:pt idx="176">
                  <c:v>19.457000000000001</c:v>
                </c:pt>
                <c:pt idx="177">
                  <c:v>19.457000000000001</c:v>
                </c:pt>
                <c:pt idx="178">
                  <c:v>19.457000000000001</c:v>
                </c:pt>
                <c:pt idx="179">
                  <c:v>19.457000000000001</c:v>
                </c:pt>
                <c:pt idx="180">
                  <c:v>19.457000000000001</c:v>
                </c:pt>
                <c:pt idx="181">
                  <c:v>19.457000000000001</c:v>
                </c:pt>
                <c:pt idx="182">
                  <c:v>19.457000000000001</c:v>
                </c:pt>
                <c:pt idx="183">
                  <c:v>19.042999999999999</c:v>
                </c:pt>
                <c:pt idx="184">
                  <c:v>19.042999999999999</c:v>
                </c:pt>
                <c:pt idx="185">
                  <c:v>19.042999999999999</c:v>
                </c:pt>
                <c:pt idx="186">
                  <c:v>18.629000000000001</c:v>
                </c:pt>
                <c:pt idx="187">
                  <c:v>17.800999999999998</c:v>
                </c:pt>
                <c:pt idx="188">
                  <c:v>17.800999999999998</c:v>
                </c:pt>
                <c:pt idx="189">
                  <c:v>17.800999999999998</c:v>
                </c:pt>
                <c:pt idx="190">
                  <c:v>17.800999999999998</c:v>
                </c:pt>
                <c:pt idx="191">
                  <c:v>17.800999999999998</c:v>
                </c:pt>
                <c:pt idx="192">
                  <c:v>17.800999999999998</c:v>
                </c:pt>
                <c:pt idx="193">
                  <c:v>17.800999999999998</c:v>
                </c:pt>
                <c:pt idx="194">
                  <c:v>17.800999999999998</c:v>
                </c:pt>
                <c:pt idx="195">
                  <c:v>17.262</c:v>
                </c:pt>
                <c:pt idx="196">
                  <c:v>17.262</c:v>
                </c:pt>
                <c:pt idx="197">
                  <c:v>16.722000000000001</c:v>
                </c:pt>
                <c:pt idx="198">
                  <c:v>15.643000000000001</c:v>
                </c:pt>
                <c:pt idx="199">
                  <c:v>15.103999999999999</c:v>
                </c:pt>
                <c:pt idx="200">
                  <c:v>15.103999999999999</c:v>
                </c:pt>
                <c:pt idx="201">
                  <c:v>15.103999999999999</c:v>
                </c:pt>
                <c:pt idx="202">
                  <c:v>15.103999999999999</c:v>
                </c:pt>
                <c:pt idx="203">
                  <c:v>15.103999999999999</c:v>
                </c:pt>
                <c:pt idx="204">
                  <c:v>15.103999999999999</c:v>
                </c:pt>
                <c:pt idx="205">
                  <c:v>15.103999999999999</c:v>
                </c:pt>
                <c:pt idx="206">
                  <c:v>15.103999999999999</c:v>
                </c:pt>
                <c:pt idx="207">
                  <c:v>15.103999999999999</c:v>
                </c:pt>
                <c:pt idx="208">
                  <c:v>15.103999999999999</c:v>
                </c:pt>
                <c:pt idx="209">
                  <c:v>15.103999999999999</c:v>
                </c:pt>
                <c:pt idx="210">
                  <c:v>14.446999999999999</c:v>
                </c:pt>
                <c:pt idx="211">
                  <c:v>13.791</c:v>
                </c:pt>
                <c:pt idx="212">
                  <c:v>13.791</c:v>
                </c:pt>
                <c:pt idx="213">
                  <c:v>13.791</c:v>
                </c:pt>
                <c:pt idx="214">
                  <c:v>13.791</c:v>
                </c:pt>
                <c:pt idx="215">
                  <c:v>13.791</c:v>
                </c:pt>
                <c:pt idx="216">
                  <c:v>13.791</c:v>
                </c:pt>
                <c:pt idx="217">
                  <c:v>13.791</c:v>
                </c:pt>
                <c:pt idx="218">
                  <c:v>13.791</c:v>
                </c:pt>
                <c:pt idx="219">
                  <c:v>13.791</c:v>
                </c:pt>
                <c:pt idx="220">
                  <c:v>13.791</c:v>
                </c:pt>
                <c:pt idx="221">
                  <c:v>13.791</c:v>
                </c:pt>
                <c:pt idx="222">
                  <c:v>13.791</c:v>
                </c:pt>
                <c:pt idx="223">
                  <c:v>12.871</c:v>
                </c:pt>
                <c:pt idx="224">
                  <c:v>12.871</c:v>
                </c:pt>
                <c:pt idx="225">
                  <c:v>12.871</c:v>
                </c:pt>
                <c:pt idx="226">
                  <c:v>12.871</c:v>
                </c:pt>
                <c:pt idx="227">
                  <c:v>12.871</c:v>
                </c:pt>
                <c:pt idx="228">
                  <c:v>12.871</c:v>
                </c:pt>
                <c:pt idx="229">
                  <c:v>12.871</c:v>
                </c:pt>
                <c:pt idx="230">
                  <c:v>12.871</c:v>
                </c:pt>
                <c:pt idx="231">
                  <c:v>12.871</c:v>
                </c:pt>
                <c:pt idx="232">
                  <c:v>12.871</c:v>
                </c:pt>
                <c:pt idx="233">
                  <c:v>12.871</c:v>
                </c:pt>
                <c:pt idx="234">
                  <c:v>12.871</c:v>
                </c:pt>
                <c:pt idx="235">
                  <c:v>12.871</c:v>
                </c:pt>
                <c:pt idx="236">
                  <c:v>12.871</c:v>
                </c:pt>
                <c:pt idx="237">
                  <c:v>12.871</c:v>
                </c:pt>
                <c:pt idx="238">
                  <c:v>12.871</c:v>
                </c:pt>
                <c:pt idx="239">
                  <c:v>12.871</c:v>
                </c:pt>
                <c:pt idx="240">
                  <c:v>12.871</c:v>
                </c:pt>
              </c:numCache>
            </c:numRef>
          </c:yVal>
          <c:smooth val="0"/>
          <c:extLst>
            <c:ext xmlns:c16="http://schemas.microsoft.com/office/drawing/2014/chart" uri="{C3380CC4-5D6E-409C-BE32-E72D297353CC}">
              <c16:uniqueId val="{00000001-ADA2-4B14-AB40-E46E5919655A}"/>
            </c:ext>
          </c:extLst>
        </c:ser>
        <c:ser>
          <c:idx val="2"/>
          <c:order val="2"/>
          <c:tx>
            <c:strRef>
              <c:f>Sheet1!$D$1</c:f>
              <c:strCache>
                <c:ptCount val="1"/>
                <c:pt idx="0">
                  <c:v>COPD (N=7,854)</c:v>
                </c:pt>
              </c:strCache>
            </c:strRef>
          </c:tx>
          <c:spPr>
            <a:ln w="41275">
              <a:solidFill>
                <a:srgbClr val="00B05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Sheet1!$D$2:$D$242</c:f>
              <c:numCache>
                <c:formatCode>General</c:formatCode>
                <c:ptCount val="241"/>
                <c:pt idx="0">
                  <c:v>100</c:v>
                </c:pt>
                <c:pt idx="1">
                  <c:v>100</c:v>
                </c:pt>
                <c:pt idx="2">
                  <c:v>99.962000000000003</c:v>
                </c:pt>
                <c:pt idx="3">
                  <c:v>99.822000000000003</c:v>
                </c:pt>
                <c:pt idx="4">
                  <c:v>99.49</c:v>
                </c:pt>
                <c:pt idx="5">
                  <c:v>98.963999999999999</c:v>
                </c:pt>
                <c:pt idx="6">
                  <c:v>95.694000000000003</c:v>
                </c:pt>
                <c:pt idx="7">
                  <c:v>91.352000000000004</c:v>
                </c:pt>
                <c:pt idx="8">
                  <c:v>90.894000000000005</c:v>
                </c:pt>
                <c:pt idx="9">
                  <c:v>90.695999999999998</c:v>
                </c:pt>
                <c:pt idx="10">
                  <c:v>90.695999999999998</c:v>
                </c:pt>
                <c:pt idx="11">
                  <c:v>90.668999999999997</c:v>
                </c:pt>
                <c:pt idx="12">
                  <c:v>90.628</c:v>
                </c:pt>
                <c:pt idx="13">
                  <c:v>90.51</c:v>
                </c:pt>
                <c:pt idx="14">
                  <c:v>90.462999999999994</c:v>
                </c:pt>
                <c:pt idx="15">
                  <c:v>90.292000000000002</c:v>
                </c:pt>
                <c:pt idx="16">
                  <c:v>89.650999999999996</c:v>
                </c:pt>
                <c:pt idx="17">
                  <c:v>88.238</c:v>
                </c:pt>
                <c:pt idx="18">
                  <c:v>83.763000000000005</c:v>
                </c:pt>
                <c:pt idx="19">
                  <c:v>79.254000000000005</c:v>
                </c:pt>
                <c:pt idx="20">
                  <c:v>78.328999999999994</c:v>
                </c:pt>
                <c:pt idx="21">
                  <c:v>78.039000000000001</c:v>
                </c:pt>
                <c:pt idx="22">
                  <c:v>77.893000000000001</c:v>
                </c:pt>
                <c:pt idx="23">
                  <c:v>77.777000000000001</c:v>
                </c:pt>
                <c:pt idx="24">
                  <c:v>77.691000000000003</c:v>
                </c:pt>
                <c:pt idx="25">
                  <c:v>77.582999999999998</c:v>
                </c:pt>
                <c:pt idx="26">
                  <c:v>77.432000000000002</c:v>
                </c:pt>
                <c:pt idx="27">
                  <c:v>77.186000000000007</c:v>
                </c:pt>
                <c:pt idx="28">
                  <c:v>76.537000000000006</c:v>
                </c:pt>
                <c:pt idx="29">
                  <c:v>74.891000000000005</c:v>
                </c:pt>
                <c:pt idx="30">
                  <c:v>71.263999999999996</c:v>
                </c:pt>
                <c:pt idx="31">
                  <c:v>67.841999999999999</c:v>
                </c:pt>
                <c:pt idx="32">
                  <c:v>67.146000000000001</c:v>
                </c:pt>
                <c:pt idx="33">
                  <c:v>66.873000000000005</c:v>
                </c:pt>
                <c:pt idx="34">
                  <c:v>66.813999999999993</c:v>
                </c:pt>
                <c:pt idx="35">
                  <c:v>66.774000000000001</c:v>
                </c:pt>
                <c:pt idx="36">
                  <c:v>66.733000000000004</c:v>
                </c:pt>
                <c:pt idx="37">
                  <c:v>66.668999999999997</c:v>
                </c:pt>
                <c:pt idx="38">
                  <c:v>66.623999999999995</c:v>
                </c:pt>
                <c:pt idx="39">
                  <c:v>66.242000000000004</c:v>
                </c:pt>
                <c:pt idx="40">
                  <c:v>65.474999999999994</c:v>
                </c:pt>
                <c:pt idx="41">
                  <c:v>63.936</c:v>
                </c:pt>
                <c:pt idx="42">
                  <c:v>61.167999999999999</c:v>
                </c:pt>
                <c:pt idx="43">
                  <c:v>57.865000000000002</c:v>
                </c:pt>
                <c:pt idx="44">
                  <c:v>57.201000000000001</c:v>
                </c:pt>
                <c:pt idx="45">
                  <c:v>57.085000000000001</c:v>
                </c:pt>
                <c:pt idx="46">
                  <c:v>56.991</c:v>
                </c:pt>
                <c:pt idx="47">
                  <c:v>56.944000000000003</c:v>
                </c:pt>
                <c:pt idx="48">
                  <c:v>56.871000000000002</c:v>
                </c:pt>
                <c:pt idx="49">
                  <c:v>56.792000000000002</c:v>
                </c:pt>
                <c:pt idx="50">
                  <c:v>56.631999999999998</c:v>
                </c:pt>
                <c:pt idx="51">
                  <c:v>56.334000000000003</c:v>
                </c:pt>
                <c:pt idx="52">
                  <c:v>55.439</c:v>
                </c:pt>
                <c:pt idx="53">
                  <c:v>53.802</c:v>
                </c:pt>
                <c:pt idx="54">
                  <c:v>51.56</c:v>
                </c:pt>
                <c:pt idx="55">
                  <c:v>49.253999999999998</c:v>
                </c:pt>
                <c:pt idx="56">
                  <c:v>48.726999999999997</c:v>
                </c:pt>
                <c:pt idx="57">
                  <c:v>48.587000000000003</c:v>
                </c:pt>
                <c:pt idx="58">
                  <c:v>48.587000000000003</c:v>
                </c:pt>
                <c:pt idx="59">
                  <c:v>48.587000000000003</c:v>
                </c:pt>
                <c:pt idx="60">
                  <c:v>48.557000000000002</c:v>
                </c:pt>
                <c:pt idx="61">
                  <c:v>48.460999999999999</c:v>
                </c:pt>
                <c:pt idx="62">
                  <c:v>48.396000000000001</c:v>
                </c:pt>
                <c:pt idx="63">
                  <c:v>48.231999999999999</c:v>
                </c:pt>
                <c:pt idx="64">
                  <c:v>47.738</c:v>
                </c:pt>
                <c:pt idx="65">
                  <c:v>46.58</c:v>
                </c:pt>
                <c:pt idx="66">
                  <c:v>44.088999999999999</c:v>
                </c:pt>
                <c:pt idx="67">
                  <c:v>42.125</c:v>
                </c:pt>
                <c:pt idx="68">
                  <c:v>41.588999999999999</c:v>
                </c:pt>
                <c:pt idx="69">
                  <c:v>41.521000000000001</c:v>
                </c:pt>
                <c:pt idx="70">
                  <c:v>41.451999999999998</c:v>
                </c:pt>
                <c:pt idx="71">
                  <c:v>41.417000000000002</c:v>
                </c:pt>
                <c:pt idx="72">
                  <c:v>41.307000000000002</c:v>
                </c:pt>
                <c:pt idx="73">
                  <c:v>41.267000000000003</c:v>
                </c:pt>
                <c:pt idx="74">
                  <c:v>41.146000000000001</c:v>
                </c:pt>
                <c:pt idx="75">
                  <c:v>40.74</c:v>
                </c:pt>
                <c:pt idx="76">
                  <c:v>40.250999999999998</c:v>
                </c:pt>
                <c:pt idx="77">
                  <c:v>39.145000000000003</c:v>
                </c:pt>
                <c:pt idx="78">
                  <c:v>37.46</c:v>
                </c:pt>
                <c:pt idx="79">
                  <c:v>35.476999999999997</c:v>
                </c:pt>
                <c:pt idx="80">
                  <c:v>35.183</c:v>
                </c:pt>
                <c:pt idx="81">
                  <c:v>35.097999999999999</c:v>
                </c:pt>
                <c:pt idx="82">
                  <c:v>35.097999999999999</c:v>
                </c:pt>
                <c:pt idx="83">
                  <c:v>35.097999999999999</c:v>
                </c:pt>
                <c:pt idx="84">
                  <c:v>35.097999999999999</c:v>
                </c:pt>
                <c:pt idx="85">
                  <c:v>35</c:v>
                </c:pt>
                <c:pt idx="86">
                  <c:v>34.948999999999998</c:v>
                </c:pt>
                <c:pt idx="87">
                  <c:v>34.646000000000001</c:v>
                </c:pt>
                <c:pt idx="88">
                  <c:v>33.832999999999998</c:v>
                </c:pt>
                <c:pt idx="89">
                  <c:v>33.17</c:v>
                </c:pt>
                <c:pt idx="90">
                  <c:v>31.585999999999999</c:v>
                </c:pt>
                <c:pt idx="91">
                  <c:v>30.303999999999998</c:v>
                </c:pt>
                <c:pt idx="92">
                  <c:v>29.789000000000001</c:v>
                </c:pt>
                <c:pt idx="93">
                  <c:v>29.736999999999998</c:v>
                </c:pt>
                <c:pt idx="94">
                  <c:v>29.684000000000001</c:v>
                </c:pt>
                <c:pt idx="95">
                  <c:v>29.684000000000001</c:v>
                </c:pt>
                <c:pt idx="96">
                  <c:v>29.684000000000001</c:v>
                </c:pt>
                <c:pt idx="97">
                  <c:v>29.684000000000001</c:v>
                </c:pt>
                <c:pt idx="98">
                  <c:v>29.56</c:v>
                </c:pt>
                <c:pt idx="99">
                  <c:v>29.247</c:v>
                </c:pt>
                <c:pt idx="100">
                  <c:v>29.06</c:v>
                </c:pt>
                <c:pt idx="101">
                  <c:v>28.181999999999999</c:v>
                </c:pt>
                <c:pt idx="102">
                  <c:v>26.675000000000001</c:v>
                </c:pt>
                <c:pt idx="103">
                  <c:v>25.536999999999999</c:v>
                </c:pt>
                <c:pt idx="104">
                  <c:v>25.024999999999999</c:v>
                </c:pt>
                <c:pt idx="105">
                  <c:v>25.024999999999999</c:v>
                </c:pt>
                <c:pt idx="106">
                  <c:v>25.024999999999999</c:v>
                </c:pt>
                <c:pt idx="107">
                  <c:v>25.024999999999999</c:v>
                </c:pt>
                <c:pt idx="108">
                  <c:v>25.024999999999999</c:v>
                </c:pt>
                <c:pt idx="109">
                  <c:v>24.952000000000002</c:v>
                </c:pt>
                <c:pt idx="110">
                  <c:v>24.873999999999999</c:v>
                </c:pt>
                <c:pt idx="111">
                  <c:v>24.713999999999999</c:v>
                </c:pt>
                <c:pt idx="112">
                  <c:v>24.634</c:v>
                </c:pt>
                <c:pt idx="113">
                  <c:v>23.99</c:v>
                </c:pt>
                <c:pt idx="114">
                  <c:v>22.777999999999999</c:v>
                </c:pt>
                <c:pt idx="115">
                  <c:v>22.048999999999999</c:v>
                </c:pt>
                <c:pt idx="116">
                  <c:v>21.968</c:v>
                </c:pt>
                <c:pt idx="117">
                  <c:v>21.803000000000001</c:v>
                </c:pt>
                <c:pt idx="118">
                  <c:v>21.718</c:v>
                </c:pt>
                <c:pt idx="119">
                  <c:v>21.718</c:v>
                </c:pt>
                <c:pt idx="120">
                  <c:v>21.718</c:v>
                </c:pt>
                <c:pt idx="121">
                  <c:v>21.718</c:v>
                </c:pt>
                <c:pt idx="122">
                  <c:v>21.718</c:v>
                </c:pt>
                <c:pt idx="123">
                  <c:v>21.425999999999998</c:v>
                </c:pt>
                <c:pt idx="124">
                  <c:v>21.425999999999998</c:v>
                </c:pt>
                <c:pt idx="125">
                  <c:v>20.937999999999999</c:v>
                </c:pt>
                <c:pt idx="126">
                  <c:v>20.347000000000001</c:v>
                </c:pt>
                <c:pt idx="127">
                  <c:v>19.548999999999999</c:v>
                </c:pt>
                <c:pt idx="128">
                  <c:v>19.449000000000002</c:v>
                </c:pt>
                <c:pt idx="129">
                  <c:v>19.449000000000002</c:v>
                </c:pt>
                <c:pt idx="130">
                  <c:v>19.449000000000002</c:v>
                </c:pt>
                <c:pt idx="131">
                  <c:v>19.449000000000002</c:v>
                </c:pt>
                <c:pt idx="132">
                  <c:v>19.449000000000002</c:v>
                </c:pt>
                <c:pt idx="133">
                  <c:v>19.22</c:v>
                </c:pt>
                <c:pt idx="134">
                  <c:v>19.22</c:v>
                </c:pt>
                <c:pt idx="135">
                  <c:v>19.099</c:v>
                </c:pt>
                <c:pt idx="136">
                  <c:v>18.858000000000001</c:v>
                </c:pt>
                <c:pt idx="137">
                  <c:v>18.614000000000001</c:v>
                </c:pt>
                <c:pt idx="138">
                  <c:v>17.640999999999998</c:v>
                </c:pt>
                <c:pt idx="139">
                  <c:v>16.908000000000001</c:v>
                </c:pt>
                <c:pt idx="140">
                  <c:v>16.908000000000001</c:v>
                </c:pt>
                <c:pt idx="141">
                  <c:v>16.908000000000001</c:v>
                </c:pt>
                <c:pt idx="142">
                  <c:v>16.908000000000001</c:v>
                </c:pt>
                <c:pt idx="143">
                  <c:v>16.908000000000001</c:v>
                </c:pt>
                <c:pt idx="144">
                  <c:v>16.908000000000001</c:v>
                </c:pt>
                <c:pt idx="145">
                  <c:v>16.908000000000001</c:v>
                </c:pt>
                <c:pt idx="146">
                  <c:v>16.908000000000001</c:v>
                </c:pt>
                <c:pt idx="147">
                  <c:v>16.908000000000001</c:v>
                </c:pt>
                <c:pt idx="148">
                  <c:v>16.908000000000001</c:v>
                </c:pt>
                <c:pt idx="149">
                  <c:v>16.559000000000001</c:v>
                </c:pt>
                <c:pt idx="150">
                  <c:v>16.036000000000001</c:v>
                </c:pt>
                <c:pt idx="151">
                  <c:v>15.339</c:v>
                </c:pt>
                <c:pt idx="152">
                  <c:v>15.16</c:v>
                </c:pt>
                <c:pt idx="153">
                  <c:v>15.16</c:v>
                </c:pt>
                <c:pt idx="154">
                  <c:v>14.968999999999999</c:v>
                </c:pt>
                <c:pt idx="155">
                  <c:v>14.968999999999999</c:v>
                </c:pt>
                <c:pt idx="156">
                  <c:v>14.968999999999999</c:v>
                </c:pt>
                <c:pt idx="157">
                  <c:v>14.968999999999999</c:v>
                </c:pt>
                <c:pt idx="158">
                  <c:v>14.968999999999999</c:v>
                </c:pt>
                <c:pt idx="159">
                  <c:v>14.686</c:v>
                </c:pt>
                <c:pt idx="160">
                  <c:v>14.099</c:v>
                </c:pt>
                <c:pt idx="161">
                  <c:v>14.099</c:v>
                </c:pt>
                <c:pt idx="162">
                  <c:v>13.805</c:v>
                </c:pt>
                <c:pt idx="163">
                  <c:v>13.805</c:v>
                </c:pt>
                <c:pt idx="164">
                  <c:v>13.805</c:v>
                </c:pt>
                <c:pt idx="165">
                  <c:v>13.505000000000001</c:v>
                </c:pt>
                <c:pt idx="166">
                  <c:v>13.505000000000001</c:v>
                </c:pt>
                <c:pt idx="167">
                  <c:v>13.505000000000001</c:v>
                </c:pt>
                <c:pt idx="168">
                  <c:v>13.505000000000001</c:v>
                </c:pt>
                <c:pt idx="169">
                  <c:v>13.505000000000001</c:v>
                </c:pt>
                <c:pt idx="170">
                  <c:v>13.505000000000001</c:v>
                </c:pt>
                <c:pt idx="171">
                  <c:v>13.505000000000001</c:v>
                </c:pt>
                <c:pt idx="172">
                  <c:v>13.505000000000001</c:v>
                </c:pt>
                <c:pt idx="173">
                  <c:v>13.108000000000001</c:v>
                </c:pt>
                <c:pt idx="174">
                  <c:v>11.879</c:v>
                </c:pt>
                <c:pt idx="175">
                  <c:v>11.879</c:v>
                </c:pt>
                <c:pt idx="176">
                  <c:v>11.879</c:v>
                </c:pt>
                <c:pt idx="177">
                  <c:v>11.879</c:v>
                </c:pt>
                <c:pt idx="178">
                  <c:v>11.879</c:v>
                </c:pt>
                <c:pt idx="179">
                  <c:v>11.339</c:v>
                </c:pt>
                <c:pt idx="180">
                  <c:v>11.339</c:v>
                </c:pt>
                <c:pt idx="181">
                  <c:v>11.339</c:v>
                </c:pt>
                <c:pt idx="182">
                  <c:v>11.339</c:v>
                </c:pt>
                <c:pt idx="183">
                  <c:v>11.339</c:v>
                </c:pt>
                <c:pt idx="184">
                  <c:v>11.339</c:v>
                </c:pt>
                <c:pt idx="185">
                  <c:v>10.742000000000001</c:v>
                </c:pt>
                <c:pt idx="186">
                  <c:v>10.742000000000001</c:v>
                </c:pt>
                <c:pt idx="187">
                  <c:v>10.742000000000001</c:v>
                </c:pt>
                <c:pt idx="188">
                  <c:v>10.742000000000001</c:v>
                </c:pt>
                <c:pt idx="189">
                  <c:v>10.742000000000001</c:v>
                </c:pt>
                <c:pt idx="190">
                  <c:v>10.742000000000001</c:v>
                </c:pt>
                <c:pt idx="191">
                  <c:v>10.742000000000001</c:v>
                </c:pt>
                <c:pt idx="192">
                  <c:v>9.9749999999999996</c:v>
                </c:pt>
                <c:pt idx="193">
                  <c:v>9.9749999999999996</c:v>
                </c:pt>
                <c:pt idx="194">
                  <c:v>9.9749999999999996</c:v>
                </c:pt>
                <c:pt idx="195">
                  <c:v>9.9749999999999996</c:v>
                </c:pt>
              </c:numCache>
            </c:numRef>
          </c:yVal>
          <c:smooth val="0"/>
          <c:extLst>
            <c:ext xmlns:c16="http://schemas.microsoft.com/office/drawing/2014/chart" uri="{C3380CC4-5D6E-409C-BE32-E72D297353CC}">
              <c16:uniqueId val="{00000002-ADA2-4B14-AB40-E46E5919655A}"/>
            </c:ext>
          </c:extLst>
        </c:ser>
        <c:ser>
          <c:idx val="3"/>
          <c:order val="3"/>
          <c:tx>
            <c:strRef>
              <c:f>Sheet1!$E$1</c:f>
              <c:strCache>
                <c:ptCount val="1"/>
                <c:pt idx="0">
                  <c:v>IIP (N=8,325)</c:v>
                </c:pt>
              </c:strCache>
            </c:strRef>
          </c:tx>
          <c:spPr>
            <a:ln w="41275">
              <a:solidFill>
                <a:schemeClr val="bg1">
                  <a:lumMod val="50000"/>
                  <a:lumOff val="50000"/>
                </a:schemeClr>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Sheet1!$E$2:$E$242</c:f>
              <c:numCache>
                <c:formatCode>General</c:formatCode>
                <c:ptCount val="241"/>
                <c:pt idx="0">
                  <c:v>100</c:v>
                </c:pt>
                <c:pt idx="1">
                  <c:v>99.975999999999999</c:v>
                </c:pt>
                <c:pt idx="2">
                  <c:v>99.94</c:v>
                </c:pt>
                <c:pt idx="3">
                  <c:v>99.843999999999994</c:v>
                </c:pt>
                <c:pt idx="4">
                  <c:v>99.602999999999994</c:v>
                </c:pt>
                <c:pt idx="5">
                  <c:v>99.055000000000007</c:v>
                </c:pt>
                <c:pt idx="6">
                  <c:v>95.984999999999999</c:v>
                </c:pt>
                <c:pt idx="7">
                  <c:v>92.289000000000001</c:v>
                </c:pt>
                <c:pt idx="8">
                  <c:v>91.790999999999997</c:v>
                </c:pt>
                <c:pt idx="9">
                  <c:v>91.677999999999997</c:v>
                </c:pt>
                <c:pt idx="10">
                  <c:v>91.677999999999997</c:v>
                </c:pt>
                <c:pt idx="11">
                  <c:v>91.652000000000001</c:v>
                </c:pt>
                <c:pt idx="12">
                  <c:v>91.625</c:v>
                </c:pt>
                <c:pt idx="13">
                  <c:v>91.581999999999994</c:v>
                </c:pt>
                <c:pt idx="14">
                  <c:v>91.536000000000001</c:v>
                </c:pt>
                <c:pt idx="15">
                  <c:v>91.459000000000003</c:v>
                </c:pt>
                <c:pt idx="16">
                  <c:v>91.040999999999997</c:v>
                </c:pt>
                <c:pt idx="17">
                  <c:v>89.784999999999997</c:v>
                </c:pt>
                <c:pt idx="18">
                  <c:v>85.981999999999999</c:v>
                </c:pt>
                <c:pt idx="19">
                  <c:v>81.465999999999994</c:v>
                </c:pt>
                <c:pt idx="20">
                  <c:v>80.603999999999999</c:v>
                </c:pt>
                <c:pt idx="21">
                  <c:v>80.414000000000001</c:v>
                </c:pt>
                <c:pt idx="22">
                  <c:v>80.382000000000005</c:v>
                </c:pt>
                <c:pt idx="23">
                  <c:v>80.349999999999994</c:v>
                </c:pt>
                <c:pt idx="24">
                  <c:v>80.332999999999998</c:v>
                </c:pt>
                <c:pt idx="25">
                  <c:v>80.278000000000006</c:v>
                </c:pt>
                <c:pt idx="26">
                  <c:v>80.14</c:v>
                </c:pt>
                <c:pt idx="27">
                  <c:v>80.001000000000005</c:v>
                </c:pt>
                <c:pt idx="28">
                  <c:v>79.123999999999995</c:v>
                </c:pt>
                <c:pt idx="29">
                  <c:v>77.067999999999998</c:v>
                </c:pt>
                <c:pt idx="30">
                  <c:v>73.091999999999999</c:v>
                </c:pt>
                <c:pt idx="31">
                  <c:v>69.519000000000005</c:v>
                </c:pt>
                <c:pt idx="32">
                  <c:v>68.792000000000002</c:v>
                </c:pt>
                <c:pt idx="33">
                  <c:v>68.527000000000001</c:v>
                </c:pt>
                <c:pt idx="34">
                  <c:v>68.444999999999993</c:v>
                </c:pt>
                <c:pt idx="35">
                  <c:v>68.403000000000006</c:v>
                </c:pt>
                <c:pt idx="36">
                  <c:v>68.38</c:v>
                </c:pt>
                <c:pt idx="37">
                  <c:v>68.308000000000007</c:v>
                </c:pt>
                <c:pt idx="38">
                  <c:v>68.233000000000004</c:v>
                </c:pt>
                <c:pt idx="39">
                  <c:v>68.007000000000005</c:v>
                </c:pt>
                <c:pt idx="40">
                  <c:v>67.578000000000003</c:v>
                </c:pt>
                <c:pt idx="41">
                  <c:v>66.037999999999997</c:v>
                </c:pt>
                <c:pt idx="42">
                  <c:v>63.030999999999999</c:v>
                </c:pt>
                <c:pt idx="43">
                  <c:v>60.338000000000001</c:v>
                </c:pt>
                <c:pt idx="44">
                  <c:v>59.671999999999997</c:v>
                </c:pt>
                <c:pt idx="45">
                  <c:v>59.542999999999999</c:v>
                </c:pt>
                <c:pt idx="46">
                  <c:v>59.491</c:v>
                </c:pt>
                <c:pt idx="47">
                  <c:v>59.463999999999999</c:v>
                </c:pt>
                <c:pt idx="48">
                  <c:v>59.436</c:v>
                </c:pt>
                <c:pt idx="49">
                  <c:v>59.406999999999996</c:v>
                </c:pt>
                <c:pt idx="50">
                  <c:v>59.219000000000001</c:v>
                </c:pt>
                <c:pt idx="51">
                  <c:v>58.902000000000001</c:v>
                </c:pt>
                <c:pt idx="52">
                  <c:v>58.423999999999999</c:v>
                </c:pt>
                <c:pt idx="53">
                  <c:v>57.177</c:v>
                </c:pt>
                <c:pt idx="54">
                  <c:v>54.387</c:v>
                </c:pt>
                <c:pt idx="55">
                  <c:v>51.424999999999997</c:v>
                </c:pt>
                <c:pt idx="56">
                  <c:v>50.970999999999997</c:v>
                </c:pt>
                <c:pt idx="57">
                  <c:v>50.939</c:v>
                </c:pt>
                <c:pt idx="58">
                  <c:v>50.905999999999999</c:v>
                </c:pt>
                <c:pt idx="59">
                  <c:v>50.871000000000002</c:v>
                </c:pt>
                <c:pt idx="60">
                  <c:v>50.765000000000001</c:v>
                </c:pt>
                <c:pt idx="61">
                  <c:v>50.686999999999998</c:v>
                </c:pt>
                <c:pt idx="62">
                  <c:v>50.523000000000003</c:v>
                </c:pt>
                <c:pt idx="63">
                  <c:v>50.398000000000003</c:v>
                </c:pt>
                <c:pt idx="64">
                  <c:v>49.395000000000003</c:v>
                </c:pt>
                <c:pt idx="65">
                  <c:v>48.177999999999997</c:v>
                </c:pt>
                <c:pt idx="66">
                  <c:v>45.695</c:v>
                </c:pt>
                <c:pt idx="67">
                  <c:v>44.006</c:v>
                </c:pt>
                <c:pt idx="68">
                  <c:v>43.41</c:v>
                </c:pt>
                <c:pt idx="69">
                  <c:v>43.323999999999998</c:v>
                </c:pt>
                <c:pt idx="70">
                  <c:v>43.280999999999999</c:v>
                </c:pt>
                <c:pt idx="71">
                  <c:v>43.235999999999997</c:v>
                </c:pt>
                <c:pt idx="72">
                  <c:v>43.235999999999997</c:v>
                </c:pt>
                <c:pt idx="73">
                  <c:v>43.235999999999997</c:v>
                </c:pt>
                <c:pt idx="74">
                  <c:v>43.024000000000001</c:v>
                </c:pt>
                <c:pt idx="75">
                  <c:v>42.701999999999998</c:v>
                </c:pt>
                <c:pt idx="76">
                  <c:v>42.110999999999997</c:v>
                </c:pt>
                <c:pt idx="77">
                  <c:v>41.088000000000001</c:v>
                </c:pt>
                <c:pt idx="78">
                  <c:v>39.198999999999998</c:v>
                </c:pt>
                <c:pt idx="79">
                  <c:v>37.348999999999997</c:v>
                </c:pt>
                <c:pt idx="80">
                  <c:v>36.909999999999997</c:v>
                </c:pt>
                <c:pt idx="81">
                  <c:v>36.798999999999999</c:v>
                </c:pt>
                <c:pt idx="82">
                  <c:v>36.798999999999999</c:v>
                </c:pt>
                <c:pt idx="83">
                  <c:v>36.798999999999999</c:v>
                </c:pt>
                <c:pt idx="84">
                  <c:v>36.738</c:v>
                </c:pt>
                <c:pt idx="85">
                  <c:v>36.667999999999999</c:v>
                </c:pt>
                <c:pt idx="86">
                  <c:v>36.667999999999999</c:v>
                </c:pt>
                <c:pt idx="87">
                  <c:v>36.518000000000001</c:v>
                </c:pt>
                <c:pt idx="88">
                  <c:v>36.142000000000003</c:v>
                </c:pt>
                <c:pt idx="89">
                  <c:v>35.462000000000003</c:v>
                </c:pt>
                <c:pt idx="90">
                  <c:v>33.725999999999999</c:v>
                </c:pt>
                <c:pt idx="91">
                  <c:v>32.279000000000003</c:v>
                </c:pt>
                <c:pt idx="92">
                  <c:v>32.048999999999999</c:v>
                </c:pt>
                <c:pt idx="93">
                  <c:v>32.048999999999999</c:v>
                </c:pt>
                <c:pt idx="94">
                  <c:v>32.048999999999999</c:v>
                </c:pt>
                <c:pt idx="95">
                  <c:v>32.048999999999999</c:v>
                </c:pt>
                <c:pt idx="96">
                  <c:v>32.048999999999999</c:v>
                </c:pt>
                <c:pt idx="97">
                  <c:v>31.952000000000002</c:v>
                </c:pt>
                <c:pt idx="98">
                  <c:v>31.952000000000002</c:v>
                </c:pt>
                <c:pt idx="99">
                  <c:v>31.452000000000002</c:v>
                </c:pt>
                <c:pt idx="100">
                  <c:v>31.045000000000002</c:v>
                </c:pt>
                <c:pt idx="101">
                  <c:v>30.33</c:v>
                </c:pt>
                <c:pt idx="102">
                  <c:v>29.202999999999999</c:v>
                </c:pt>
                <c:pt idx="103">
                  <c:v>28.481999999999999</c:v>
                </c:pt>
                <c:pt idx="104">
                  <c:v>27.96</c:v>
                </c:pt>
                <c:pt idx="105">
                  <c:v>27.643999999999998</c:v>
                </c:pt>
                <c:pt idx="106">
                  <c:v>27.538</c:v>
                </c:pt>
                <c:pt idx="107">
                  <c:v>27.538</c:v>
                </c:pt>
                <c:pt idx="108">
                  <c:v>27.538</c:v>
                </c:pt>
                <c:pt idx="109">
                  <c:v>27.538</c:v>
                </c:pt>
                <c:pt idx="110">
                  <c:v>27.538</c:v>
                </c:pt>
                <c:pt idx="111">
                  <c:v>27.391999999999999</c:v>
                </c:pt>
                <c:pt idx="112">
                  <c:v>27.097000000000001</c:v>
                </c:pt>
                <c:pt idx="113">
                  <c:v>26.356000000000002</c:v>
                </c:pt>
                <c:pt idx="114">
                  <c:v>25.468</c:v>
                </c:pt>
                <c:pt idx="115">
                  <c:v>24.725000000000001</c:v>
                </c:pt>
                <c:pt idx="116">
                  <c:v>24.42</c:v>
                </c:pt>
                <c:pt idx="117">
                  <c:v>24.42</c:v>
                </c:pt>
                <c:pt idx="118">
                  <c:v>24.42</c:v>
                </c:pt>
                <c:pt idx="119">
                  <c:v>24.42</c:v>
                </c:pt>
                <c:pt idx="120">
                  <c:v>24.25</c:v>
                </c:pt>
                <c:pt idx="121">
                  <c:v>24.25</c:v>
                </c:pt>
                <c:pt idx="122">
                  <c:v>24.25</c:v>
                </c:pt>
                <c:pt idx="123">
                  <c:v>23.616</c:v>
                </c:pt>
                <c:pt idx="124">
                  <c:v>23.19</c:v>
                </c:pt>
                <c:pt idx="125">
                  <c:v>22.765000000000001</c:v>
                </c:pt>
                <c:pt idx="126">
                  <c:v>22.122</c:v>
                </c:pt>
                <c:pt idx="127">
                  <c:v>21.905000000000001</c:v>
                </c:pt>
                <c:pt idx="128">
                  <c:v>21.681999999999999</c:v>
                </c:pt>
                <c:pt idx="129">
                  <c:v>21.681999999999999</c:v>
                </c:pt>
                <c:pt idx="130">
                  <c:v>21.681999999999999</c:v>
                </c:pt>
                <c:pt idx="131">
                  <c:v>21.437999999999999</c:v>
                </c:pt>
                <c:pt idx="132">
                  <c:v>21.437999999999999</c:v>
                </c:pt>
                <c:pt idx="133">
                  <c:v>21.437999999999999</c:v>
                </c:pt>
                <c:pt idx="134">
                  <c:v>21.152000000000001</c:v>
                </c:pt>
                <c:pt idx="135">
                  <c:v>21.152000000000001</c:v>
                </c:pt>
                <c:pt idx="136">
                  <c:v>20.581</c:v>
                </c:pt>
                <c:pt idx="137">
                  <c:v>20.581</c:v>
                </c:pt>
                <c:pt idx="138">
                  <c:v>20.001000000000001</c:v>
                </c:pt>
                <c:pt idx="139">
                  <c:v>19.710999999999999</c:v>
                </c:pt>
                <c:pt idx="140">
                  <c:v>19.710999999999999</c:v>
                </c:pt>
                <c:pt idx="141">
                  <c:v>19.710999999999999</c:v>
                </c:pt>
                <c:pt idx="142">
                  <c:v>19.710999999999999</c:v>
                </c:pt>
                <c:pt idx="143">
                  <c:v>19.710999999999999</c:v>
                </c:pt>
                <c:pt idx="144">
                  <c:v>19.710999999999999</c:v>
                </c:pt>
                <c:pt idx="145">
                  <c:v>19.710999999999999</c:v>
                </c:pt>
                <c:pt idx="146">
                  <c:v>19.710999999999999</c:v>
                </c:pt>
                <c:pt idx="147">
                  <c:v>19.710999999999999</c:v>
                </c:pt>
                <c:pt idx="148">
                  <c:v>19.710999999999999</c:v>
                </c:pt>
                <c:pt idx="149">
                  <c:v>19.710999999999999</c:v>
                </c:pt>
                <c:pt idx="150">
                  <c:v>18.815000000000001</c:v>
                </c:pt>
                <c:pt idx="151">
                  <c:v>18.367000000000001</c:v>
                </c:pt>
                <c:pt idx="152">
                  <c:v>18.367000000000001</c:v>
                </c:pt>
                <c:pt idx="153">
                  <c:v>18.367000000000001</c:v>
                </c:pt>
                <c:pt idx="154">
                  <c:v>18.367000000000001</c:v>
                </c:pt>
                <c:pt idx="155">
                  <c:v>18.367000000000001</c:v>
                </c:pt>
                <c:pt idx="156">
                  <c:v>18.367000000000001</c:v>
                </c:pt>
                <c:pt idx="157">
                  <c:v>18.367000000000001</c:v>
                </c:pt>
                <c:pt idx="158">
                  <c:v>18.367000000000001</c:v>
                </c:pt>
                <c:pt idx="159">
                  <c:v>18.367000000000001</c:v>
                </c:pt>
                <c:pt idx="160">
                  <c:v>18.367000000000001</c:v>
                </c:pt>
                <c:pt idx="161">
                  <c:v>18.367000000000001</c:v>
                </c:pt>
                <c:pt idx="162">
                  <c:v>18.367000000000001</c:v>
                </c:pt>
                <c:pt idx="163">
                  <c:v>17.734000000000002</c:v>
                </c:pt>
                <c:pt idx="164">
                  <c:v>17.077000000000002</c:v>
                </c:pt>
                <c:pt idx="165">
                  <c:v>17.077000000000002</c:v>
                </c:pt>
                <c:pt idx="166">
                  <c:v>17.077000000000002</c:v>
                </c:pt>
                <c:pt idx="167">
                  <c:v>17.077000000000002</c:v>
                </c:pt>
                <c:pt idx="168">
                  <c:v>17.077000000000002</c:v>
                </c:pt>
                <c:pt idx="169">
                  <c:v>17.077000000000002</c:v>
                </c:pt>
                <c:pt idx="170">
                  <c:v>17.077000000000002</c:v>
                </c:pt>
                <c:pt idx="171">
                  <c:v>17.077000000000002</c:v>
                </c:pt>
                <c:pt idx="172">
                  <c:v>17.077000000000002</c:v>
                </c:pt>
                <c:pt idx="173">
                  <c:v>17.077000000000002</c:v>
                </c:pt>
                <c:pt idx="174">
                  <c:v>17.077000000000002</c:v>
                </c:pt>
                <c:pt idx="175">
                  <c:v>17.077000000000002</c:v>
                </c:pt>
                <c:pt idx="176">
                  <c:v>17.077000000000002</c:v>
                </c:pt>
                <c:pt idx="177">
                  <c:v>17.077000000000002</c:v>
                </c:pt>
                <c:pt idx="178">
                  <c:v>17.077000000000002</c:v>
                </c:pt>
                <c:pt idx="179">
                  <c:v>17.077000000000002</c:v>
                </c:pt>
                <c:pt idx="180">
                  <c:v>17.077000000000002</c:v>
                </c:pt>
                <c:pt idx="181">
                  <c:v>17.077000000000002</c:v>
                </c:pt>
                <c:pt idx="182">
                  <c:v>17.077000000000002</c:v>
                </c:pt>
                <c:pt idx="183">
                  <c:v>17.077000000000002</c:v>
                </c:pt>
                <c:pt idx="184">
                  <c:v>17.077000000000002</c:v>
                </c:pt>
                <c:pt idx="185">
                  <c:v>17.077000000000002</c:v>
                </c:pt>
                <c:pt idx="186">
                  <c:v>14.942</c:v>
                </c:pt>
                <c:pt idx="187">
                  <c:v>14.942</c:v>
                </c:pt>
                <c:pt idx="188">
                  <c:v>14.942</c:v>
                </c:pt>
                <c:pt idx="189">
                  <c:v>14.942</c:v>
                </c:pt>
                <c:pt idx="190">
                  <c:v>14.942</c:v>
                </c:pt>
                <c:pt idx="191">
                  <c:v>14.942</c:v>
                </c:pt>
                <c:pt idx="192">
                  <c:v>14.942</c:v>
                </c:pt>
                <c:pt idx="193">
                  <c:v>14.942</c:v>
                </c:pt>
                <c:pt idx="194">
                  <c:v>14.942</c:v>
                </c:pt>
                <c:pt idx="195">
                  <c:v>14.942</c:v>
                </c:pt>
                <c:pt idx="196">
                  <c:v>14.942</c:v>
                </c:pt>
                <c:pt idx="197">
                  <c:v>14.942</c:v>
                </c:pt>
                <c:pt idx="198">
                  <c:v>14.942</c:v>
                </c:pt>
              </c:numCache>
            </c:numRef>
          </c:yVal>
          <c:smooth val="0"/>
          <c:extLst>
            <c:ext xmlns:c16="http://schemas.microsoft.com/office/drawing/2014/chart" uri="{C3380CC4-5D6E-409C-BE32-E72D297353CC}">
              <c16:uniqueId val="{00000003-ADA2-4B14-AB40-E46E5919655A}"/>
            </c:ext>
          </c:extLst>
        </c:ser>
        <c:ser>
          <c:idx val="4"/>
          <c:order val="4"/>
          <c:tx>
            <c:strRef>
              <c:f>Sheet1!$F$1</c:f>
              <c:strCache>
                <c:ptCount val="1"/>
                <c:pt idx="0">
                  <c:v>ILD-not IIP (N=1,418)</c:v>
                </c:pt>
              </c:strCache>
            </c:strRef>
          </c:tx>
          <c:spPr>
            <a:ln w="41275">
              <a:solidFill>
                <a:srgbClr val="FF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Sheet1!$F$2:$F$242</c:f>
              <c:numCache>
                <c:formatCode>General</c:formatCode>
                <c:ptCount val="241"/>
                <c:pt idx="0">
                  <c:v>100</c:v>
                </c:pt>
                <c:pt idx="1">
                  <c:v>100</c:v>
                </c:pt>
                <c:pt idx="2">
                  <c:v>99.858999999999995</c:v>
                </c:pt>
                <c:pt idx="3">
                  <c:v>99.787999999999997</c:v>
                </c:pt>
                <c:pt idx="4">
                  <c:v>99.435000000000002</c:v>
                </c:pt>
                <c:pt idx="5">
                  <c:v>98.936000000000007</c:v>
                </c:pt>
                <c:pt idx="6">
                  <c:v>96.2</c:v>
                </c:pt>
                <c:pt idx="7">
                  <c:v>92.593000000000004</c:v>
                </c:pt>
                <c:pt idx="8">
                  <c:v>92.52</c:v>
                </c:pt>
                <c:pt idx="9">
                  <c:v>92.447000000000003</c:v>
                </c:pt>
                <c:pt idx="10">
                  <c:v>92.447000000000003</c:v>
                </c:pt>
                <c:pt idx="11">
                  <c:v>92.447000000000003</c:v>
                </c:pt>
                <c:pt idx="12">
                  <c:v>92.447000000000003</c:v>
                </c:pt>
                <c:pt idx="13">
                  <c:v>92.447000000000003</c:v>
                </c:pt>
                <c:pt idx="14">
                  <c:v>92.358000000000004</c:v>
                </c:pt>
                <c:pt idx="15">
                  <c:v>92.176000000000002</c:v>
                </c:pt>
                <c:pt idx="16">
                  <c:v>91.537000000000006</c:v>
                </c:pt>
                <c:pt idx="17">
                  <c:v>89.888000000000005</c:v>
                </c:pt>
                <c:pt idx="18">
                  <c:v>85.384</c:v>
                </c:pt>
                <c:pt idx="19">
                  <c:v>80.209000000000003</c:v>
                </c:pt>
                <c:pt idx="20">
                  <c:v>79.462999999999994</c:v>
                </c:pt>
                <c:pt idx="21">
                  <c:v>79.369</c:v>
                </c:pt>
                <c:pt idx="22">
                  <c:v>79.180999999999997</c:v>
                </c:pt>
                <c:pt idx="23">
                  <c:v>79.180999999999997</c:v>
                </c:pt>
                <c:pt idx="24">
                  <c:v>79.180999999999997</c:v>
                </c:pt>
                <c:pt idx="25">
                  <c:v>79.180999999999997</c:v>
                </c:pt>
                <c:pt idx="26">
                  <c:v>79.063999999999993</c:v>
                </c:pt>
                <c:pt idx="27">
                  <c:v>78.712999999999994</c:v>
                </c:pt>
                <c:pt idx="28">
                  <c:v>78.004000000000005</c:v>
                </c:pt>
                <c:pt idx="29">
                  <c:v>76.347999999999999</c:v>
                </c:pt>
                <c:pt idx="30">
                  <c:v>72.317999999999998</c:v>
                </c:pt>
                <c:pt idx="31">
                  <c:v>69.108000000000004</c:v>
                </c:pt>
                <c:pt idx="32">
                  <c:v>68.509</c:v>
                </c:pt>
                <c:pt idx="33">
                  <c:v>68.387</c:v>
                </c:pt>
                <c:pt idx="34">
                  <c:v>68.387</c:v>
                </c:pt>
                <c:pt idx="35">
                  <c:v>68.387</c:v>
                </c:pt>
                <c:pt idx="36">
                  <c:v>68.387</c:v>
                </c:pt>
                <c:pt idx="37">
                  <c:v>68.387</c:v>
                </c:pt>
                <c:pt idx="38">
                  <c:v>68.387</c:v>
                </c:pt>
                <c:pt idx="39">
                  <c:v>68.236000000000004</c:v>
                </c:pt>
                <c:pt idx="40">
                  <c:v>67.165000000000006</c:v>
                </c:pt>
                <c:pt idx="41">
                  <c:v>65.480999999999995</c:v>
                </c:pt>
                <c:pt idx="42">
                  <c:v>62.408000000000001</c:v>
                </c:pt>
                <c:pt idx="43">
                  <c:v>58.555999999999997</c:v>
                </c:pt>
                <c:pt idx="44">
                  <c:v>57.933999999999997</c:v>
                </c:pt>
                <c:pt idx="45">
                  <c:v>57.933999999999997</c:v>
                </c:pt>
                <c:pt idx="46">
                  <c:v>57.774999999999999</c:v>
                </c:pt>
                <c:pt idx="47">
                  <c:v>57.774999999999999</c:v>
                </c:pt>
                <c:pt idx="48">
                  <c:v>57.774999999999999</c:v>
                </c:pt>
                <c:pt idx="49">
                  <c:v>57.774999999999999</c:v>
                </c:pt>
                <c:pt idx="50">
                  <c:v>57.584000000000003</c:v>
                </c:pt>
                <c:pt idx="51">
                  <c:v>57.584000000000003</c:v>
                </c:pt>
                <c:pt idx="52">
                  <c:v>57.003999999999998</c:v>
                </c:pt>
                <c:pt idx="53">
                  <c:v>55.265000000000001</c:v>
                </c:pt>
                <c:pt idx="54">
                  <c:v>52.752000000000002</c:v>
                </c:pt>
                <c:pt idx="55">
                  <c:v>50.811999999999998</c:v>
                </c:pt>
                <c:pt idx="56">
                  <c:v>50.421999999999997</c:v>
                </c:pt>
                <c:pt idx="57">
                  <c:v>50.225000000000001</c:v>
                </c:pt>
                <c:pt idx="58">
                  <c:v>50.027999999999999</c:v>
                </c:pt>
                <c:pt idx="59">
                  <c:v>50.027999999999999</c:v>
                </c:pt>
                <c:pt idx="60">
                  <c:v>50.027999999999999</c:v>
                </c:pt>
                <c:pt idx="61">
                  <c:v>50.027999999999999</c:v>
                </c:pt>
                <c:pt idx="62">
                  <c:v>49.793999999999997</c:v>
                </c:pt>
                <c:pt idx="63">
                  <c:v>49.558</c:v>
                </c:pt>
                <c:pt idx="64">
                  <c:v>49.32</c:v>
                </c:pt>
                <c:pt idx="65">
                  <c:v>48.372</c:v>
                </c:pt>
                <c:pt idx="66">
                  <c:v>46.475000000000001</c:v>
                </c:pt>
                <c:pt idx="67">
                  <c:v>44.097999999999999</c:v>
                </c:pt>
                <c:pt idx="68">
                  <c:v>43.616999999999997</c:v>
                </c:pt>
                <c:pt idx="69">
                  <c:v>43.616999999999997</c:v>
                </c:pt>
                <c:pt idx="70">
                  <c:v>43.616999999999997</c:v>
                </c:pt>
                <c:pt idx="71">
                  <c:v>43.616999999999997</c:v>
                </c:pt>
                <c:pt idx="72">
                  <c:v>43.616999999999997</c:v>
                </c:pt>
                <c:pt idx="73">
                  <c:v>43.616999999999997</c:v>
                </c:pt>
                <c:pt idx="74">
                  <c:v>43.616999999999997</c:v>
                </c:pt>
                <c:pt idx="75">
                  <c:v>43.616999999999997</c:v>
                </c:pt>
                <c:pt idx="76">
                  <c:v>42.113</c:v>
                </c:pt>
                <c:pt idx="77">
                  <c:v>40.609000000000002</c:v>
                </c:pt>
                <c:pt idx="78">
                  <c:v>39.405999999999999</c:v>
                </c:pt>
                <c:pt idx="79">
                  <c:v>37.899000000000001</c:v>
                </c:pt>
                <c:pt idx="80">
                  <c:v>37.595999999999997</c:v>
                </c:pt>
                <c:pt idx="81">
                  <c:v>37.595999999999997</c:v>
                </c:pt>
                <c:pt idx="82">
                  <c:v>37.595999999999997</c:v>
                </c:pt>
                <c:pt idx="83">
                  <c:v>37.595999999999997</c:v>
                </c:pt>
                <c:pt idx="84">
                  <c:v>37.595999999999997</c:v>
                </c:pt>
                <c:pt idx="85">
                  <c:v>37.22</c:v>
                </c:pt>
                <c:pt idx="86">
                  <c:v>37.22</c:v>
                </c:pt>
                <c:pt idx="87">
                  <c:v>37.22</c:v>
                </c:pt>
                <c:pt idx="88">
                  <c:v>36.832000000000001</c:v>
                </c:pt>
                <c:pt idx="89">
                  <c:v>35.664999999999999</c:v>
                </c:pt>
                <c:pt idx="90">
                  <c:v>32.499000000000002</c:v>
                </c:pt>
                <c:pt idx="91">
                  <c:v>31.706</c:v>
                </c:pt>
                <c:pt idx="92">
                  <c:v>31.706</c:v>
                </c:pt>
                <c:pt idx="93">
                  <c:v>31.706</c:v>
                </c:pt>
                <c:pt idx="94">
                  <c:v>31.706</c:v>
                </c:pt>
                <c:pt idx="95">
                  <c:v>31.706</c:v>
                </c:pt>
                <c:pt idx="96">
                  <c:v>31.706</c:v>
                </c:pt>
                <c:pt idx="97">
                  <c:v>31.706</c:v>
                </c:pt>
                <c:pt idx="98">
                  <c:v>31.706</c:v>
                </c:pt>
                <c:pt idx="99">
                  <c:v>31.195</c:v>
                </c:pt>
                <c:pt idx="100">
                  <c:v>31.195</c:v>
                </c:pt>
                <c:pt idx="101">
                  <c:v>30.683</c:v>
                </c:pt>
                <c:pt idx="102">
                  <c:v>28.638000000000002</c:v>
                </c:pt>
                <c:pt idx="103">
                  <c:v>27.103999999999999</c:v>
                </c:pt>
                <c:pt idx="104">
                  <c:v>27.103999999999999</c:v>
                </c:pt>
                <c:pt idx="105">
                  <c:v>26.562000000000001</c:v>
                </c:pt>
                <c:pt idx="106">
                  <c:v>26.562000000000001</c:v>
                </c:pt>
                <c:pt idx="107">
                  <c:v>25.971</c:v>
                </c:pt>
                <c:pt idx="108">
                  <c:v>25.971</c:v>
                </c:pt>
                <c:pt idx="109">
                  <c:v>25.971</c:v>
                </c:pt>
                <c:pt idx="110">
                  <c:v>25.971</c:v>
                </c:pt>
                <c:pt idx="111">
                  <c:v>25.971</c:v>
                </c:pt>
                <c:pt idx="112">
                  <c:v>25.228999999999999</c:v>
                </c:pt>
                <c:pt idx="113">
                  <c:v>23.745000000000001</c:v>
                </c:pt>
                <c:pt idx="114">
                  <c:v>22.260999999999999</c:v>
                </c:pt>
                <c:pt idx="115">
                  <c:v>20.777000000000001</c:v>
                </c:pt>
                <c:pt idx="116">
                  <c:v>20.777000000000001</c:v>
                </c:pt>
                <c:pt idx="117">
                  <c:v>20.777000000000001</c:v>
                </c:pt>
                <c:pt idx="118">
                  <c:v>20.777000000000001</c:v>
                </c:pt>
                <c:pt idx="119">
                  <c:v>20.777000000000001</c:v>
                </c:pt>
                <c:pt idx="120">
                  <c:v>20.777000000000001</c:v>
                </c:pt>
                <c:pt idx="121">
                  <c:v>20.777000000000001</c:v>
                </c:pt>
                <c:pt idx="122">
                  <c:v>19.873999999999999</c:v>
                </c:pt>
                <c:pt idx="123">
                  <c:v>19.873999999999999</c:v>
                </c:pt>
                <c:pt idx="124">
                  <c:v>19.873999999999999</c:v>
                </c:pt>
                <c:pt idx="125">
                  <c:v>17.981000000000002</c:v>
                </c:pt>
                <c:pt idx="126">
                  <c:v>17.035</c:v>
                </c:pt>
                <c:pt idx="127">
                  <c:v>17.035</c:v>
                </c:pt>
                <c:pt idx="128">
                  <c:v>17.035</c:v>
                </c:pt>
                <c:pt idx="129">
                  <c:v>17.035</c:v>
                </c:pt>
                <c:pt idx="130">
                  <c:v>17.035</c:v>
                </c:pt>
                <c:pt idx="131">
                  <c:v>17.035</c:v>
                </c:pt>
                <c:pt idx="132">
                  <c:v>17.035</c:v>
                </c:pt>
                <c:pt idx="133">
                  <c:v>17.035</c:v>
                </c:pt>
                <c:pt idx="134">
                  <c:v>17.035</c:v>
                </c:pt>
                <c:pt idx="135">
                  <c:v>15.898999999999999</c:v>
                </c:pt>
                <c:pt idx="136">
                  <c:v>15.898999999999999</c:v>
                </c:pt>
                <c:pt idx="137">
                  <c:v>14.763</c:v>
                </c:pt>
                <c:pt idx="138">
                  <c:v>13.628</c:v>
                </c:pt>
                <c:pt idx="139">
                  <c:v>13.628</c:v>
                </c:pt>
                <c:pt idx="140">
                  <c:v>13.628</c:v>
                </c:pt>
                <c:pt idx="141">
                  <c:v>13.628</c:v>
                </c:pt>
                <c:pt idx="142">
                  <c:v>12.492000000000001</c:v>
                </c:pt>
                <c:pt idx="143">
                  <c:v>12.492000000000001</c:v>
                </c:pt>
                <c:pt idx="144">
                  <c:v>12.492000000000001</c:v>
                </c:pt>
              </c:numCache>
            </c:numRef>
          </c:yVal>
          <c:smooth val="0"/>
          <c:extLst>
            <c:ext xmlns:c16="http://schemas.microsoft.com/office/drawing/2014/chart" uri="{C3380CC4-5D6E-409C-BE32-E72D297353CC}">
              <c16:uniqueId val="{00000004-ADA2-4B14-AB40-E46E5919655A}"/>
            </c:ext>
          </c:extLst>
        </c:ser>
        <c:ser>
          <c:idx val="5"/>
          <c:order val="5"/>
          <c:tx>
            <c:strRef>
              <c:f>Sheet1!$G$1</c:f>
              <c:strCache>
                <c:ptCount val="1"/>
                <c:pt idx="0">
                  <c:v>Retransplant (N=882)</c:v>
                </c:pt>
              </c:strCache>
            </c:strRef>
          </c:tx>
          <c:spPr>
            <a:ln w="41275">
              <a:solidFill>
                <a:srgbClr val="FF00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Sheet1!$G$2:$G$242</c:f>
              <c:numCache>
                <c:formatCode>General</c:formatCode>
                <c:ptCount val="241"/>
                <c:pt idx="0">
                  <c:v>100</c:v>
                </c:pt>
                <c:pt idx="1">
                  <c:v>100</c:v>
                </c:pt>
                <c:pt idx="2">
                  <c:v>99.887</c:v>
                </c:pt>
                <c:pt idx="3">
                  <c:v>99.206000000000003</c:v>
                </c:pt>
                <c:pt idx="4">
                  <c:v>98.066000000000003</c:v>
                </c:pt>
                <c:pt idx="5">
                  <c:v>96.680999999999997</c:v>
                </c:pt>
                <c:pt idx="6">
                  <c:v>90.373999999999995</c:v>
                </c:pt>
                <c:pt idx="7">
                  <c:v>84.614999999999995</c:v>
                </c:pt>
                <c:pt idx="8">
                  <c:v>84.257000000000005</c:v>
                </c:pt>
                <c:pt idx="9">
                  <c:v>84.016999999999996</c:v>
                </c:pt>
                <c:pt idx="10">
                  <c:v>83.775000000000006</c:v>
                </c:pt>
                <c:pt idx="11">
                  <c:v>83.775000000000006</c:v>
                </c:pt>
                <c:pt idx="12">
                  <c:v>83.65</c:v>
                </c:pt>
                <c:pt idx="13">
                  <c:v>83.65</c:v>
                </c:pt>
                <c:pt idx="14">
                  <c:v>83.65</c:v>
                </c:pt>
                <c:pt idx="15">
                  <c:v>83.352000000000004</c:v>
                </c:pt>
                <c:pt idx="16">
                  <c:v>82.296999999999997</c:v>
                </c:pt>
                <c:pt idx="17">
                  <c:v>79.870999999999995</c:v>
                </c:pt>
                <c:pt idx="18">
                  <c:v>76.075000000000003</c:v>
                </c:pt>
                <c:pt idx="19">
                  <c:v>70.278999999999996</c:v>
                </c:pt>
                <c:pt idx="20">
                  <c:v>69.353999999999999</c:v>
                </c:pt>
                <c:pt idx="21">
                  <c:v>68.572000000000003</c:v>
                </c:pt>
                <c:pt idx="22">
                  <c:v>68.254999999999995</c:v>
                </c:pt>
                <c:pt idx="23">
                  <c:v>68.254999999999995</c:v>
                </c:pt>
                <c:pt idx="24">
                  <c:v>68.254999999999995</c:v>
                </c:pt>
                <c:pt idx="25">
                  <c:v>68.254999999999995</c:v>
                </c:pt>
                <c:pt idx="26">
                  <c:v>68.254999999999995</c:v>
                </c:pt>
                <c:pt idx="27">
                  <c:v>67.873000000000005</c:v>
                </c:pt>
                <c:pt idx="28">
                  <c:v>66.911000000000001</c:v>
                </c:pt>
                <c:pt idx="29">
                  <c:v>64.593000000000004</c:v>
                </c:pt>
                <c:pt idx="30">
                  <c:v>59.55</c:v>
                </c:pt>
                <c:pt idx="31">
                  <c:v>56.825000000000003</c:v>
                </c:pt>
                <c:pt idx="32">
                  <c:v>56.04</c:v>
                </c:pt>
                <c:pt idx="33">
                  <c:v>56.04</c:v>
                </c:pt>
                <c:pt idx="34">
                  <c:v>55.841000000000001</c:v>
                </c:pt>
                <c:pt idx="35">
                  <c:v>55.64</c:v>
                </c:pt>
                <c:pt idx="36">
                  <c:v>55.64</c:v>
                </c:pt>
                <c:pt idx="37">
                  <c:v>55.411999999999999</c:v>
                </c:pt>
                <c:pt idx="38">
                  <c:v>55.177999999999997</c:v>
                </c:pt>
                <c:pt idx="39">
                  <c:v>55.177999999999997</c:v>
                </c:pt>
                <c:pt idx="40">
                  <c:v>54.465000000000003</c:v>
                </c:pt>
                <c:pt idx="41">
                  <c:v>53.750999999999998</c:v>
                </c:pt>
                <c:pt idx="42">
                  <c:v>49.707999999999998</c:v>
                </c:pt>
                <c:pt idx="43">
                  <c:v>46.853000000000002</c:v>
                </c:pt>
                <c:pt idx="44">
                  <c:v>45.884</c:v>
                </c:pt>
                <c:pt idx="45">
                  <c:v>45.884</c:v>
                </c:pt>
                <c:pt idx="46">
                  <c:v>45.64</c:v>
                </c:pt>
                <c:pt idx="47">
                  <c:v>45.64</c:v>
                </c:pt>
                <c:pt idx="48">
                  <c:v>45.64</c:v>
                </c:pt>
                <c:pt idx="49">
                  <c:v>45.365000000000002</c:v>
                </c:pt>
                <c:pt idx="50">
                  <c:v>45.365000000000002</c:v>
                </c:pt>
                <c:pt idx="51">
                  <c:v>45.365000000000002</c:v>
                </c:pt>
                <c:pt idx="52">
                  <c:v>44.771999999999998</c:v>
                </c:pt>
                <c:pt idx="53">
                  <c:v>44.179000000000002</c:v>
                </c:pt>
                <c:pt idx="54">
                  <c:v>41.51</c:v>
                </c:pt>
                <c:pt idx="55">
                  <c:v>39.731000000000002</c:v>
                </c:pt>
                <c:pt idx="56">
                  <c:v>38.831000000000003</c:v>
                </c:pt>
                <c:pt idx="57">
                  <c:v>38.831000000000003</c:v>
                </c:pt>
                <c:pt idx="58">
                  <c:v>38.512</c:v>
                </c:pt>
                <c:pt idx="59">
                  <c:v>38.512</c:v>
                </c:pt>
                <c:pt idx="60">
                  <c:v>38.512</c:v>
                </c:pt>
                <c:pt idx="61">
                  <c:v>38.512</c:v>
                </c:pt>
                <c:pt idx="62">
                  <c:v>38.512</c:v>
                </c:pt>
                <c:pt idx="63">
                  <c:v>38.146000000000001</c:v>
                </c:pt>
                <c:pt idx="64">
                  <c:v>37.779000000000003</c:v>
                </c:pt>
                <c:pt idx="65">
                  <c:v>37.411999999999999</c:v>
                </c:pt>
                <c:pt idx="66">
                  <c:v>34.823</c:v>
                </c:pt>
                <c:pt idx="67">
                  <c:v>32.97</c:v>
                </c:pt>
                <c:pt idx="68">
                  <c:v>32.97</c:v>
                </c:pt>
                <c:pt idx="69">
                  <c:v>32.97</c:v>
                </c:pt>
                <c:pt idx="70">
                  <c:v>32.97</c:v>
                </c:pt>
                <c:pt idx="71">
                  <c:v>32.97</c:v>
                </c:pt>
                <c:pt idx="72">
                  <c:v>32.97</c:v>
                </c:pt>
                <c:pt idx="73">
                  <c:v>32.97</c:v>
                </c:pt>
                <c:pt idx="74">
                  <c:v>32.97</c:v>
                </c:pt>
                <c:pt idx="75">
                  <c:v>32.447000000000003</c:v>
                </c:pt>
                <c:pt idx="76">
                  <c:v>32.447000000000003</c:v>
                </c:pt>
                <c:pt idx="77">
                  <c:v>31.905999999999999</c:v>
                </c:pt>
                <c:pt idx="78">
                  <c:v>28.661000000000001</c:v>
                </c:pt>
                <c:pt idx="79">
                  <c:v>27.58</c:v>
                </c:pt>
                <c:pt idx="80">
                  <c:v>26.477</c:v>
                </c:pt>
                <c:pt idx="81">
                  <c:v>26.477</c:v>
                </c:pt>
                <c:pt idx="82">
                  <c:v>26.477</c:v>
                </c:pt>
                <c:pt idx="83">
                  <c:v>26.477</c:v>
                </c:pt>
                <c:pt idx="84">
                  <c:v>26.477</c:v>
                </c:pt>
                <c:pt idx="85">
                  <c:v>26.477</c:v>
                </c:pt>
                <c:pt idx="86">
                  <c:v>26.477</c:v>
                </c:pt>
                <c:pt idx="87">
                  <c:v>26.477</c:v>
                </c:pt>
                <c:pt idx="88">
                  <c:v>25.741</c:v>
                </c:pt>
                <c:pt idx="89">
                  <c:v>25.741</c:v>
                </c:pt>
                <c:pt idx="90">
                  <c:v>24.27</c:v>
                </c:pt>
                <c:pt idx="91">
                  <c:v>22.798999999999999</c:v>
                </c:pt>
                <c:pt idx="92">
                  <c:v>22.064</c:v>
                </c:pt>
                <c:pt idx="93">
                  <c:v>22.064</c:v>
                </c:pt>
                <c:pt idx="94">
                  <c:v>22.064</c:v>
                </c:pt>
                <c:pt idx="95">
                  <c:v>22.064</c:v>
                </c:pt>
                <c:pt idx="96">
                  <c:v>22.064</c:v>
                </c:pt>
                <c:pt idx="97">
                  <c:v>22.064</c:v>
                </c:pt>
                <c:pt idx="98">
                  <c:v>22.064</c:v>
                </c:pt>
                <c:pt idx="99">
                  <c:v>22.064</c:v>
                </c:pt>
                <c:pt idx="100">
                  <c:v>21.145</c:v>
                </c:pt>
                <c:pt idx="101">
                  <c:v>21.145</c:v>
                </c:pt>
                <c:pt idx="102">
                  <c:v>19.306000000000001</c:v>
                </c:pt>
                <c:pt idx="103">
                  <c:v>18.387</c:v>
                </c:pt>
                <c:pt idx="104">
                  <c:v>18.387</c:v>
                </c:pt>
                <c:pt idx="105">
                  <c:v>18.387</c:v>
                </c:pt>
                <c:pt idx="106">
                  <c:v>18.387</c:v>
                </c:pt>
                <c:pt idx="107">
                  <c:v>18.387</c:v>
                </c:pt>
                <c:pt idx="108">
                  <c:v>18.387</c:v>
                </c:pt>
                <c:pt idx="109">
                  <c:v>18.387</c:v>
                </c:pt>
                <c:pt idx="110">
                  <c:v>18.387</c:v>
                </c:pt>
                <c:pt idx="111">
                  <c:v>18.387</c:v>
                </c:pt>
                <c:pt idx="112">
                  <c:v>18.387</c:v>
                </c:pt>
                <c:pt idx="113">
                  <c:v>17.364999999999998</c:v>
                </c:pt>
                <c:pt idx="114">
                  <c:v>16.344000000000001</c:v>
                </c:pt>
                <c:pt idx="115">
                  <c:v>16.344000000000001</c:v>
                </c:pt>
                <c:pt idx="116">
                  <c:v>16.344000000000001</c:v>
                </c:pt>
                <c:pt idx="117">
                  <c:v>16.344000000000001</c:v>
                </c:pt>
                <c:pt idx="118">
                  <c:v>16.344000000000001</c:v>
                </c:pt>
                <c:pt idx="119">
                  <c:v>16.344000000000001</c:v>
                </c:pt>
                <c:pt idx="120">
                  <c:v>16.344000000000001</c:v>
                </c:pt>
                <c:pt idx="121">
                  <c:v>16.344000000000001</c:v>
                </c:pt>
                <c:pt idx="122">
                  <c:v>16.344000000000001</c:v>
                </c:pt>
                <c:pt idx="123">
                  <c:v>14.981999999999999</c:v>
                </c:pt>
                <c:pt idx="124">
                  <c:v>13.62</c:v>
                </c:pt>
              </c:numCache>
            </c:numRef>
          </c:yVal>
          <c:smooth val="0"/>
          <c:extLst>
            <c:ext xmlns:c16="http://schemas.microsoft.com/office/drawing/2014/chart" uri="{C3380CC4-5D6E-409C-BE32-E72D297353CC}">
              <c16:uniqueId val="{00000005-ADA2-4B14-AB40-E46E5919655A}"/>
            </c:ext>
          </c:extLst>
        </c:ser>
        <c:dLbls>
          <c:showLegendKey val="0"/>
          <c:showVal val="0"/>
          <c:showCatName val="0"/>
          <c:showSerName val="0"/>
          <c:showPercent val="0"/>
          <c:showBubbleSize val="0"/>
        </c:dLbls>
        <c:axId val="654643744"/>
        <c:axId val="654644136"/>
      </c:scatterChart>
      <c:valAx>
        <c:axId val="654643744"/>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4136"/>
        <c:crosses val="autoZero"/>
        <c:crossBetween val="midCat"/>
        <c:majorUnit val="1"/>
      </c:valAx>
      <c:valAx>
        <c:axId val="65464413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smtClean="0">
                    <a:solidFill>
                      <a:schemeClr val="bg2"/>
                    </a:solidFill>
                  </a:rPr>
                  <a:t>Freedom from Bronchiolitis Obliterans Syndrome</a:t>
                </a:r>
                <a:r>
                  <a:rPr lang="en-US" sz="1700" b="1" i="0" baseline="0" dirty="0" smtClean="0">
                    <a:solidFill>
                      <a:schemeClr val="bg2"/>
                    </a:solidFill>
                  </a:rPr>
                  <a:t>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3744"/>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4239158711355771"/>
          <c:y val="6.488337143340954E-2"/>
          <c:w val="0.53112837665203361"/>
          <c:h val="0.23091863517060537"/>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37"/>
          <c:h val="0.78955973245279865"/>
        </c:manualLayout>
      </c:layout>
      <c:scatterChart>
        <c:scatterStyle val="smoothMarker"/>
        <c:varyColors val="0"/>
        <c:ser>
          <c:idx val="0"/>
          <c:order val="0"/>
          <c:tx>
            <c:strRef>
              <c:f>Sheet1!$B$1</c:f>
              <c:strCache>
                <c:ptCount val="1"/>
                <c:pt idx="0">
                  <c:v>No Induction (N=11,164)</c:v>
                </c:pt>
              </c:strCache>
            </c:strRef>
          </c:tx>
          <c:spPr>
            <a:ln w="41275">
              <a:solidFill>
                <a:srgbClr val="00B05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99.963999999999999</c:v>
                </c:pt>
                <c:pt idx="3">
                  <c:v>99.811999999999998</c:v>
                </c:pt>
                <c:pt idx="4">
                  <c:v>99.478999999999999</c:v>
                </c:pt>
                <c:pt idx="5">
                  <c:v>98.935000000000002</c:v>
                </c:pt>
                <c:pt idx="6">
                  <c:v>95.73</c:v>
                </c:pt>
                <c:pt idx="7">
                  <c:v>90.975999999999999</c:v>
                </c:pt>
                <c:pt idx="8">
                  <c:v>90.418000000000006</c:v>
                </c:pt>
                <c:pt idx="9">
                  <c:v>90.24</c:v>
                </c:pt>
                <c:pt idx="10">
                  <c:v>90.212000000000003</c:v>
                </c:pt>
                <c:pt idx="11">
                  <c:v>90.164000000000001</c:v>
                </c:pt>
                <c:pt idx="12">
                  <c:v>90.096000000000004</c:v>
                </c:pt>
                <c:pt idx="13">
                  <c:v>90.043999999999997</c:v>
                </c:pt>
                <c:pt idx="14">
                  <c:v>90.012</c:v>
                </c:pt>
                <c:pt idx="15">
                  <c:v>89.903000000000006</c:v>
                </c:pt>
                <c:pt idx="16">
                  <c:v>89.311999999999998</c:v>
                </c:pt>
                <c:pt idx="17">
                  <c:v>87.981999999999999</c:v>
                </c:pt>
                <c:pt idx="18">
                  <c:v>84.302999999999997</c:v>
                </c:pt>
                <c:pt idx="19">
                  <c:v>78.885000000000005</c:v>
                </c:pt>
                <c:pt idx="20">
                  <c:v>77.772000000000006</c:v>
                </c:pt>
                <c:pt idx="21">
                  <c:v>77.412999999999997</c:v>
                </c:pt>
                <c:pt idx="22">
                  <c:v>77.311000000000007</c:v>
                </c:pt>
                <c:pt idx="23">
                  <c:v>77.23</c:v>
                </c:pt>
                <c:pt idx="24">
                  <c:v>77.159000000000006</c:v>
                </c:pt>
                <c:pt idx="25">
                  <c:v>77.097999999999999</c:v>
                </c:pt>
                <c:pt idx="26">
                  <c:v>77.007000000000005</c:v>
                </c:pt>
                <c:pt idx="27">
                  <c:v>76.796999999999997</c:v>
                </c:pt>
                <c:pt idx="28">
                  <c:v>75.953000000000003</c:v>
                </c:pt>
                <c:pt idx="29">
                  <c:v>74.459999999999994</c:v>
                </c:pt>
                <c:pt idx="30">
                  <c:v>70.912000000000006</c:v>
                </c:pt>
                <c:pt idx="31">
                  <c:v>67.301000000000002</c:v>
                </c:pt>
                <c:pt idx="32">
                  <c:v>66.230999999999995</c:v>
                </c:pt>
                <c:pt idx="33">
                  <c:v>65.989000000000004</c:v>
                </c:pt>
                <c:pt idx="34">
                  <c:v>65.906999999999996</c:v>
                </c:pt>
                <c:pt idx="35">
                  <c:v>65.838999999999999</c:v>
                </c:pt>
                <c:pt idx="36">
                  <c:v>65.81</c:v>
                </c:pt>
                <c:pt idx="37">
                  <c:v>65.721000000000004</c:v>
                </c:pt>
                <c:pt idx="38">
                  <c:v>65.614000000000004</c:v>
                </c:pt>
                <c:pt idx="39">
                  <c:v>65.337000000000003</c:v>
                </c:pt>
                <c:pt idx="40">
                  <c:v>64.796000000000006</c:v>
                </c:pt>
                <c:pt idx="41">
                  <c:v>63.448</c:v>
                </c:pt>
                <c:pt idx="42">
                  <c:v>60.965000000000003</c:v>
                </c:pt>
                <c:pt idx="43">
                  <c:v>57.66</c:v>
                </c:pt>
                <c:pt idx="44">
                  <c:v>56.655999999999999</c:v>
                </c:pt>
                <c:pt idx="45">
                  <c:v>56.512999999999998</c:v>
                </c:pt>
                <c:pt idx="46">
                  <c:v>56.386000000000003</c:v>
                </c:pt>
                <c:pt idx="47">
                  <c:v>56.322000000000003</c:v>
                </c:pt>
                <c:pt idx="48">
                  <c:v>56.289000000000001</c:v>
                </c:pt>
                <c:pt idx="49">
                  <c:v>56.289000000000001</c:v>
                </c:pt>
                <c:pt idx="50">
                  <c:v>56.164000000000001</c:v>
                </c:pt>
                <c:pt idx="51">
                  <c:v>55.93</c:v>
                </c:pt>
                <c:pt idx="52">
                  <c:v>55.531999999999996</c:v>
                </c:pt>
                <c:pt idx="53">
                  <c:v>54.552999999999997</c:v>
                </c:pt>
                <c:pt idx="54">
                  <c:v>52.445</c:v>
                </c:pt>
                <c:pt idx="55">
                  <c:v>49.892000000000003</c:v>
                </c:pt>
                <c:pt idx="56">
                  <c:v>49.396000000000001</c:v>
                </c:pt>
                <c:pt idx="57">
                  <c:v>49.267000000000003</c:v>
                </c:pt>
                <c:pt idx="58">
                  <c:v>49.228999999999999</c:v>
                </c:pt>
                <c:pt idx="59">
                  <c:v>49.191000000000003</c:v>
                </c:pt>
                <c:pt idx="60">
                  <c:v>49.131999999999998</c:v>
                </c:pt>
                <c:pt idx="61">
                  <c:v>49.006</c:v>
                </c:pt>
                <c:pt idx="62">
                  <c:v>48.853000000000002</c:v>
                </c:pt>
                <c:pt idx="63">
                  <c:v>48.72</c:v>
                </c:pt>
                <c:pt idx="64">
                  <c:v>48.165999999999997</c:v>
                </c:pt>
                <c:pt idx="65">
                  <c:v>47.098999999999997</c:v>
                </c:pt>
                <c:pt idx="66">
                  <c:v>44.646000000000001</c:v>
                </c:pt>
                <c:pt idx="67">
                  <c:v>42.654000000000003</c:v>
                </c:pt>
                <c:pt idx="68">
                  <c:v>41.954999999999998</c:v>
                </c:pt>
                <c:pt idx="69">
                  <c:v>41.841000000000001</c:v>
                </c:pt>
                <c:pt idx="70">
                  <c:v>41.817999999999998</c:v>
                </c:pt>
                <c:pt idx="71">
                  <c:v>41.795000000000002</c:v>
                </c:pt>
                <c:pt idx="72">
                  <c:v>41.72</c:v>
                </c:pt>
                <c:pt idx="73">
                  <c:v>41.695</c:v>
                </c:pt>
                <c:pt idx="74">
                  <c:v>41.558999999999997</c:v>
                </c:pt>
                <c:pt idx="75">
                  <c:v>41.284999999999997</c:v>
                </c:pt>
                <c:pt idx="76">
                  <c:v>40.625999999999998</c:v>
                </c:pt>
                <c:pt idx="77">
                  <c:v>39.688000000000002</c:v>
                </c:pt>
                <c:pt idx="78">
                  <c:v>38.33</c:v>
                </c:pt>
                <c:pt idx="79">
                  <c:v>36.185000000000002</c:v>
                </c:pt>
                <c:pt idx="80">
                  <c:v>35.847000000000001</c:v>
                </c:pt>
                <c:pt idx="81">
                  <c:v>35.79</c:v>
                </c:pt>
                <c:pt idx="82">
                  <c:v>35.79</c:v>
                </c:pt>
                <c:pt idx="83">
                  <c:v>35.79</c:v>
                </c:pt>
                <c:pt idx="84">
                  <c:v>35.79</c:v>
                </c:pt>
                <c:pt idx="85">
                  <c:v>35.691000000000003</c:v>
                </c:pt>
                <c:pt idx="86">
                  <c:v>35.622999999999998</c:v>
                </c:pt>
                <c:pt idx="87">
                  <c:v>35.451000000000001</c:v>
                </c:pt>
                <c:pt idx="88">
                  <c:v>34.829000000000001</c:v>
                </c:pt>
                <c:pt idx="89">
                  <c:v>34.207000000000001</c:v>
                </c:pt>
                <c:pt idx="90">
                  <c:v>32.889000000000003</c:v>
                </c:pt>
                <c:pt idx="91">
                  <c:v>31.213999999999999</c:v>
                </c:pt>
                <c:pt idx="92">
                  <c:v>30.686</c:v>
                </c:pt>
                <c:pt idx="93">
                  <c:v>30.65</c:v>
                </c:pt>
                <c:pt idx="94">
                  <c:v>30.65</c:v>
                </c:pt>
                <c:pt idx="95">
                  <c:v>30.65</c:v>
                </c:pt>
                <c:pt idx="96">
                  <c:v>30.65</c:v>
                </c:pt>
                <c:pt idx="97">
                  <c:v>30.609000000000002</c:v>
                </c:pt>
                <c:pt idx="98">
                  <c:v>30.524000000000001</c:v>
                </c:pt>
                <c:pt idx="99">
                  <c:v>30.266999999999999</c:v>
                </c:pt>
                <c:pt idx="100">
                  <c:v>29.876999999999999</c:v>
                </c:pt>
                <c:pt idx="101">
                  <c:v>29.227</c:v>
                </c:pt>
                <c:pt idx="102">
                  <c:v>27.882000000000001</c:v>
                </c:pt>
                <c:pt idx="103">
                  <c:v>26.620999999999999</c:v>
                </c:pt>
                <c:pt idx="104">
                  <c:v>26.225999999999999</c:v>
                </c:pt>
                <c:pt idx="105">
                  <c:v>26.093</c:v>
                </c:pt>
                <c:pt idx="106">
                  <c:v>26.047999999999998</c:v>
                </c:pt>
                <c:pt idx="107">
                  <c:v>25.954999999999998</c:v>
                </c:pt>
                <c:pt idx="108">
                  <c:v>25.954999999999998</c:v>
                </c:pt>
                <c:pt idx="109">
                  <c:v>25.905000000000001</c:v>
                </c:pt>
                <c:pt idx="110">
                  <c:v>25.853000000000002</c:v>
                </c:pt>
                <c:pt idx="111">
                  <c:v>25.532</c:v>
                </c:pt>
                <c:pt idx="112">
                  <c:v>25.262</c:v>
                </c:pt>
                <c:pt idx="113">
                  <c:v>24.45</c:v>
                </c:pt>
                <c:pt idx="114">
                  <c:v>23.091999999999999</c:v>
                </c:pt>
                <c:pt idx="115">
                  <c:v>22.274000000000001</c:v>
                </c:pt>
                <c:pt idx="116">
                  <c:v>22.109000000000002</c:v>
                </c:pt>
                <c:pt idx="117">
                  <c:v>22.053999999999998</c:v>
                </c:pt>
                <c:pt idx="118">
                  <c:v>22.053999999999998</c:v>
                </c:pt>
                <c:pt idx="119">
                  <c:v>22.053999999999998</c:v>
                </c:pt>
                <c:pt idx="120">
                  <c:v>22.053999999999998</c:v>
                </c:pt>
                <c:pt idx="121">
                  <c:v>22.053999999999998</c:v>
                </c:pt>
                <c:pt idx="122">
                  <c:v>21.989000000000001</c:v>
                </c:pt>
                <c:pt idx="123">
                  <c:v>21.664000000000001</c:v>
                </c:pt>
                <c:pt idx="124">
                  <c:v>21.533999999999999</c:v>
                </c:pt>
                <c:pt idx="125">
                  <c:v>21.077000000000002</c:v>
                </c:pt>
                <c:pt idx="126">
                  <c:v>20.484999999999999</c:v>
                </c:pt>
                <c:pt idx="127">
                  <c:v>19.888999999999999</c:v>
                </c:pt>
                <c:pt idx="128">
                  <c:v>19.689</c:v>
                </c:pt>
                <c:pt idx="129">
                  <c:v>19.689</c:v>
                </c:pt>
                <c:pt idx="130">
                  <c:v>19.689</c:v>
                </c:pt>
                <c:pt idx="131">
                  <c:v>19.617999999999999</c:v>
                </c:pt>
                <c:pt idx="132">
                  <c:v>19.617999999999999</c:v>
                </c:pt>
                <c:pt idx="133">
                  <c:v>19.617999999999999</c:v>
                </c:pt>
                <c:pt idx="134">
                  <c:v>19.54</c:v>
                </c:pt>
                <c:pt idx="135">
                  <c:v>19.54</c:v>
                </c:pt>
                <c:pt idx="136">
                  <c:v>19.384</c:v>
                </c:pt>
                <c:pt idx="137">
                  <c:v>19.07</c:v>
                </c:pt>
                <c:pt idx="138">
                  <c:v>18.126000000000001</c:v>
                </c:pt>
                <c:pt idx="139">
                  <c:v>17.73</c:v>
                </c:pt>
                <c:pt idx="140">
                  <c:v>17.73</c:v>
                </c:pt>
                <c:pt idx="141">
                  <c:v>17.73</c:v>
                </c:pt>
                <c:pt idx="142">
                  <c:v>17.646000000000001</c:v>
                </c:pt>
                <c:pt idx="143">
                  <c:v>17.646000000000001</c:v>
                </c:pt>
                <c:pt idx="144">
                  <c:v>17.646000000000001</c:v>
                </c:pt>
                <c:pt idx="145">
                  <c:v>17.646000000000001</c:v>
                </c:pt>
                <c:pt idx="146">
                  <c:v>17.646000000000001</c:v>
                </c:pt>
                <c:pt idx="147">
                  <c:v>17.646000000000001</c:v>
                </c:pt>
                <c:pt idx="148">
                  <c:v>17.646000000000001</c:v>
                </c:pt>
                <c:pt idx="149">
                  <c:v>17.234999999999999</c:v>
                </c:pt>
                <c:pt idx="150">
                  <c:v>16.722000000000001</c:v>
                </c:pt>
                <c:pt idx="151">
                  <c:v>16</c:v>
                </c:pt>
                <c:pt idx="152">
                  <c:v>15.791</c:v>
                </c:pt>
                <c:pt idx="153">
                  <c:v>15.791</c:v>
                </c:pt>
                <c:pt idx="154">
                  <c:v>15.791</c:v>
                </c:pt>
                <c:pt idx="155">
                  <c:v>15.791</c:v>
                </c:pt>
                <c:pt idx="156">
                  <c:v>15.791</c:v>
                </c:pt>
                <c:pt idx="157">
                  <c:v>15.791</c:v>
                </c:pt>
                <c:pt idx="158">
                  <c:v>15.791</c:v>
                </c:pt>
                <c:pt idx="159">
                  <c:v>15.791</c:v>
                </c:pt>
                <c:pt idx="160">
                  <c:v>15.791</c:v>
                </c:pt>
                <c:pt idx="161">
                  <c:v>15.189</c:v>
                </c:pt>
                <c:pt idx="162">
                  <c:v>14.436999999999999</c:v>
                </c:pt>
                <c:pt idx="163">
                  <c:v>13.986000000000001</c:v>
                </c:pt>
                <c:pt idx="164">
                  <c:v>13.834</c:v>
                </c:pt>
                <c:pt idx="165">
                  <c:v>13.834</c:v>
                </c:pt>
                <c:pt idx="166">
                  <c:v>13.834</c:v>
                </c:pt>
                <c:pt idx="167">
                  <c:v>13.834</c:v>
                </c:pt>
                <c:pt idx="168">
                  <c:v>13.834</c:v>
                </c:pt>
                <c:pt idx="169">
                  <c:v>13.834</c:v>
                </c:pt>
                <c:pt idx="170">
                  <c:v>13.834</c:v>
                </c:pt>
                <c:pt idx="171">
                  <c:v>13.834</c:v>
                </c:pt>
                <c:pt idx="172">
                  <c:v>13.834</c:v>
                </c:pt>
                <c:pt idx="173">
                  <c:v>13.457000000000001</c:v>
                </c:pt>
                <c:pt idx="174">
                  <c:v>12.888999999999999</c:v>
                </c:pt>
                <c:pt idx="175">
                  <c:v>12.504</c:v>
                </c:pt>
                <c:pt idx="176">
                  <c:v>12.504</c:v>
                </c:pt>
                <c:pt idx="177">
                  <c:v>12.504</c:v>
                </c:pt>
                <c:pt idx="178">
                  <c:v>12.504</c:v>
                </c:pt>
                <c:pt idx="179">
                  <c:v>12.504</c:v>
                </c:pt>
                <c:pt idx="180">
                  <c:v>12.504</c:v>
                </c:pt>
                <c:pt idx="181">
                  <c:v>12.504</c:v>
                </c:pt>
                <c:pt idx="182">
                  <c:v>12.504</c:v>
                </c:pt>
                <c:pt idx="183">
                  <c:v>12.272</c:v>
                </c:pt>
                <c:pt idx="184">
                  <c:v>12.272</c:v>
                </c:pt>
                <c:pt idx="185">
                  <c:v>12.036</c:v>
                </c:pt>
                <c:pt idx="186">
                  <c:v>11.8</c:v>
                </c:pt>
                <c:pt idx="187">
                  <c:v>11.8</c:v>
                </c:pt>
                <c:pt idx="188">
                  <c:v>11.8</c:v>
                </c:pt>
                <c:pt idx="189">
                  <c:v>11.8</c:v>
                </c:pt>
                <c:pt idx="190">
                  <c:v>11.8</c:v>
                </c:pt>
                <c:pt idx="191">
                  <c:v>11.8</c:v>
                </c:pt>
                <c:pt idx="192">
                  <c:v>11.554</c:v>
                </c:pt>
                <c:pt idx="193">
                  <c:v>11.554</c:v>
                </c:pt>
                <c:pt idx="194">
                  <c:v>11.554</c:v>
                </c:pt>
                <c:pt idx="195">
                  <c:v>11.257999999999999</c:v>
                </c:pt>
                <c:pt idx="196">
                  <c:v>10.962</c:v>
                </c:pt>
                <c:pt idx="197">
                  <c:v>10.369</c:v>
                </c:pt>
                <c:pt idx="198">
                  <c:v>10.064</c:v>
                </c:pt>
                <c:pt idx="199">
                  <c:v>9.7590000000000003</c:v>
                </c:pt>
                <c:pt idx="200">
                  <c:v>9.7590000000000003</c:v>
                </c:pt>
                <c:pt idx="201">
                  <c:v>9.7590000000000003</c:v>
                </c:pt>
                <c:pt idx="202">
                  <c:v>9.7590000000000003</c:v>
                </c:pt>
                <c:pt idx="203">
                  <c:v>9.7590000000000003</c:v>
                </c:pt>
                <c:pt idx="204">
                  <c:v>9.7590000000000003</c:v>
                </c:pt>
                <c:pt idx="205">
                  <c:v>9.7590000000000003</c:v>
                </c:pt>
                <c:pt idx="206">
                  <c:v>9.7590000000000003</c:v>
                </c:pt>
                <c:pt idx="207">
                  <c:v>9.7590000000000003</c:v>
                </c:pt>
                <c:pt idx="208">
                  <c:v>9.7590000000000003</c:v>
                </c:pt>
                <c:pt idx="209">
                  <c:v>9.7590000000000003</c:v>
                </c:pt>
                <c:pt idx="210">
                  <c:v>9.7590000000000003</c:v>
                </c:pt>
                <c:pt idx="211">
                  <c:v>9.4109999999999996</c:v>
                </c:pt>
                <c:pt idx="212">
                  <c:v>9.0489999999999995</c:v>
                </c:pt>
                <c:pt idx="213">
                  <c:v>9.0489999999999995</c:v>
                </c:pt>
                <c:pt idx="214">
                  <c:v>9.0489999999999995</c:v>
                </c:pt>
                <c:pt idx="215">
                  <c:v>9.0489999999999995</c:v>
                </c:pt>
                <c:pt idx="216">
                  <c:v>9.0489999999999995</c:v>
                </c:pt>
                <c:pt idx="217">
                  <c:v>9.0489999999999995</c:v>
                </c:pt>
                <c:pt idx="218">
                  <c:v>9.0489999999999995</c:v>
                </c:pt>
                <c:pt idx="219">
                  <c:v>9.0489999999999995</c:v>
                </c:pt>
                <c:pt idx="220">
                  <c:v>9.0489999999999995</c:v>
                </c:pt>
                <c:pt idx="221">
                  <c:v>9.0489999999999995</c:v>
                </c:pt>
                <c:pt idx="222">
                  <c:v>9.0489999999999995</c:v>
                </c:pt>
                <c:pt idx="223">
                  <c:v>8.6379999999999999</c:v>
                </c:pt>
                <c:pt idx="224">
                  <c:v>8.6379999999999999</c:v>
                </c:pt>
                <c:pt idx="225">
                  <c:v>8.6379999999999999</c:v>
                </c:pt>
                <c:pt idx="226">
                  <c:v>8.6379999999999999</c:v>
                </c:pt>
                <c:pt idx="227">
                  <c:v>8.6379999999999999</c:v>
                </c:pt>
                <c:pt idx="228">
                  <c:v>8.6379999999999999</c:v>
                </c:pt>
                <c:pt idx="229">
                  <c:v>8.6379999999999999</c:v>
                </c:pt>
                <c:pt idx="230">
                  <c:v>8.6379999999999999</c:v>
                </c:pt>
                <c:pt idx="231">
                  <c:v>8.6379999999999999</c:v>
                </c:pt>
                <c:pt idx="232">
                  <c:v>8.6379999999999999</c:v>
                </c:pt>
                <c:pt idx="233">
                  <c:v>8.6379999999999999</c:v>
                </c:pt>
                <c:pt idx="234">
                  <c:v>8.6379999999999999</c:v>
                </c:pt>
                <c:pt idx="235">
                  <c:v>8.0980000000000008</c:v>
                </c:pt>
                <c:pt idx="236">
                  <c:v>7.5579999999999998</c:v>
                </c:pt>
                <c:pt idx="237">
                  <c:v>7.5579999999999998</c:v>
                </c:pt>
                <c:pt idx="238">
                  <c:v>7.5579999999999998</c:v>
                </c:pt>
                <c:pt idx="239">
                  <c:v>7.5579999999999998</c:v>
                </c:pt>
                <c:pt idx="240">
                  <c:v>7.5579999999999998</c:v>
                </c:pt>
              </c:numCache>
            </c:numRef>
          </c:yVal>
          <c:smooth val="0"/>
          <c:extLst>
            <c:ext xmlns:c16="http://schemas.microsoft.com/office/drawing/2014/chart" uri="{C3380CC4-5D6E-409C-BE32-E72D297353CC}">
              <c16:uniqueId val="{00000000-93DA-48A2-AE33-07DBCC349CD9}"/>
            </c:ext>
          </c:extLst>
        </c:ser>
        <c:ser>
          <c:idx val="1"/>
          <c:order val="1"/>
          <c:tx>
            <c:strRef>
              <c:f>Sheet1!$C$1</c:f>
              <c:strCache>
                <c:ptCount val="1"/>
                <c:pt idx="0">
                  <c:v>Induction (N=13,942)</c:v>
                </c:pt>
              </c:strCache>
            </c:strRef>
          </c:tx>
          <c:spPr>
            <a:ln w="41275">
              <a:solidFill>
                <a:srgbClr val="9933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99.986000000000004</c:v>
                </c:pt>
                <c:pt idx="2">
                  <c:v>99.942999999999998</c:v>
                </c:pt>
                <c:pt idx="3">
                  <c:v>99.834999999999994</c:v>
                </c:pt>
                <c:pt idx="4">
                  <c:v>99.626000000000005</c:v>
                </c:pt>
                <c:pt idx="5">
                  <c:v>99.099000000000004</c:v>
                </c:pt>
                <c:pt idx="6">
                  <c:v>95.8</c:v>
                </c:pt>
                <c:pt idx="7">
                  <c:v>92.185000000000002</c:v>
                </c:pt>
                <c:pt idx="8">
                  <c:v>91.795000000000002</c:v>
                </c:pt>
                <c:pt idx="9">
                  <c:v>91.727999999999994</c:v>
                </c:pt>
                <c:pt idx="10">
                  <c:v>91.704999999999998</c:v>
                </c:pt>
                <c:pt idx="11">
                  <c:v>91.69</c:v>
                </c:pt>
                <c:pt idx="12">
                  <c:v>91.682000000000002</c:v>
                </c:pt>
                <c:pt idx="13">
                  <c:v>91.622</c:v>
                </c:pt>
                <c:pt idx="14">
                  <c:v>91.558000000000007</c:v>
                </c:pt>
                <c:pt idx="15">
                  <c:v>91.403000000000006</c:v>
                </c:pt>
                <c:pt idx="16">
                  <c:v>90.88</c:v>
                </c:pt>
                <c:pt idx="17">
                  <c:v>89.509</c:v>
                </c:pt>
                <c:pt idx="18">
                  <c:v>85.024000000000001</c:v>
                </c:pt>
                <c:pt idx="19">
                  <c:v>81.171999999999997</c:v>
                </c:pt>
                <c:pt idx="20">
                  <c:v>80.409000000000006</c:v>
                </c:pt>
                <c:pt idx="21">
                  <c:v>80.192999999999998</c:v>
                </c:pt>
                <c:pt idx="22">
                  <c:v>80.069999999999993</c:v>
                </c:pt>
                <c:pt idx="23">
                  <c:v>79.972999999999999</c:v>
                </c:pt>
                <c:pt idx="24">
                  <c:v>79.953000000000003</c:v>
                </c:pt>
                <c:pt idx="25">
                  <c:v>79.897999999999996</c:v>
                </c:pt>
                <c:pt idx="26">
                  <c:v>79.698999999999998</c:v>
                </c:pt>
                <c:pt idx="27">
                  <c:v>79.463999999999999</c:v>
                </c:pt>
                <c:pt idx="28">
                  <c:v>78.790000000000006</c:v>
                </c:pt>
                <c:pt idx="29">
                  <c:v>76.929000000000002</c:v>
                </c:pt>
                <c:pt idx="30">
                  <c:v>72.846000000000004</c:v>
                </c:pt>
                <c:pt idx="31">
                  <c:v>69.655000000000001</c:v>
                </c:pt>
                <c:pt idx="32">
                  <c:v>69.08</c:v>
                </c:pt>
                <c:pt idx="33">
                  <c:v>68.899000000000001</c:v>
                </c:pt>
                <c:pt idx="34">
                  <c:v>68.837999999999994</c:v>
                </c:pt>
                <c:pt idx="35">
                  <c:v>68.825000000000003</c:v>
                </c:pt>
                <c:pt idx="36">
                  <c:v>68.799000000000007</c:v>
                </c:pt>
                <c:pt idx="37">
                  <c:v>68.671999999999997</c:v>
                </c:pt>
                <c:pt idx="38">
                  <c:v>68.597999999999999</c:v>
                </c:pt>
                <c:pt idx="39">
                  <c:v>68.271000000000001</c:v>
                </c:pt>
                <c:pt idx="40">
                  <c:v>67.584999999999994</c:v>
                </c:pt>
                <c:pt idx="41">
                  <c:v>66.046000000000006</c:v>
                </c:pt>
                <c:pt idx="42">
                  <c:v>62.692999999999998</c:v>
                </c:pt>
                <c:pt idx="43">
                  <c:v>59.944000000000003</c:v>
                </c:pt>
                <c:pt idx="44">
                  <c:v>59.414000000000001</c:v>
                </c:pt>
                <c:pt idx="45">
                  <c:v>59.292000000000002</c:v>
                </c:pt>
                <c:pt idx="46">
                  <c:v>59.228999999999999</c:v>
                </c:pt>
                <c:pt idx="47">
                  <c:v>59.213999999999999</c:v>
                </c:pt>
                <c:pt idx="48">
                  <c:v>59.131</c:v>
                </c:pt>
                <c:pt idx="49">
                  <c:v>59.043999999999997</c:v>
                </c:pt>
                <c:pt idx="50">
                  <c:v>58.86</c:v>
                </c:pt>
                <c:pt idx="51">
                  <c:v>58.545999999999999</c:v>
                </c:pt>
                <c:pt idx="52">
                  <c:v>57.731000000000002</c:v>
                </c:pt>
                <c:pt idx="53">
                  <c:v>56.094000000000001</c:v>
                </c:pt>
                <c:pt idx="54">
                  <c:v>53.335999999999999</c:v>
                </c:pt>
                <c:pt idx="55">
                  <c:v>51.241999999999997</c:v>
                </c:pt>
                <c:pt idx="56">
                  <c:v>50.884</c:v>
                </c:pt>
                <c:pt idx="57">
                  <c:v>50.750999999999998</c:v>
                </c:pt>
                <c:pt idx="58">
                  <c:v>50.692999999999998</c:v>
                </c:pt>
                <c:pt idx="59">
                  <c:v>50.692999999999998</c:v>
                </c:pt>
                <c:pt idx="60">
                  <c:v>50.652000000000001</c:v>
                </c:pt>
                <c:pt idx="61">
                  <c:v>50.607999999999997</c:v>
                </c:pt>
                <c:pt idx="62">
                  <c:v>50.517000000000003</c:v>
                </c:pt>
                <c:pt idx="63">
                  <c:v>50.22</c:v>
                </c:pt>
                <c:pt idx="64">
                  <c:v>49.578000000000003</c:v>
                </c:pt>
                <c:pt idx="65">
                  <c:v>48.383000000000003</c:v>
                </c:pt>
                <c:pt idx="66">
                  <c:v>45.683999999999997</c:v>
                </c:pt>
                <c:pt idx="67">
                  <c:v>44.112000000000002</c:v>
                </c:pt>
                <c:pt idx="68">
                  <c:v>43.88</c:v>
                </c:pt>
                <c:pt idx="69">
                  <c:v>43.832999999999998</c:v>
                </c:pt>
                <c:pt idx="70">
                  <c:v>43.762</c:v>
                </c:pt>
                <c:pt idx="71">
                  <c:v>43.762</c:v>
                </c:pt>
                <c:pt idx="72">
                  <c:v>43.737000000000002</c:v>
                </c:pt>
                <c:pt idx="73">
                  <c:v>43.709000000000003</c:v>
                </c:pt>
                <c:pt idx="74">
                  <c:v>43.569000000000003</c:v>
                </c:pt>
                <c:pt idx="75">
                  <c:v>43.258000000000003</c:v>
                </c:pt>
                <c:pt idx="76">
                  <c:v>42.661999999999999</c:v>
                </c:pt>
                <c:pt idx="77">
                  <c:v>41.494999999999997</c:v>
                </c:pt>
                <c:pt idx="78">
                  <c:v>39.47</c:v>
                </c:pt>
                <c:pt idx="79">
                  <c:v>37.780999999999999</c:v>
                </c:pt>
                <c:pt idx="80">
                  <c:v>37.520000000000003</c:v>
                </c:pt>
                <c:pt idx="81">
                  <c:v>37.316000000000003</c:v>
                </c:pt>
                <c:pt idx="82">
                  <c:v>37.316000000000003</c:v>
                </c:pt>
                <c:pt idx="83">
                  <c:v>37.316000000000003</c:v>
                </c:pt>
                <c:pt idx="84">
                  <c:v>37.253999999999998</c:v>
                </c:pt>
                <c:pt idx="85">
                  <c:v>37.185000000000002</c:v>
                </c:pt>
                <c:pt idx="86">
                  <c:v>37.15</c:v>
                </c:pt>
                <c:pt idx="87">
                  <c:v>36.902999999999999</c:v>
                </c:pt>
                <c:pt idx="88">
                  <c:v>36.442</c:v>
                </c:pt>
                <c:pt idx="89">
                  <c:v>35.411999999999999</c:v>
                </c:pt>
                <c:pt idx="90">
                  <c:v>33.207999999999998</c:v>
                </c:pt>
                <c:pt idx="91">
                  <c:v>32.173999999999999</c:v>
                </c:pt>
                <c:pt idx="92">
                  <c:v>31.995000000000001</c:v>
                </c:pt>
                <c:pt idx="93">
                  <c:v>31.957999999999998</c:v>
                </c:pt>
                <c:pt idx="94">
                  <c:v>31.884</c:v>
                </c:pt>
                <c:pt idx="95">
                  <c:v>31.884</c:v>
                </c:pt>
                <c:pt idx="96">
                  <c:v>31.884</c:v>
                </c:pt>
                <c:pt idx="97">
                  <c:v>31.884</c:v>
                </c:pt>
                <c:pt idx="98">
                  <c:v>31.795000000000002</c:v>
                </c:pt>
                <c:pt idx="99">
                  <c:v>31.437000000000001</c:v>
                </c:pt>
                <c:pt idx="100">
                  <c:v>31.257999999999999</c:v>
                </c:pt>
                <c:pt idx="101">
                  <c:v>30.359000000000002</c:v>
                </c:pt>
                <c:pt idx="102">
                  <c:v>28.960999999999999</c:v>
                </c:pt>
                <c:pt idx="103">
                  <c:v>27.963000000000001</c:v>
                </c:pt>
                <c:pt idx="104">
                  <c:v>27.596</c:v>
                </c:pt>
                <c:pt idx="105">
                  <c:v>27.456</c:v>
                </c:pt>
                <c:pt idx="106">
                  <c:v>27.456</c:v>
                </c:pt>
                <c:pt idx="107">
                  <c:v>27.407</c:v>
                </c:pt>
                <c:pt idx="108">
                  <c:v>27.356000000000002</c:v>
                </c:pt>
                <c:pt idx="109">
                  <c:v>27.242999999999999</c:v>
                </c:pt>
                <c:pt idx="110">
                  <c:v>27.183</c:v>
                </c:pt>
                <c:pt idx="111">
                  <c:v>27.062000000000001</c:v>
                </c:pt>
                <c:pt idx="112">
                  <c:v>26.574999999999999</c:v>
                </c:pt>
                <c:pt idx="113">
                  <c:v>26.085999999999999</c:v>
                </c:pt>
                <c:pt idx="114">
                  <c:v>25.106000000000002</c:v>
                </c:pt>
                <c:pt idx="115">
                  <c:v>24.431000000000001</c:v>
                </c:pt>
                <c:pt idx="116">
                  <c:v>24.37</c:v>
                </c:pt>
                <c:pt idx="117">
                  <c:v>24.306999999999999</c:v>
                </c:pt>
                <c:pt idx="118">
                  <c:v>24.244</c:v>
                </c:pt>
                <c:pt idx="119">
                  <c:v>24.244</c:v>
                </c:pt>
                <c:pt idx="120">
                  <c:v>24.041</c:v>
                </c:pt>
                <c:pt idx="121">
                  <c:v>24.041</c:v>
                </c:pt>
                <c:pt idx="122">
                  <c:v>23.965</c:v>
                </c:pt>
                <c:pt idx="123">
                  <c:v>23.81</c:v>
                </c:pt>
                <c:pt idx="124">
                  <c:v>23.733000000000001</c:v>
                </c:pt>
                <c:pt idx="125">
                  <c:v>23.192</c:v>
                </c:pt>
                <c:pt idx="126">
                  <c:v>22.335000000000001</c:v>
                </c:pt>
                <c:pt idx="127">
                  <c:v>21.707999999999998</c:v>
                </c:pt>
                <c:pt idx="128">
                  <c:v>21.707999999999998</c:v>
                </c:pt>
                <c:pt idx="129">
                  <c:v>21.707999999999998</c:v>
                </c:pt>
                <c:pt idx="130">
                  <c:v>21.707999999999998</c:v>
                </c:pt>
                <c:pt idx="131">
                  <c:v>21.707999999999998</c:v>
                </c:pt>
                <c:pt idx="132">
                  <c:v>21.707999999999998</c:v>
                </c:pt>
                <c:pt idx="133">
                  <c:v>21.623000000000001</c:v>
                </c:pt>
                <c:pt idx="134">
                  <c:v>21.623000000000001</c:v>
                </c:pt>
                <c:pt idx="135">
                  <c:v>21.245000000000001</c:v>
                </c:pt>
                <c:pt idx="136">
                  <c:v>21.056000000000001</c:v>
                </c:pt>
                <c:pt idx="137">
                  <c:v>20.960999999999999</c:v>
                </c:pt>
                <c:pt idx="138">
                  <c:v>19.823</c:v>
                </c:pt>
                <c:pt idx="139">
                  <c:v>18.684000000000001</c:v>
                </c:pt>
                <c:pt idx="140">
                  <c:v>18.684000000000001</c:v>
                </c:pt>
                <c:pt idx="141">
                  <c:v>18.684000000000001</c:v>
                </c:pt>
                <c:pt idx="142">
                  <c:v>18.684000000000001</c:v>
                </c:pt>
                <c:pt idx="143">
                  <c:v>18.684000000000001</c:v>
                </c:pt>
                <c:pt idx="144">
                  <c:v>18.684000000000001</c:v>
                </c:pt>
                <c:pt idx="145">
                  <c:v>18.684000000000001</c:v>
                </c:pt>
                <c:pt idx="146">
                  <c:v>18.556000000000001</c:v>
                </c:pt>
                <c:pt idx="147">
                  <c:v>18.556000000000001</c:v>
                </c:pt>
                <c:pt idx="148">
                  <c:v>18.427</c:v>
                </c:pt>
                <c:pt idx="149">
                  <c:v>18.295999999999999</c:v>
                </c:pt>
                <c:pt idx="150">
                  <c:v>17.638000000000002</c:v>
                </c:pt>
                <c:pt idx="151">
                  <c:v>17.375</c:v>
                </c:pt>
                <c:pt idx="152">
                  <c:v>17.375</c:v>
                </c:pt>
                <c:pt idx="153">
                  <c:v>17.375</c:v>
                </c:pt>
                <c:pt idx="154">
                  <c:v>17.236999999999998</c:v>
                </c:pt>
                <c:pt idx="155">
                  <c:v>17.236999999999998</c:v>
                </c:pt>
                <c:pt idx="156">
                  <c:v>17.236999999999998</c:v>
                </c:pt>
                <c:pt idx="157">
                  <c:v>17.236999999999998</c:v>
                </c:pt>
                <c:pt idx="158">
                  <c:v>17.062999999999999</c:v>
                </c:pt>
                <c:pt idx="159">
                  <c:v>16.882999999999999</c:v>
                </c:pt>
                <c:pt idx="160">
                  <c:v>16.524000000000001</c:v>
                </c:pt>
                <c:pt idx="161">
                  <c:v>16.344000000000001</c:v>
                </c:pt>
                <c:pt idx="162">
                  <c:v>15.984999999999999</c:v>
                </c:pt>
                <c:pt idx="163">
                  <c:v>15.803000000000001</c:v>
                </c:pt>
                <c:pt idx="164">
                  <c:v>15.803000000000001</c:v>
                </c:pt>
                <c:pt idx="165">
                  <c:v>15.617000000000001</c:v>
                </c:pt>
                <c:pt idx="166">
                  <c:v>15.617000000000001</c:v>
                </c:pt>
                <c:pt idx="167">
                  <c:v>15.617000000000001</c:v>
                </c:pt>
                <c:pt idx="168">
                  <c:v>15.617000000000001</c:v>
                </c:pt>
                <c:pt idx="169">
                  <c:v>15.617000000000001</c:v>
                </c:pt>
                <c:pt idx="170">
                  <c:v>15.617000000000001</c:v>
                </c:pt>
                <c:pt idx="171">
                  <c:v>15.617000000000001</c:v>
                </c:pt>
                <c:pt idx="172">
                  <c:v>15.391</c:v>
                </c:pt>
                <c:pt idx="173">
                  <c:v>15.164999999999999</c:v>
                </c:pt>
                <c:pt idx="174">
                  <c:v>14.016</c:v>
                </c:pt>
                <c:pt idx="175">
                  <c:v>14.016</c:v>
                </c:pt>
                <c:pt idx="176">
                  <c:v>14.016</c:v>
                </c:pt>
                <c:pt idx="177">
                  <c:v>14.016</c:v>
                </c:pt>
                <c:pt idx="178">
                  <c:v>14.016</c:v>
                </c:pt>
                <c:pt idx="179">
                  <c:v>13.750999999999999</c:v>
                </c:pt>
                <c:pt idx="180">
                  <c:v>13.750999999999999</c:v>
                </c:pt>
                <c:pt idx="181">
                  <c:v>13.750999999999999</c:v>
                </c:pt>
                <c:pt idx="182">
                  <c:v>13.750999999999999</c:v>
                </c:pt>
                <c:pt idx="183">
                  <c:v>13.750999999999999</c:v>
                </c:pt>
                <c:pt idx="184">
                  <c:v>13.750999999999999</c:v>
                </c:pt>
                <c:pt idx="185">
                  <c:v>13.750999999999999</c:v>
                </c:pt>
                <c:pt idx="186">
                  <c:v>13.125999999999999</c:v>
                </c:pt>
                <c:pt idx="187">
                  <c:v>12.500999999999999</c:v>
                </c:pt>
                <c:pt idx="188">
                  <c:v>12.500999999999999</c:v>
                </c:pt>
                <c:pt idx="189">
                  <c:v>12.500999999999999</c:v>
                </c:pt>
                <c:pt idx="190">
                  <c:v>12.500999999999999</c:v>
                </c:pt>
                <c:pt idx="191">
                  <c:v>12.500999999999999</c:v>
                </c:pt>
                <c:pt idx="192">
                  <c:v>12.500999999999999</c:v>
                </c:pt>
                <c:pt idx="193">
                  <c:v>12.500999999999999</c:v>
                </c:pt>
                <c:pt idx="194">
                  <c:v>12.500999999999999</c:v>
                </c:pt>
                <c:pt idx="195">
                  <c:v>12.500999999999999</c:v>
                </c:pt>
                <c:pt idx="196">
                  <c:v>12.500999999999999</c:v>
                </c:pt>
                <c:pt idx="197">
                  <c:v>12.000999999999999</c:v>
                </c:pt>
                <c:pt idx="198">
                  <c:v>11.000999999999999</c:v>
                </c:pt>
                <c:pt idx="199">
                  <c:v>9.5009999999999994</c:v>
                </c:pt>
                <c:pt idx="200">
                  <c:v>9.5009999999999994</c:v>
                </c:pt>
                <c:pt idx="201">
                  <c:v>9.5009999999999994</c:v>
                </c:pt>
                <c:pt idx="202">
                  <c:v>9.5009999999999994</c:v>
                </c:pt>
                <c:pt idx="203">
                  <c:v>9.5009999999999994</c:v>
                </c:pt>
                <c:pt idx="204">
                  <c:v>9.5009999999999994</c:v>
                </c:pt>
                <c:pt idx="205">
                  <c:v>9.5009999999999994</c:v>
                </c:pt>
                <c:pt idx="206">
                  <c:v>9.5009999999999994</c:v>
                </c:pt>
                <c:pt idx="207">
                  <c:v>9.5009999999999994</c:v>
                </c:pt>
                <c:pt idx="208">
                  <c:v>9.5009999999999994</c:v>
                </c:pt>
                <c:pt idx="209">
                  <c:v>9.5009999999999994</c:v>
                </c:pt>
              </c:numCache>
            </c:numRef>
          </c:yVal>
          <c:smooth val="0"/>
          <c:extLst>
            <c:ext xmlns:c16="http://schemas.microsoft.com/office/drawing/2014/chart" uri="{C3380CC4-5D6E-409C-BE32-E72D297353CC}">
              <c16:uniqueId val="{00000001-93DA-48A2-AE33-07DBCC349CD9}"/>
            </c:ext>
          </c:extLst>
        </c:ser>
        <c:dLbls>
          <c:showLegendKey val="0"/>
          <c:showVal val="0"/>
          <c:showCatName val="0"/>
          <c:showSerName val="0"/>
          <c:showPercent val="0"/>
          <c:showBubbleSize val="0"/>
        </c:dLbls>
        <c:axId val="654644920"/>
        <c:axId val="654645312"/>
      </c:scatterChart>
      <c:valAx>
        <c:axId val="65464492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5312"/>
        <c:crosses val="autoZero"/>
        <c:crossBetween val="midCat"/>
        <c:majorUnit val="1"/>
      </c:valAx>
      <c:valAx>
        <c:axId val="65464531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smtClean="0">
                    <a:solidFill>
                      <a:schemeClr val="bg2"/>
                    </a:solidFill>
                  </a:rPr>
                  <a:t>Freedom from Bronchiolitis Obliterans Syndrome</a:t>
                </a:r>
                <a:r>
                  <a:rPr lang="en-US" sz="1700" b="1" i="0" baseline="0" dirty="0" smtClean="0">
                    <a:solidFill>
                      <a:schemeClr val="bg2"/>
                    </a:solidFill>
                  </a:rPr>
                  <a:t>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492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65400436671079831"/>
          <c:y val="6.2195199390398782E-2"/>
          <c:w val="0.29915929203539826"/>
          <c:h val="0.1450732368131403"/>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7074260114040583"/>
        </c:manualLayout>
      </c:layout>
      <c:scatterChart>
        <c:scatterStyle val="smoothMarker"/>
        <c:varyColors val="0"/>
        <c:ser>
          <c:idx val="0"/>
          <c:order val="0"/>
          <c:tx>
            <c:strRef>
              <c:f>Sheet1!$B$1</c:f>
              <c:strCache>
                <c:ptCount val="1"/>
                <c:pt idx="0">
                  <c:v>No Induction (N=10,217)</c:v>
                </c:pt>
              </c:strCache>
            </c:strRef>
          </c:tx>
          <c:spPr>
            <a:ln w="41275">
              <a:solidFill>
                <a:srgbClr val="00B05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100</c:v>
                </c:pt>
                <c:pt idx="3">
                  <c:v>99.99</c:v>
                </c:pt>
                <c:pt idx="4">
                  <c:v>99.921999999999997</c:v>
                </c:pt>
                <c:pt idx="5">
                  <c:v>99.813999999999993</c:v>
                </c:pt>
                <c:pt idx="6">
                  <c:v>96.992999999999995</c:v>
                </c:pt>
                <c:pt idx="7">
                  <c:v>91.936999999999998</c:v>
                </c:pt>
                <c:pt idx="8">
                  <c:v>91.349000000000004</c:v>
                </c:pt>
                <c:pt idx="9">
                  <c:v>91.162999999999997</c:v>
                </c:pt>
                <c:pt idx="10">
                  <c:v>91.132999999999996</c:v>
                </c:pt>
                <c:pt idx="11">
                  <c:v>91.084000000000003</c:v>
                </c:pt>
                <c:pt idx="12">
                  <c:v>91.013999999999996</c:v>
                </c:pt>
                <c:pt idx="13">
                  <c:v>90.962000000000003</c:v>
                </c:pt>
                <c:pt idx="14">
                  <c:v>90.929000000000002</c:v>
                </c:pt>
                <c:pt idx="15">
                  <c:v>90.819000000000003</c:v>
                </c:pt>
                <c:pt idx="16">
                  <c:v>90.221999999999994</c:v>
                </c:pt>
                <c:pt idx="17">
                  <c:v>88.879000000000005</c:v>
                </c:pt>
                <c:pt idx="18">
                  <c:v>85.162999999999997</c:v>
                </c:pt>
                <c:pt idx="19">
                  <c:v>79.69</c:v>
                </c:pt>
                <c:pt idx="20">
                  <c:v>78.564999999999998</c:v>
                </c:pt>
                <c:pt idx="21">
                  <c:v>78.201999999999998</c:v>
                </c:pt>
                <c:pt idx="22">
                  <c:v>78.099000000000004</c:v>
                </c:pt>
                <c:pt idx="23">
                  <c:v>78.018000000000001</c:v>
                </c:pt>
                <c:pt idx="24">
                  <c:v>77.945999999999998</c:v>
                </c:pt>
                <c:pt idx="25">
                  <c:v>77.884</c:v>
                </c:pt>
                <c:pt idx="26">
                  <c:v>77.792000000000002</c:v>
                </c:pt>
                <c:pt idx="27">
                  <c:v>77.58</c:v>
                </c:pt>
                <c:pt idx="28">
                  <c:v>76.727000000000004</c:v>
                </c:pt>
                <c:pt idx="29">
                  <c:v>75.218999999999994</c:v>
                </c:pt>
                <c:pt idx="30">
                  <c:v>71.635000000000005</c:v>
                </c:pt>
                <c:pt idx="31">
                  <c:v>67.986999999999995</c:v>
                </c:pt>
                <c:pt idx="32">
                  <c:v>66.906999999999996</c:v>
                </c:pt>
                <c:pt idx="33">
                  <c:v>66.661000000000001</c:v>
                </c:pt>
                <c:pt idx="34">
                  <c:v>66.578999999999994</c:v>
                </c:pt>
                <c:pt idx="35">
                  <c:v>66.510000000000005</c:v>
                </c:pt>
                <c:pt idx="36">
                  <c:v>66.480999999999995</c:v>
                </c:pt>
                <c:pt idx="37">
                  <c:v>66.391000000000005</c:v>
                </c:pt>
                <c:pt idx="38">
                  <c:v>66.283000000000001</c:v>
                </c:pt>
                <c:pt idx="39">
                  <c:v>66.003</c:v>
                </c:pt>
                <c:pt idx="40">
                  <c:v>65.456999999999994</c:v>
                </c:pt>
                <c:pt idx="41">
                  <c:v>64.094999999999999</c:v>
                </c:pt>
                <c:pt idx="42">
                  <c:v>61.587000000000003</c:v>
                </c:pt>
                <c:pt idx="43">
                  <c:v>58.247999999999998</c:v>
                </c:pt>
                <c:pt idx="44">
                  <c:v>57.232999999999997</c:v>
                </c:pt>
                <c:pt idx="45">
                  <c:v>57.09</c:v>
                </c:pt>
                <c:pt idx="46">
                  <c:v>56.960999999999999</c:v>
                </c:pt>
                <c:pt idx="47">
                  <c:v>56.896000000000001</c:v>
                </c:pt>
                <c:pt idx="48">
                  <c:v>56.863</c:v>
                </c:pt>
                <c:pt idx="49">
                  <c:v>56.863</c:v>
                </c:pt>
                <c:pt idx="50">
                  <c:v>56.737000000000002</c:v>
                </c:pt>
                <c:pt idx="51">
                  <c:v>56.5</c:v>
                </c:pt>
                <c:pt idx="52">
                  <c:v>56.097999999999999</c:v>
                </c:pt>
                <c:pt idx="53">
                  <c:v>55.109000000000002</c:v>
                </c:pt>
                <c:pt idx="54">
                  <c:v>52.98</c:v>
                </c:pt>
                <c:pt idx="55">
                  <c:v>50.4</c:v>
                </c:pt>
                <c:pt idx="56">
                  <c:v>49.9</c:v>
                </c:pt>
                <c:pt idx="57">
                  <c:v>49.768999999999998</c:v>
                </c:pt>
                <c:pt idx="58">
                  <c:v>49.731000000000002</c:v>
                </c:pt>
                <c:pt idx="59">
                  <c:v>49.692</c:v>
                </c:pt>
                <c:pt idx="60">
                  <c:v>49.633000000000003</c:v>
                </c:pt>
                <c:pt idx="61">
                  <c:v>49.506</c:v>
                </c:pt>
                <c:pt idx="62">
                  <c:v>49.350999999999999</c:v>
                </c:pt>
                <c:pt idx="63">
                  <c:v>49.216999999999999</c:v>
                </c:pt>
                <c:pt idx="64">
                  <c:v>48.656999999999996</c:v>
                </c:pt>
                <c:pt idx="65">
                  <c:v>47.579000000000001</c:v>
                </c:pt>
                <c:pt idx="66">
                  <c:v>45.100999999999999</c:v>
                </c:pt>
                <c:pt idx="67">
                  <c:v>43.088999999999999</c:v>
                </c:pt>
                <c:pt idx="68">
                  <c:v>42.383000000000003</c:v>
                </c:pt>
                <c:pt idx="69">
                  <c:v>42.268000000000001</c:v>
                </c:pt>
                <c:pt idx="70">
                  <c:v>42.244999999999997</c:v>
                </c:pt>
                <c:pt idx="71">
                  <c:v>42.220999999999997</c:v>
                </c:pt>
                <c:pt idx="72">
                  <c:v>42.146000000000001</c:v>
                </c:pt>
                <c:pt idx="73">
                  <c:v>42.12</c:v>
                </c:pt>
                <c:pt idx="74">
                  <c:v>41.982999999999997</c:v>
                </c:pt>
                <c:pt idx="75">
                  <c:v>41.706000000000003</c:v>
                </c:pt>
                <c:pt idx="76">
                  <c:v>41.040999999999997</c:v>
                </c:pt>
                <c:pt idx="77">
                  <c:v>40.093000000000004</c:v>
                </c:pt>
                <c:pt idx="78">
                  <c:v>38.720999999999997</c:v>
                </c:pt>
                <c:pt idx="79">
                  <c:v>36.554000000000002</c:v>
                </c:pt>
                <c:pt idx="80">
                  <c:v>36.213000000000001</c:v>
                </c:pt>
                <c:pt idx="81">
                  <c:v>36.155000000000001</c:v>
                </c:pt>
                <c:pt idx="82">
                  <c:v>36.155000000000001</c:v>
                </c:pt>
                <c:pt idx="83">
                  <c:v>36.155000000000001</c:v>
                </c:pt>
                <c:pt idx="84">
                  <c:v>36.155000000000001</c:v>
                </c:pt>
                <c:pt idx="85">
                  <c:v>36.055</c:v>
                </c:pt>
                <c:pt idx="86">
                  <c:v>35.985999999999997</c:v>
                </c:pt>
                <c:pt idx="87">
                  <c:v>35.811999999999998</c:v>
                </c:pt>
                <c:pt idx="88">
                  <c:v>35.183999999999997</c:v>
                </c:pt>
                <c:pt idx="89">
                  <c:v>34.555999999999997</c:v>
                </c:pt>
                <c:pt idx="90">
                  <c:v>33.223999999999997</c:v>
                </c:pt>
                <c:pt idx="91">
                  <c:v>31.532</c:v>
                </c:pt>
                <c:pt idx="92">
                  <c:v>30.998999999999999</c:v>
                </c:pt>
                <c:pt idx="93">
                  <c:v>30.963000000000001</c:v>
                </c:pt>
                <c:pt idx="94">
                  <c:v>30.963000000000001</c:v>
                </c:pt>
                <c:pt idx="95">
                  <c:v>30.963000000000001</c:v>
                </c:pt>
                <c:pt idx="96">
                  <c:v>30.963000000000001</c:v>
                </c:pt>
                <c:pt idx="97">
                  <c:v>30.920999999999999</c:v>
                </c:pt>
                <c:pt idx="98">
                  <c:v>30.835999999999999</c:v>
                </c:pt>
                <c:pt idx="99">
                  <c:v>30.576000000000001</c:v>
                </c:pt>
                <c:pt idx="100">
                  <c:v>30.181999999999999</c:v>
                </c:pt>
                <c:pt idx="101">
                  <c:v>29.524999999999999</c:v>
                </c:pt>
                <c:pt idx="102">
                  <c:v>28.167000000000002</c:v>
                </c:pt>
                <c:pt idx="103">
                  <c:v>26.891999999999999</c:v>
                </c:pt>
                <c:pt idx="104">
                  <c:v>26.492999999999999</c:v>
                </c:pt>
                <c:pt idx="105">
                  <c:v>26.359000000000002</c:v>
                </c:pt>
                <c:pt idx="106">
                  <c:v>26.312999999999999</c:v>
                </c:pt>
                <c:pt idx="107">
                  <c:v>26.22</c:v>
                </c:pt>
                <c:pt idx="108">
                  <c:v>26.22</c:v>
                </c:pt>
                <c:pt idx="109">
                  <c:v>26.169</c:v>
                </c:pt>
                <c:pt idx="110">
                  <c:v>26.116</c:v>
                </c:pt>
                <c:pt idx="111">
                  <c:v>25.792000000000002</c:v>
                </c:pt>
                <c:pt idx="112">
                  <c:v>25.52</c:v>
                </c:pt>
                <c:pt idx="113">
                  <c:v>24.699000000000002</c:v>
                </c:pt>
                <c:pt idx="114">
                  <c:v>23.327999999999999</c:v>
                </c:pt>
                <c:pt idx="115">
                  <c:v>22.501000000000001</c:v>
                </c:pt>
                <c:pt idx="116">
                  <c:v>22.335000000000001</c:v>
                </c:pt>
                <c:pt idx="117">
                  <c:v>22.279</c:v>
                </c:pt>
                <c:pt idx="118">
                  <c:v>22.279</c:v>
                </c:pt>
                <c:pt idx="119">
                  <c:v>22.279</c:v>
                </c:pt>
                <c:pt idx="120">
                  <c:v>22.279</c:v>
                </c:pt>
                <c:pt idx="121">
                  <c:v>22.279</c:v>
                </c:pt>
                <c:pt idx="122">
                  <c:v>22.213000000000001</c:v>
                </c:pt>
                <c:pt idx="123">
                  <c:v>21.885000000000002</c:v>
                </c:pt>
                <c:pt idx="124">
                  <c:v>21.753</c:v>
                </c:pt>
                <c:pt idx="125">
                  <c:v>21.292000000000002</c:v>
                </c:pt>
                <c:pt idx="126">
                  <c:v>20.693999999999999</c:v>
                </c:pt>
                <c:pt idx="127">
                  <c:v>20.091999999999999</c:v>
                </c:pt>
                <c:pt idx="128">
                  <c:v>19.89</c:v>
                </c:pt>
                <c:pt idx="129">
                  <c:v>19.89</c:v>
                </c:pt>
                <c:pt idx="130">
                  <c:v>19.89</c:v>
                </c:pt>
                <c:pt idx="131">
                  <c:v>19.818000000000001</c:v>
                </c:pt>
                <c:pt idx="132">
                  <c:v>19.818000000000001</c:v>
                </c:pt>
                <c:pt idx="133">
                  <c:v>19.818000000000001</c:v>
                </c:pt>
                <c:pt idx="134">
                  <c:v>19.739999999999998</c:v>
                </c:pt>
                <c:pt idx="135">
                  <c:v>19.739999999999998</c:v>
                </c:pt>
                <c:pt idx="136">
                  <c:v>19.582000000000001</c:v>
                </c:pt>
                <c:pt idx="137">
                  <c:v>19.265000000000001</c:v>
                </c:pt>
                <c:pt idx="138">
                  <c:v>18.311</c:v>
                </c:pt>
                <c:pt idx="139">
                  <c:v>17.911000000000001</c:v>
                </c:pt>
                <c:pt idx="140">
                  <c:v>17.911000000000001</c:v>
                </c:pt>
                <c:pt idx="141">
                  <c:v>17.911000000000001</c:v>
                </c:pt>
                <c:pt idx="142">
                  <c:v>17.826000000000001</c:v>
                </c:pt>
                <c:pt idx="143">
                  <c:v>17.826000000000001</c:v>
                </c:pt>
                <c:pt idx="144">
                  <c:v>17.826000000000001</c:v>
                </c:pt>
                <c:pt idx="145">
                  <c:v>17.826000000000001</c:v>
                </c:pt>
                <c:pt idx="146">
                  <c:v>17.826000000000001</c:v>
                </c:pt>
                <c:pt idx="147">
                  <c:v>17.826000000000001</c:v>
                </c:pt>
                <c:pt idx="148">
                  <c:v>17.826000000000001</c:v>
                </c:pt>
                <c:pt idx="149">
                  <c:v>17.411000000000001</c:v>
                </c:pt>
                <c:pt idx="150">
                  <c:v>16.893000000000001</c:v>
                </c:pt>
                <c:pt idx="151">
                  <c:v>16.163</c:v>
                </c:pt>
                <c:pt idx="152">
                  <c:v>15.952</c:v>
                </c:pt>
                <c:pt idx="153">
                  <c:v>15.952</c:v>
                </c:pt>
                <c:pt idx="154">
                  <c:v>15.952</c:v>
                </c:pt>
                <c:pt idx="155">
                  <c:v>15.952</c:v>
                </c:pt>
                <c:pt idx="156">
                  <c:v>15.952</c:v>
                </c:pt>
                <c:pt idx="157">
                  <c:v>15.952</c:v>
                </c:pt>
                <c:pt idx="158">
                  <c:v>15.952</c:v>
                </c:pt>
                <c:pt idx="159">
                  <c:v>15.952</c:v>
                </c:pt>
                <c:pt idx="160">
                  <c:v>15.952</c:v>
                </c:pt>
                <c:pt idx="161">
                  <c:v>15.343999999999999</c:v>
                </c:pt>
                <c:pt idx="162">
                  <c:v>14.584</c:v>
                </c:pt>
                <c:pt idx="163">
                  <c:v>14.129</c:v>
                </c:pt>
                <c:pt idx="164">
                  <c:v>13.975</c:v>
                </c:pt>
                <c:pt idx="165">
                  <c:v>13.975</c:v>
                </c:pt>
                <c:pt idx="166">
                  <c:v>13.975</c:v>
                </c:pt>
                <c:pt idx="167">
                  <c:v>13.975</c:v>
                </c:pt>
                <c:pt idx="168">
                  <c:v>13.975</c:v>
                </c:pt>
                <c:pt idx="169">
                  <c:v>13.975</c:v>
                </c:pt>
                <c:pt idx="170">
                  <c:v>13.975</c:v>
                </c:pt>
                <c:pt idx="171">
                  <c:v>13.975</c:v>
                </c:pt>
                <c:pt idx="172">
                  <c:v>13.975</c:v>
                </c:pt>
                <c:pt idx="173">
                  <c:v>13.595000000000001</c:v>
                </c:pt>
                <c:pt idx="174">
                  <c:v>13.02</c:v>
                </c:pt>
                <c:pt idx="175">
                  <c:v>12.631</c:v>
                </c:pt>
                <c:pt idx="176">
                  <c:v>12.631</c:v>
                </c:pt>
                <c:pt idx="177">
                  <c:v>12.631</c:v>
                </c:pt>
                <c:pt idx="178">
                  <c:v>12.631</c:v>
                </c:pt>
                <c:pt idx="179">
                  <c:v>12.631</c:v>
                </c:pt>
                <c:pt idx="180">
                  <c:v>12.631</c:v>
                </c:pt>
                <c:pt idx="181">
                  <c:v>12.631</c:v>
                </c:pt>
                <c:pt idx="182">
                  <c:v>12.631</c:v>
                </c:pt>
                <c:pt idx="183">
                  <c:v>12.397</c:v>
                </c:pt>
                <c:pt idx="184">
                  <c:v>12.397</c:v>
                </c:pt>
                <c:pt idx="185">
                  <c:v>12.159000000000001</c:v>
                </c:pt>
                <c:pt idx="186">
                  <c:v>11.920999999999999</c:v>
                </c:pt>
                <c:pt idx="187">
                  <c:v>11.920999999999999</c:v>
                </c:pt>
                <c:pt idx="188">
                  <c:v>11.920999999999999</c:v>
                </c:pt>
                <c:pt idx="189">
                  <c:v>11.920999999999999</c:v>
                </c:pt>
                <c:pt idx="190">
                  <c:v>11.920999999999999</c:v>
                </c:pt>
                <c:pt idx="191">
                  <c:v>11.920999999999999</c:v>
                </c:pt>
                <c:pt idx="192">
                  <c:v>11.672000000000001</c:v>
                </c:pt>
                <c:pt idx="193">
                  <c:v>11.672000000000001</c:v>
                </c:pt>
                <c:pt idx="194">
                  <c:v>11.672000000000001</c:v>
                </c:pt>
                <c:pt idx="195">
                  <c:v>11.372999999999999</c:v>
                </c:pt>
                <c:pt idx="196">
                  <c:v>11.074</c:v>
                </c:pt>
                <c:pt idx="197">
                  <c:v>10.475</c:v>
                </c:pt>
                <c:pt idx="198">
                  <c:v>10.167</c:v>
                </c:pt>
                <c:pt idx="199">
                  <c:v>9.859</c:v>
                </c:pt>
                <c:pt idx="200">
                  <c:v>9.859</c:v>
                </c:pt>
                <c:pt idx="201">
                  <c:v>9.859</c:v>
                </c:pt>
                <c:pt idx="202">
                  <c:v>9.859</c:v>
                </c:pt>
                <c:pt idx="203">
                  <c:v>9.859</c:v>
                </c:pt>
                <c:pt idx="204">
                  <c:v>9.859</c:v>
                </c:pt>
                <c:pt idx="205">
                  <c:v>9.859</c:v>
                </c:pt>
                <c:pt idx="206">
                  <c:v>9.859</c:v>
                </c:pt>
                <c:pt idx="207">
                  <c:v>9.859</c:v>
                </c:pt>
                <c:pt idx="208">
                  <c:v>9.859</c:v>
                </c:pt>
                <c:pt idx="209">
                  <c:v>9.859</c:v>
                </c:pt>
                <c:pt idx="210">
                  <c:v>9.859</c:v>
                </c:pt>
                <c:pt idx="211">
                  <c:v>9.5069999999999997</c:v>
                </c:pt>
                <c:pt idx="212">
                  <c:v>9.141</c:v>
                </c:pt>
                <c:pt idx="213">
                  <c:v>9.141</c:v>
                </c:pt>
                <c:pt idx="214">
                  <c:v>9.141</c:v>
                </c:pt>
                <c:pt idx="215">
                  <c:v>9.141</c:v>
                </c:pt>
                <c:pt idx="216">
                  <c:v>9.141</c:v>
                </c:pt>
                <c:pt idx="217">
                  <c:v>9.141</c:v>
                </c:pt>
                <c:pt idx="218">
                  <c:v>9.141</c:v>
                </c:pt>
                <c:pt idx="219">
                  <c:v>9.141</c:v>
                </c:pt>
                <c:pt idx="220">
                  <c:v>9.141</c:v>
                </c:pt>
                <c:pt idx="221">
                  <c:v>9.141</c:v>
                </c:pt>
                <c:pt idx="222">
                  <c:v>9.141</c:v>
                </c:pt>
                <c:pt idx="223">
                  <c:v>8.7260000000000009</c:v>
                </c:pt>
                <c:pt idx="224">
                  <c:v>8.7260000000000009</c:v>
                </c:pt>
                <c:pt idx="225">
                  <c:v>8.7260000000000009</c:v>
                </c:pt>
                <c:pt idx="226">
                  <c:v>8.7260000000000009</c:v>
                </c:pt>
                <c:pt idx="227">
                  <c:v>8.7260000000000009</c:v>
                </c:pt>
                <c:pt idx="228">
                  <c:v>8.7260000000000009</c:v>
                </c:pt>
                <c:pt idx="229">
                  <c:v>8.7260000000000009</c:v>
                </c:pt>
                <c:pt idx="230">
                  <c:v>8.7260000000000009</c:v>
                </c:pt>
                <c:pt idx="231">
                  <c:v>8.7260000000000009</c:v>
                </c:pt>
                <c:pt idx="232">
                  <c:v>8.7260000000000009</c:v>
                </c:pt>
                <c:pt idx="233">
                  <c:v>8.7260000000000009</c:v>
                </c:pt>
                <c:pt idx="234">
                  <c:v>8.7260000000000009</c:v>
                </c:pt>
                <c:pt idx="235">
                  <c:v>8.18</c:v>
                </c:pt>
                <c:pt idx="236">
                  <c:v>7.6349999999999998</c:v>
                </c:pt>
                <c:pt idx="237">
                  <c:v>7.6349999999999998</c:v>
                </c:pt>
                <c:pt idx="238">
                  <c:v>7.6349999999999998</c:v>
                </c:pt>
                <c:pt idx="239">
                  <c:v>7.6349999999999998</c:v>
                </c:pt>
                <c:pt idx="240">
                  <c:v>7.6349999999999998</c:v>
                </c:pt>
              </c:numCache>
            </c:numRef>
          </c:yVal>
          <c:smooth val="0"/>
          <c:extLst>
            <c:ext xmlns:c16="http://schemas.microsoft.com/office/drawing/2014/chart" uri="{C3380CC4-5D6E-409C-BE32-E72D297353CC}">
              <c16:uniqueId val="{00000000-4129-4494-ABF9-249009CA8625}"/>
            </c:ext>
          </c:extLst>
        </c:ser>
        <c:ser>
          <c:idx val="1"/>
          <c:order val="1"/>
          <c:tx>
            <c:strRef>
              <c:f>Sheet1!$C$1</c:f>
              <c:strCache>
                <c:ptCount val="1"/>
                <c:pt idx="0">
                  <c:v>Induction (N=12,643)</c:v>
                </c:pt>
              </c:strCache>
            </c:strRef>
          </c:tx>
          <c:spPr>
            <a:ln w="41275">
              <a:solidFill>
                <a:srgbClr val="9933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100</c:v>
                </c:pt>
                <c:pt idx="3">
                  <c:v>99.992000000000004</c:v>
                </c:pt>
                <c:pt idx="4">
                  <c:v>99.96</c:v>
                </c:pt>
                <c:pt idx="5">
                  <c:v>99.698999999999998</c:v>
                </c:pt>
                <c:pt idx="6">
                  <c:v>96.677000000000007</c:v>
                </c:pt>
                <c:pt idx="7">
                  <c:v>92.768000000000001</c:v>
                </c:pt>
                <c:pt idx="8">
                  <c:v>92.349000000000004</c:v>
                </c:pt>
                <c:pt idx="9">
                  <c:v>92.277000000000001</c:v>
                </c:pt>
                <c:pt idx="10">
                  <c:v>92.253</c:v>
                </c:pt>
                <c:pt idx="11">
                  <c:v>92.236999999999995</c:v>
                </c:pt>
                <c:pt idx="12">
                  <c:v>92.228999999999999</c:v>
                </c:pt>
                <c:pt idx="13">
                  <c:v>92.168999999999997</c:v>
                </c:pt>
                <c:pt idx="14">
                  <c:v>92.105000000000004</c:v>
                </c:pt>
                <c:pt idx="15">
                  <c:v>91.947999999999993</c:v>
                </c:pt>
                <c:pt idx="16">
                  <c:v>91.421999999999997</c:v>
                </c:pt>
                <c:pt idx="17">
                  <c:v>90.043999999999997</c:v>
                </c:pt>
                <c:pt idx="18">
                  <c:v>85.531999999999996</c:v>
                </c:pt>
                <c:pt idx="19">
                  <c:v>81.656999999999996</c:v>
                </c:pt>
                <c:pt idx="20">
                  <c:v>80.888999999999996</c:v>
                </c:pt>
                <c:pt idx="21">
                  <c:v>80.671999999999997</c:v>
                </c:pt>
                <c:pt idx="22">
                  <c:v>80.548000000000002</c:v>
                </c:pt>
                <c:pt idx="23">
                  <c:v>80.450999999999993</c:v>
                </c:pt>
                <c:pt idx="24">
                  <c:v>80.430999999999997</c:v>
                </c:pt>
                <c:pt idx="25">
                  <c:v>80.375</c:v>
                </c:pt>
                <c:pt idx="26">
                  <c:v>80.174999999999997</c:v>
                </c:pt>
                <c:pt idx="27">
                  <c:v>79.938000000000002</c:v>
                </c:pt>
                <c:pt idx="28">
                  <c:v>79.260000000000005</c:v>
                </c:pt>
                <c:pt idx="29">
                  <c:v>77.388000000000005</c:v>
                </c:pt>
                <c:pt idx="30">
                  <c:v>73.281000000000006</c:v>
                </c:pt>
                <c:pt idx="31">
                  <c:v>70.070999999999998</c:v>
                </c:pt>
                <c:pt idx="32">
                  <c:v>69.492999999999995</c:v>
                </c:pt>
                <c:pt idx="33">
                  <c:v>69.31</c:v>
                </c:pt>
                <c:pt idx="34">
                  <c:v>69.248999999999995</c:v>
                </c:pt>
                <c:pt idx="35">
                  <c:v>69.236000000000004</c:v>
                </c:pt>
                <c:pt idx="36">
                  <c:v>69.209999999999994</c:v>
                </c:pt>
                <c:pt idx="37">
                  <c:v>69.081999999999994</c:v>
                </c:pt>
                <c:pt idx="38">
                  <c:v>69.007999999999996</c:v>
                </c:pt>
                <c:pt idx="39">
                  <c:v>68.679000000000002</c:v>
                </c:pt>
                <c:pt idx="40">
                  <c:v>67.988</c:v>
                </c:pt>
                <c:pt idx="41">
                  <c:v>66.44</c:v>
                </c:pt>
                <c:pt idx="42">
                  <c:v>63.067999999999998</c:v>
                </c:pt>
                <c:pt idx="43">
                  <c:v>60.302</c:v>
                </c:pt>
                <c:pt idx="44">
                  <c:v>59.768999999999998</c:v>
                </c:pt>
                <c:pt idx="45">
                  <c:v>59.646000000000001</c:v>
                </c:pt>
                <c:pt idx="46">
                  <c:v>59.582999999999998</c:v>
                </c:pt>
                <c:pt idx="47">
                  <c:v>59.567</c:v>
                </c:pt>
                <c:pt idx="48">
                  <c:v>59.484000000000002</c:v>
                </c:pt>
                <c:pt idx="49">
                  <c:v>59.396000000000001</c:v>
                </c:pt>
                <c:pt idx="50">
                  <c:v>59.212000000000003</c:v>
                </c:pt>
                <c:pt idx="51">
                  <c:v>58.896000000000001</c:v>
                </c:pt>
                <c:pt idx="52">
                  <c:v>58.075000000000003</c:v>
                </c:pt>
                <c:pt idx="53">
                  <c:v>56.429000000000002</c:v>
                </c:pt>
                <c:pt idx="54">
                  <c:v>53.654000000000003</c:v>
                </c:pt>
                <c:pt idx="55">
                  <c:v>51.548000000000002</c:v>
                </c:pt>
                <c:pt idx="56">
                  <c:v>51.188000000000002</c:v>
                </c:pt>
                <c:pt idx="57">
                  <c:v>51.054000000000002</c:v>
                </c:pt>
                <c:pt idx="58">
                  <c:v>50.996000000000002</c:v>
                </c:pt>
                <c:pt idx="59">
                  <c:v>50.996000000000002</c:v>
                </c:pt>
                <c:pt idx="60">
                  <c:v>50.954999999999998</c:v>
                </c:pt>
                <c:pt idx="61">
                  <c:v>50.91</c:v>
                </c:pt>
                <c:pt idx="62">
                  <c:v>50.817999999999998</c:v>
                </c:pt>
                <c:pt idx="63">
                  <c:v>50.518999999999998</c:v>
                </c:pt>
                <c:pt idx="64">
                  <c:v>49.874000000000002</c:v>
                </c:pt>
                <c:pt idx="65">
                  <c:v>48.670999999999999</c:v>
                </c:pt>
                <c:pt idx="66">
                  <c:v>45.957000000000001</c:v>
                </c:pt>
                <c:pt idx="67">
                  <c:v>44.375999999999998</c:v>
                </c:pt>
                <c:pt idx="68">
                  <c:v>44.142000000000003</c:v>
                </c:pt>
                <c:pt idx="69">
                  <c:v>44.094999999999999</c:v>
                </c:pt>
                <c:pt idx="70">
                  <c:v>44.023000000000003</c:v>
                </c:pt>
                <c:pt idx="71">
                  <c:v>44.023000000000003</c:v>
                </c:pt>
                <c:pt idx="72">
                  <c:v>43.997999999999998</c:v>
                </c:pt>
                <c:pt idx="73">
                  <c:v>43.97</c:v>
                </c:pt>
                <c:pt idx="74">
                  <c:v>43.829000000000001</c:v>
                </c:pt>
                <c:pt idx="75">
                  <c:v>43.515999999999998</c:v>
                </c:pt>
                <c:pt idx="76">
                  <c:v>42.917000000000002</c:v>
                </c:pt>
                <c:pt idx="77">
                  <c:v>41.743000000000002</c:v>
                </c:pt>
                <c:pt idx="78">
                  <c:v>39.706000000000003</c:v>
                </c:pt>
                <c:pt idx="79">
                  <c:v>38.006</c:v>
                </c:pt>
                <c:pt idx="80">
                  <c:v>37.744</c:v>
                </c:pt>
                <c:pt idx="81">
                  <c:v>37.539000000000001</c:v>
                </c:pt>
                <c:pt idx="82">
                  <c:v>37.539000000000001</c:v>
                </c:pt>
                <c:pt idx="83">
                  <c:v>37.539000000000001</c:v>
                </c:pt>
                <c:pt idx="84">
                  <c:v>37.475999999999999</c:v>
                </c:pt>
                <c:pt idx="85">
                  <c:v>37.406999999999996</c:v>
                </c:pt>
                <c:pt idx="86">
                  <c:v>37.371000000000002</c:v>
                </c:pt>
                <c:pt idx="87">
                  <c:v>37.122999999999998</c:v>
                </c:pt>
                <c:pt idx="88">
                  <c:v>36.659999999999997</c:v>
                </c:pt>
                <c:pt idx="89">
                  <c:v>35.624000000000002</c:v>
                </c:pt>
                <c:pt idx="90">
                  <c:v>33.405999999999999</c:v>
                </c:pt>
                <c:pt idx="91">
                  <c:v>32.366</c:v>
                </c:pt>
                <c:pt idx="92">
                  <c:v>32.186</c:v>
                </c:pt>
                <c:pt idx="93">
                  <c:v>32.149000000000001</c:v>
                </c:pt>
                <c:pt idx="94">
                  <c:v>32.073999999999998</c:v>
                </c:pt>
                <c:pt idx="95">
                  <c:v>32.073999999999998</c:v>
                </c:pt>
                <c:pt idx="96">
                  <c:v>32.073999999999998</c:v>
                </c:pt>
                <c:pt idx="97">
                  <c:v>32.073999999999998</c:v>
                </c:pt>
                <c:pt idx="98">
                  <c:v>31.984000000000002</c:v>
                </c:pt>
                <c:pt idx="99">
                  <c:v>31.623999999999999</c:v>
                </c:pt>
                <c:pt idx="100">
                  <c:v>31.443999999999999</c:v>
                </c:pt>
                <c:pt idx="101">
                  <c:v>30.54</c:v>
                </c:pt>
                <c:pt idx="102">
                  <c:v>29.134</c:v>
                </c:pt>
                <c:pt idx="103">
                  <c:v>28.13</c:v>
                </c:pt>
                <c:pt idx="104">
                  <c:v>27.760999999999999</c:v>
                </c:pt>
                <c:pt idx="105">
                  <c:v>27.62</c:v>
                </c:pt>
                <c:pt idx="106">
                  <c:v>27.62</c:v>
                </c:pt>
                <c:pt idx="107">
                  <c:v>27.571000000000002</c:v>
                </c:pt>
                <c:pt idx="108">
                  <c:v>27.518999999999998</c:v>
                </c:pt>
                <c:pt idx="109">
                  <c:v>27.405000000000001</c:v>
                </c:pt>
                <c:pt idx="110">
                  <c:v>27.344999999999999</c:v>
                </c:pt>
                <c:pt idx="111">
                  <c:v>27.222999999999999</c:v>
                </c:pt>
                <c:pt idx="112">
                  <c:v>26.733000000000001</c:v>
                </c:pt>
                <c:pt idx="113">
                  <c:v>26.242000000000001</c:v>
                </c:pt>
                <c:pt idx="114">
                  <c:v>25.256</c:v>
                </c:pt>
                <c:pt idx="115">
                  <c:v>24.577000000000002</c:v>
                </c:pt>
                <c:pt idx="116">
                  <c:v>24.515000000000001</c:v>
                </c:pt>
                <c:pt idx="117">
                  <c:v>24.452000000000002</c:v>
                </c:pt>
                <c:pt idx="118">
                  <c:v>24.388999999999999</c:v>
                </c:pt>
                <c:pt idx="119">
                  <c:v>24.388999999999999</c:v>
                </c:pt>
                <c:pt idx="120">
                  <c:v>24.184000000000001</c:v>
                </c:pt>
                <c:pt idx="121">
                  <c:v>24.184000000000001</c:v>
                </c:pt>
                <c:pt idx="122">
                  <c:v>24.108000000000001</c:v>
                </c:pt>
                <c:pt idx="123">
                  <c:v>23.952000000000002</c:v>
                </c:pt>
                <c:pt idx="124">
                  <c:v>23.875</c:v>
                </c:pt>
                <c:pt idx="125">
                  <c:v>23.33</c:v>
                </c:pt>
                <c:pt idx="126">
                  <c:v>22.468</c:v>
                </c:pt>
                <c:pt idx="127">
                  <c:v>21.838000000000001</c:v>
                </c:pt>
                <c:pt idx="128">
                  <c:v>21.838000000000001</c:v>
                </c:pt>
                <c:pt idx="129">
                  <c:v>21.838000000000001</c:v>
                </c:pt>
                <c:pt idx="130">
                  <c:v>21.838000000000001</c:v>
                </c:pt>
                <c:pt idx="131">
                  <c:v>21.838000000000001</c:v>
                </c:pt>
                <c:pt idx="132">
                  <c:v>21.838000000000001</c:v>
                </c:pt>
                <c:pt idx="133">
                  <c:v>21.751999999999999</c:v>
                </c:pt>
                <c:pt idx="134">
                  <c:v>21.751999999999999</c:v>
                </c:pt>
                <c:pt idx="135">
                  <c:v>21.372</c:v>
                </c:pt>
                <c:pt idx="136">
                  <c:v>21.181999999999999</c:v>
                </c:pt>
                <c:pt idx="137">
                  <c:v>21.085999999999999</c:v>
                </c:pt>
                <c:pt idx="138">
                  <c:v>19.940999999999999</c:v>
                </c:pt>
                <c:pt idx="139">
                  <c:v>18.795999999999999</c:v>
                </c:pt>
                <c:pt idx="140">
                  <c:v>18.795999999999999</c:v>
                </c:pt>
                <c:pt idx="141">
                  <c:v>18.795999999999999</c:v>
                </c:pt>
                <c:pt idx="142">
                  <c:v>18.795999999999999</c:v>
                </c:pt>
                <c:pt idx="143">
                  <c:v>18.795999999999999</c:v>
                </c:pt>
                <c:pt idx="144">
                  <c:v>18.795999999999999</c:v>
                </c:pt>
                <c:pt idx="145">
                  <c:v>18.795999999999999</c:v>
                </c:pt>
                <c:pt idx="146">
                  <c:v>18.667000000000002</c:v>
                </c:pt>
                <c:pt idx="147">
                  <c:v>18.667000000000002</c:v>
                </c:pt>
                <c:pt idx="148">
                  <c:v>18.536999999999999</c:v>
                </c:pt>
                <c:pt idx="149">
                  <c:v>18.405000000000001</c:v>
                </c:pt>
                <c:pt idx="150">
                  <c:v>17.742999999999999</c:v>
                </c:pt>
                <c:pt idx="151">
                  <c:v>17.478000000000002</c:v>
                </c:pt>
                <c:pt idx="152">
                  <c:v>17.478000000000002</c:v>
                </c:pt>
                <c:pt idx="153">
                  <c:v>17.478000000000002</c:v>
                </c:pt>
                <c:pt idx="154">
                  <c:v>17.34</c:v>
                </c:pt>
                <c:pt idx="155">
                  <c:v>17.34</c:v>
                </c:pt>
                <c:pt idx="156">
                  <c:v>17.34</c:v>
                </c:pt>
                <c:pt idx="157">
                  <c:v>17.34</c:v>
                </c:pt>
                <c:pt idx="158">
                  <c:v>17.164000000000001</c:v>
                </c:pt>
                <c:pt idx="159">
                  <c:v>16.984000000000002</c:v>
                </c:pt>
                <c:pt idx="160">
                  <c:v>16.622</c:v>
                </c:pt>
                <c:pt idx="161">
                  <c:v>16.442</c:v>
                </c:pt>
                <c:pt idx="162">
                  <c:v>16.079999999999998</c:v>
                </c:pt>
                <c:pt idx="163">
                  <c:v>15.898</c:v>
                </c:pt>
                <c:pt idx="164">
                  <c:v>15.898</c:v>
                </c:pt>
                <c:pt idx="165">
                  <c:v>15.711</c:v>
                </c:pt>
                <c:pt idx="166">
                  <c:v>15.711</c:v>
                </c:pt>
                <c:pt idx="167">
                  <c:v>15.711</c:v>
                </c:pt>
                <c:pt idx="168">
                  <c:v>15.711</c:v>
                </c:pt>
                <c:pt idx="169">
                  <c:v>15.711</c:v>
                </c:pt>
                <c:pt idx="170">
                  <c:v>15.711</c:v>
                </c:pt>
                <c:pt idx="171">
                  <c:v>15.711</c:v>
                </c:pt>
                <c:pt idx="172">
                  <c:v>15.483000000000001</c:v>
                </c:pt>
                <c:pt idx="173">
                  <c:v>15.255000000000001</c:v>
                </c:pt>
                <c:pt idx="174">
                  <c:v>14.1</c:v>
                </c:pt>
                <c:pt idx="175">
                  <c:v>14.1</c:v>
                </c:pt>
                <c:pt idx="176">
                  <c:v>14.1</c:v>
                </c:pt>
                <c:pt idx="177">
                  <c:v>14.1</c:v>
                </c:pt>
                <c:pt idx="178">
                  <c:v>14.1</c:v>
                </c:pt>
                <c:pt idx="179">
                  <c:v>13.834</c:v>
                </c:pt>
                <c:pt idx="180">
                  <c:v>13.834</c:v>
                </c:pt>
                <c:pt idx="181">
                  <c:v>13.834</c:v>
                </c:pt>
                <c:pt idx="182">
                  <c:v>13.834</c:v>
                </c:pt>
                <c:pt idx="183">
                  <c:v>13.834</c:v>
                </c:pt>
                <c:pt idx="184">
                  <c:v>13.834</c:v>
                </c:pt>
                <c:pt idx="185">
                  <c:v>13.834</c:v>
                </c:pt>
                <c:pt idx="186">
                  <c:v>13.205</c:v>
                </c:pt>
                <c:pt idx="187">
                  <c:v>12.576000000000001</c:v>
                </c:pt>
                <c:pt idx="188">
                  <c:v>12.576000000000001</c:v>
                </c:pt>
                <c:pt idx="189">
                  <c:v>12.576000000000001</c:v>
                </c:pt>
                <c:pt idx="190">
                  <c:v>12.576000000000001</c:v>
                </c:pt>
                <c:pt idx="191">
                  <c:v>12.576000000000001</c:v>
                </c:pt>
                <c:pt idx="192">
                  <c:v>12.576000000000001</c:v>
                </c:pt>
                <c:pt idx="193">
                  <c:v>12.576000000000001</c:v>
                </c:pt>
                <c:pt idx="194">
                  <c:v>12.576000000000001</c:v>
                </c:pt>
                <c:pt idx="195">
                  <c:v>12.576000000000001</c:v>
                </c:pt>
                <c:pt idx="196">
                  <c:v>12.576000000000001</c:v>
                </c:pt>
                <c:pt idx="197">
                  <c:v>12.073</c:v>
                </c:pt>
                <c:pt idx="198">
                  <c:v>11.067</c:v>
                </c:pt>
                <c:pt idx="199">
                  <c:v>9.5579999999999998</c:v>
                </c:pt>
                <c:pt idx="200">
                  <c:v>9.5579999999999998</c:v>
                </c:pt>
                <c:pt idx="201">
                  <c:v>9.5579999999999998</c:v>
                </c:pt>
                <c:pt idx="202">
                  <c:v>9.5579999999999998</c:v>
                </c:pt>
                <c:pt idx="203">
                  <c:v>9.5579999999999998</c:v>
                </c:pt>
                <c:pt idx="204">
                  <c:v>9.5579999999999998</c:v>
                </c:pt>
                <c:pt idx="205">
                  <c:v>9.5579999999999998</c:v>
                </c:pt>
                <c:pt idx="206">
                  <c:v>9.5579999999999998</c:v>
                </c:pt>
                <c:pt idx="207">
                  <c:v>9.5579999999999998</c:v>
                </c:pt>
                <c:pt idx="208">
                  <c:v>9.5579999999999998</c:v>
                </c:pt>
                <c:pt idx="209">
                  <c:v>9.5579999999999998</c:v>
                </c:pt>
              </c:numCache>
            </c:numRef>
          </c:yVal>
          <c:smooth val="0"/>
          <c:extLst>
            <c:ext xmlns:c16="http://schemas.microsoft.com/office/drawing/2014/chart" uri="{C3380CC4-5D6E-409C-BE32-E72D297353CC}">
              <c16:uniqueId val="{00000001-4129-4494-ABF9-249009CA8625}"/>
            </c:ext>
          </c:extLst>
        </c:ser>
        <c:dLbls>
          <c:showLegendKey val="0"/>
          <c:showVal val="0"/>
          <c:showCatName val="0"/>
          <c:showSerName val="0"/>
          <c:showPercent val="0"/>
          <c:showBubbleSize val="0"/>
        </c:dLbls>
        <c:axId val="654646096"/>
        <c:axId val="654646488"/>
      </c:scatterChart>
      <c:valAx>
        <c:axId val="65464609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6488"/>
        <c:crosses val="autoZero"/>
        <c:crossBetween val="midCat"/>
        <c:majorUnit val="1"/>
      </c:valAx>
      <c:valAx>
        <c:axId val="65464648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smtClean="0">
                    <a:solidFill>
                      <a:schemeClr val="bg2"/>
                    </a:solidFill>
                  </a:rPr>
                  <a:t>Freedom from Bronchiolitis Obliterans Syndrome</a:t>
                </a:r>
                <a:r>
                  <a:rPr lang="en-US" sz="1700" b="1" i="0" baseline="0" dirty="0" smtClean="0">
                    <a:solidFill>
                      <a:schemeClr val="bg2"/>
                    </a:solidFill>
                  </a:rPr>
                  <a:t>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6096"/>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64515480918867441"/>
          <c:y val="6.2195199390398782E-2"/>
          <c:w val="0.30210914454277288"/>
          <c:h val="0.14776140885615105"/>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65274449389477"/>
          <c:y val="2.2115283666465039E-2"/>
          <c:w val="0.84177519114460064"/>
          <c:h val="0.79366323440339881"/>
        </c:manualLayout>
      </c:layout>
      <c:areaChart>
        <c:grouping val="stacked"/>
        <c:varyColors val="0"/>
        <c:ser>
          <c:idx val="0"/>
          <c:order val="0"/>
          <c:tx>
            <c:strRef>
              <c:f>Sheet1!$B$1</c:f>
              <c:strCache>
                <c:ptCount val="1"/>
                <c:pt idx="0">
                  <c:v>COPD</c:v>
                </c:pt>
              </c:strCache>
            </c:strRef>
          </c:tx>
          <c:spPr>
            <a:gradFill>
              <a:gsLst>
                <a:gs pos="50000">
                  <a:srgbClr val="66FF33"/>
                </a:gs>
                <a:gs pos="0">
                  <a:srgbClr val="00B050"/>
                </a:gs>
                <a:gs pos="100000">
                  <a:srgbClr val="00B050"/>
                </a:gs>
              </a:gsLst>
            </a:gradFill>
            <a:ln>
              <a:solidFill>
                <a:schemeClr val="bg2"/>
              </a:solidFill>
            </a:ln>
          </c:spPr>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Sheet1!$B$2:$B$29</c:f>
              <c:numCache>
                <c:formatCode>General</c:formatCode>
                <c:ptCount val="28"/>
                <c:pt idx="0">
                  <c:v>70</c:v>
                </c:pt>
                <c:pt idx="1">
                  <c:v>151</c:v>
                </c:pt>
                <c:pt idx="2">
                  <c:v>236</c:v>
                </c:pt>
                <c:pt idx="3">
                  <c:v>365</c:v>
                </c:pt>
                <c:pt idx="4">
                  <c:v>426</c:v>
                </c:pt>
                <c:pt idx="5">
                  <c:v>435</c:v>
                </c:pt>
                <c:pt idx="6">
                  <c:v>443</c:v>
                </c:pt>
                <c:pt idx="7">
                  <c:v>496</c:v>
                </c:pt>
                <c:pt idx="8">
                  <c:v>529</c:v>
                </c:pt>
                <c:pt idx="9">
                  <c:v>588</c:v>
                </c:pt>
                <c:pt idx="10">
                  <c:v>645</c:v>
                </c:pt>
                <c:pt idx="11">
                  <c:v>674</c:v>
                </c:pt>
                <c:pt idx="12">
                  <c:v>711</c:v>
                </c:pt>
                <c:pt idx="13">
                  <c:v>712</c:v>
                </c:pt>
                <c:pt idx="14">
                  <c:v>724</c:v>
                </c:pt>
                <c:pt idx="15">
                  <c:v>776</c:v>
                </c:pt>
                <c:pt idx="16">
                  <c:v>855</c:v>
                </c:pt>
                <c:pt idx="17">
                  <c:v>856</c:v>
                </c:pt>
                <c:pt idx="18">
                  <c:v>872</c:v>
                </c:pt>
                <c:pt idx="19">
                  <c:v>922</c:v>
                </c:pt>
                <c:pt idx="20">
                  <c:v>972</c:v>
                </c:pt>
                <c:pt idx="21">
                  <c:v>1072</c:v>
                </c:pt>
                <c:pt idx="22">
                  <c:v>1030</c:v>
                </c:pt>
                <c:pt idx="23">
                  <c:v>1068</c:v>
                </c:pt>
                <c:pt idx="24">
                  <c:v>1009</c:v>
                </c:pt>
                <c:pt idx="25">
                  <c:v>1080</c:v>
                </c:pt>
                <c:pt idx="26">
                  <c:v>1151</c:v>
                </c:pt>
                <c:pt idx="27">
                  <c:v>1152</c:v>
                </c:pt>
              </c:numCache>
            </c:numRef>
          </c:val>
          <c:extLst>
            <c:ext xmlns:c16="http://schemas.microsoft.com/office/drawing/2014/chart" uri="{C3380CC4-5D6E-409C-BE32-E72D297353CC}">
              <c16:uniqueId val="{00000000-41EF-417D-B707-816673531BC1}"/>
            </c:ext>
          </c:extLst>
        </c:ser>
        <c:ser>
          <c:idx val="1"/>
          <c:order val="1"/>
          <c:tx>
            <c:strRef>
              <c:f>Sheet1!$C$1</c:f>
              <c:strCache>
                <c:ptCount val="1"/>
                <c:pt idx="0">
                  <c:v>A1ATD</c:v>
                </c:pt>
              </c:strCache>
            </c:strRef>
          </c:tx>
          <c:spPr>
            <a:solidFill>
              <a:srgbClr val="FF0000"/>
            </a:solidFill>
            <a:ln>
              <a:solidFill>
                <a:schemeClr val="bg2"/>
              </a:solidFill>
            </a:ln>
          </c:spPr>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Sheet1!$C$2:$C$29</c:f>
              <c:numCache>
                <c:formatCode>General</c:formatCode>
                <c:ptCount val="28"/>
                <c:pt idx="0">
                  <c:v>59</c:v>
                </c:pt>
                <c:pt idx="1">
                  <c:v>96</c:v>
                </c:pt>
                <c:pt idx="2">
                  <c:v>136</c:v>
                </c:pt>
                <c:pt idx="3">
                  <c:v>123</c:v>
                </c:pt>
                <c:pt idx="4">
                  <c:v>124</c:v>
                </c:pt>
                <c:pt idx="5">
                  <c:v>134</c:v>
                </c:pt>
                <c:pt idx="6">
                  <c:v>112</c:v>
                </c:pt>
                <c:pt idx="7">
                  <c:v>140</c:v>
                </c:pt>
                <c:pt idx="8">
                  <c:v>142</c:v>
                </c:pt>
                <c:pt idx="9">
                  <c:v>118</c:v>
                </c:pt>
                <c:pt idx="10">
                  <c:v>140</c:v>
                </c:pt>
                <c:pt idx="11">
                  <c:v>142</c:v>
                </c:pt>
                <c:pt idx="12">
                  <c:v>158</c:v>
                </c:pt>
                <c:pt idx="13">
                  <c:v>134</c:v>
                </c:pt>
                <c:pt idx="14">
                  <c:v>136</c:v>
                </c:pt>
                <c:pt idx="15">
                  <c:v>121</c:v>
                </c:pt>
                <c:pt idx="16">
                  <c:v>117</c:v>
                </c:pt>
                <c:pt idx="17">
                  <c:v>114</c:v>
                </c:pt>
                <c:pt idx="18">
                  <c:v>100</c:v>
                </c:pt>
                <c:pt idx="19">
                  <c:v>109</c:v>
                </c:pt>
                <c:pt idx="20">
                  <c:v>121</c:v>
                </c:pt>
                <c:pt idx="21">
                  <c:v>139</c:v>
                </c:pt>
                <c:pt idx="22">
                  <c:v>119</c:v>
                </c:pt>
                <c:pt idx="23">
                  <c:v>125</c:v>
                </c:pt>
                <c:pt idx="24">
                  <c:v>91</c:v>
                </c:pt>
                <c:pt idx="25">
                  <c:v>145</c:v>
                </c:pt>
                <c:pt idx="26">
                  <c:v>150</c:v>
                </c:pt>
                <c:pt idx="27">
                  <c:v>118</c:v>
                </c:pt>
              </c:numCache>
            </c:numRef>
          </c:val>
          <c:extLst>
            <c:ext xmlns:c16="http://schemas.microsoft.com/office/drawing/2014/chart" uri="{C3380CC4-5D6E-409C-BE32-E72D297353CC}">
              <c16:uniqueId val="{00000001-41EF-417D-B707-816673531BC1}"/>
            </c:ext>
          </c:extLst>
        </c:ser>
        <c:ser>
          <c:idx val="2"/>
          <c:order val="2"/>
          <c:tx>
            <c:strRef>
              <c:f>Sheet1!$D$1</c:f>
              <c:strCache>
                <c:ptCount val="1"/>
                <c:pt idx="0">
                  <c:v>CF</c:v>
                </c:pt>
              </c:strCache>
            </c:strRef>
          </c:tx>
          <c:spPr>
            <a:gradFill flip="none" rotWithShape="1">
              <a:gsLst>
                <a:gs pos="50000">
                  <a:srgbClr val="CC99FF"/>
                </a:gs>
                <a:gs pos="0">
                  <a:srgbClr val="9933FF"/>
                </a:gs>
                <a:gs pos="100000">
                  <a:srgbClr val="9933FF"/>
                </a:gs>
              </a:gsLst>
              <a:lin ang="10800000" scaled="1"/>
              <a:tileRect/>
            </a:gradFill>
            <a:ln>
              <a:solidFill>
                <a:srgbClr val="000000"/>
              </a:solidFill>
            </a:ln>
          </c:spPr>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Sheet1!$D$2:$D$29</c:f>
              <c:numCache>
                <c:formatCode>General</c:formatCode>
                <c:ptCount val="28"/>
                <c:pt idx="0">
                  <c:v>50</c:v>
                </c:pt>
                <c:pt idx="1">
                  <c:v>76</c:v>
                </c:pt>
                <c:pt idx="2">
                  <c:v>114</c:v>
                </c:pt>
                <c:pt idx="3">
                  <c:v>145</c:v>
                </c:pt>
                <c:pt idx="4">
                  <c:v>166</c:v>
                </c:pt>
                <c:pt idx="5">
                  <c:v>203</c:v>
                </c:pt>
                <c:pt idx="6">
                  <c:v>204</c:v>
                </c:pt>
                <c:pt idx="7">
                  <c:v>241</c:v>
                </c:pt>
                <c:pt idx="8">
                  <c:v>249</c:v>
                </c:pt>
                <c:pt idx="9">
                  <c:v>238</c:v>
                </c:pt>
                <c:pt idx="10">
                  <c:v>261</c:v>
                </c:pt>
                <c:pt idx="11">
                  <c:v>272</c:v>
                </c:pt>
                <c:pt idx="12">
                  <c:v>313</c:v>
                </c:pt>
                <c:pt idx="13">
                  <c:v>332</c:v>
                </c:pt>
                <c:pt idx="14">
                  <c:v>376</c:v>
                </c:pt>
                <c:pt idx="15">
                  <c:v>395</c:v>
                </c:pt>
                <c:pt idx="16">
                  <c:v>457</c:v>
                </c:pt>
                <c:pt idx="17">
                  <c:v>440</c:v>
                </c:pt>
                <c:pt idx="18">
                  <c:v>431</c:v>
                </c:pt>
                <c:pt idx="19">
                  <c:v>496</c:v>
                </c:pt>
                <c:pt idx="20">
                  <c:v>530</c:v>
                </c:pt>
                <c:pt idx="21">
                  <c:v>589</c:v>
                </c:pt>
                <c:pt idx="22">
                  <c:v>541</c:v>
                </c:pt>
                <c:pt idx="23">
                  <c:v>614</c:v>
                </c:pt>
                <c:pt idx="24">
                  <c:v>571</c:v>
                </c:pt>
                <c:pt idx="25">
                  <c:v>534</c:v>
                </c:pt>
                <c:pt idx="26">
                  <c:v>624</c:v>
                </c:pt>
                <c:pt idx="27">
                  <c:v>576</c:v>
                </c:pt>
              </c:numCache>
            </c:numRef>
          </c:val>
          <c:extLst>
            <c:ext xmlns:c16="http://schemas.microsoft.com/office/drawing/2014/chart" uri="{C3380CC4-5D6E-409C-BE32-E72D297353CC}">
              <c16:uniqueId val="{00000002-41EF-417D-B707-816673531BC1}"/>
            </c:ext>
          </c:extLst>
        </c:ser>
        <c:ser>
          <c:idx val="3"/>
          <c:order val="3"/>
          <c:tx>
            <c:strRef>
              <c:f>Sheet1!$E$1</c:f>
              <c:strCache>
                <c:ptCount val="1"/>
                <c:pt idx="0">
                  <c:v>IIP</c:v>
                </c:pt>
              </c:strCache>
            </c:strRef>
          </c:tx>
          <c:spPr>
            <a:solidFill>
              <a:schemeClr val="bg1">
                <a:lumMod val="50000"/>
                <a:lumOff val="50000"/>
              </a:schemeClr>
            </a:solidFill>
            <a:ln>
              <a:solidFill>
                <a:srgbClr val="000000"/>
              </a:solidFill>
            </a:ln>
          </c:spPr>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Sheet1!$E$2:$E$29</c:f>
              <c:numCache>
                <c:formatCode>General</c:formatCode>
                <c:ptCount val="28"/>
                <c:pt idx="0">
                  <c:v>69</c:v>
                </c:pt>
                <c:pt idx="1">
                  <c:v>109</c:v>
                </c:pt>
                <c:pt idx="2">
                  <c:v>109</c:v>
                </c:pt>
                <c:pt idx="3">
                  <c:v>131</c:v>
                </c:pt>
                <c:pt idx="4">
                  <c:v>153</c:v>
                </c:pt>
                <c:pt idx="5">
                  <c:v>178</c:v>
                </c:pt>
                <c:pt idx="6">
                  <c:v>231</c:v>
                </c:pt>
                <c:pt idx="7">
                  <c:v>196</c:v>
                </c:pt>
                <c:pt idx="8">
                  <c:v>225</c:v>
                </c:pt>
                <c:pt idx="9">
                  <c:v>234</c:v>
                </c:pt>
                <c:pt idx="10">
                  <c:v>234</c:v>
                </c:pt>
                <c:pt idx="11">
                  <c:v>260</c:v>
                </c:pt>
                <c:pt idx="12">
                  <c:v>316</c:v>
                </c:pt>
                <c:pt idx="13">
                  <c:v>352</c:v>
                </c:pt>
                <c:pt idx="14">
                  <c:v>447</c:v>
                </c:pt>
                <c:pt idx="15">
                  <c:v>568</c:v>
                </c:pt>
                <c:pt idx="16">
                  <c:v>648</c:v>
                </c:pt>
                <c:pt idx="17">
                  <c:v>748</c:v>
                </c:pt>
                <c:pt idx="18">
                  <c:v>780</c:v>
                </c:pt>
                <c:pt idx="19">
                  <c:v>867</c:v>
                </c:pt>
                <c:pt idx="20">
                  <c:v>925</c:v>
                </c:pt>
                <c:pt idx="21">
                  <c:v>1033</c:v>
                </c:pt>
                <c:pt idx="22">
                  <c:v>1061</c:v>
                </c:pt>
                <c:pt idx="23">
                  <c:v>1204</c:v>
                </c:pt>
                <c:pt idx="24">
                  <c:v>1295</c:v>
                </c:pt>
                <c:pt idx="25">
                  <c:v>1287</c:v>
                </c:pt>
                <c:pt idx="26">
                  <c:v>1474</c:v>
                </c:pt>
                <c:pt idx="27">
                  <c:v>1428</c:v>
                </c:pt>
              </c:numCache>
            </c:numRef>
          </c:val>
          <c:extLst>
            <c:ext xmlns:c16="http://schemas.microsoft.com/office/drawing/2014/chart" uri="{C3380CC4-5D6E-409C-BE32-E72D297353CC}">
              <c16:uniqueId val="{00000003-41EF-417D-B707-816673531BC1}"/>
            </c:ext>
          </c:extLst>
        </c:ser>
        <c:ser>
          <c:idx val="4"/>
          <c:order val="4"/>
          <c:tx>
            <c:strRef>
              <c:f>Sheet1!$F$1</c:f>
              <c:strCache>
                <c:ptCount val="1"/>
                <c:pt idx="0">
                  <c:v>ILD-not IIP</c:v>
                </c:pt>
              </c:strCache>
            </c:strRef>
          </c:tx>
          <c:spPr>
            <a:gradFill>
              <a:gsLst>
                <a:gs pos="50000">
                  <a:srgbClr val="FFFF00"/>
                </a:gs>
                <a:gs pos="0">
                  <a:schemeClr val="tx2">
                    <a:lumMod val="75000"/>
                  </a:schemeClr>
                </a:gs>
                <a:gs pos="100000">
                  <a:schemeClr val="tx2">
                    <a:lumMod val="75000"/>
                  </a:schemeClr>
                </a:gs>
              </a:gsLst>
            </a:gradFill>
            <a:ln>
              <a:solidFill>
                <a:schemeClr val="bg2"/>
              </a:solidFill>
            </a:ln>
          </c:spPr>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Sheet1!$F$2:$F$29</c:f>
              <c:numCache>
                <c:formatCode>General</c:formatCode>
                <c:ptCount val="28"/>
                <c:pt idx="0">
                  <c:v>8</c:v>
                </c:pt>
                <c:pt idx="1">
                  <c:v>11</c:v>
                </c:pt>
                <c:pt idx="2">
                  <c:v>13</c:v>
                </c:pt>
                <c:pt idx="3">
                  <c:v>15</c:v>
                </c:pt>
                <c:pt idx="4">
                  <c:v>21</c:v>
                </c:pt>
                <c:pt idx="5">
                  <c:v>40</c:v>
                </c:pt>
                <c:pt idx="6">
                  <c:v>27</c:v>
                </c:pt>
                <c:pt idx="7">
                  <c:v>36</c:v>
                </c:pt>
                <c:pt idx="8">
                  <c:v>34</c:v>
                </c:pt>
                <c:pt idx="9">
                  <c:v>30</c:v>
                </c:pt>
                <c:pt idx="10">
                  <c:v>52</c:v>
                </c:pt>
                <c:pt idx="11">
                  <c:v>58</c:v>
                </c:pt>
                <c:pt idx="12">
                  <c:v>60</c:v>
                </c:pt>
                <c:pt idx="13">
                  <c:v>60</c:v>
                </c:pt>
                <c:pt idx="14">
                  <c:v>69</c:v>
                </c:pt>
                <c:pt idx="15">
                  <c:v>115</c:v>
                </c:pt>
                <c:pt idx="16">
                  <c:v>112</c:v>
                </c:pt>
                <c:pt idx="17">
                  <c:v>122</c:v>
                </c:pt>
                <c:pt idx="18">
                  <c:v>154</c:v>
                </c:pt>
                <c:pt idx="19">
                  <c:v>170</c:v>
                </c:pt>
                <c:pt idx="20">
                  <c:v>227</c:v>
                </c:pt>
                <c:pt idx="21">
                  <c:v>232</c:v>
                </c:pt>
                <c:pt idx="22">
                  <c:v>247</c:v>
                </c:pt>
                <c:pt idx="23">
                  <c:v>312</c:v>
                </c:pt>
                <c:pt idx="24">
                  <c:v>295</c:v>
                </c:pt>
                <c:pt idx="25">
                  <c:v>321</c:v>
                </c:pt>
                <c:pt idx="26">
                  <c:v>340</c:v>
                </c:pt>
                <c:pt idx="27">
                  <c:v>357</c:v>
                </c:pt>
              </c:numCache>
            </c:numRef>
          </c:val>
          <c:extLst>
            <c:ext xmlns:c16="http://schemas.microsoft.com/office/drawing/2014/chart" uri="{C3380CC4-5D6E-409C-BE32-E72D297353CC}">
              <c16:uniqueId val="{00000004-41EF-417D-B707-816673531BC1}"/>
            </c:ext>
          </c:extLst>
        </c:ser>
        <c:ser>
          <c:idx val="5"/>
          <c:order val="5"/>
          <c:tx>
            <c:strRef>
              <c:f>Sheet1!$G$1</c:f>
              <c:strCache>
                <c:ptCount val="1"/>
                <c:pt idx="0">
                  <c:v>Retransplant</c:v>
                </c:pt>
              </c:strCache>
            </c:strRef>
          </c:tx>
          <c:spPr>
            <a:solidFill>
              <a:srgbClr val="FF00FF"/>
            </a:solidFill>
            <a:ln>
              <a:solidFill>
                <a:srgbClr val="000000"/>
              </a:solidFill>
            </a:ln>
          </c:spPr>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Sheet1!$G$2:$G$29</c:f>
              <c:numCache>
                <c:formatCode>General</c:formatCode>
                <c:ptCount val="28"/>
                <c:pt idx="0">
                  <c:v>29</c:v>
                </c:pt>
                <c:pt idx="1">
                  <c:v>37</c:v>
                </c:pt>
                <c:pt idx="2">
                  <c:v>39</c:v>
                </c:pt>
                <c:pt idx="3">
                  <c:v>37</c:v>
                </c:pt>
                <c:pt idx="4">
                  <c:v>57</c:v>
                </c:pt>
                <c:pt idx="5">
                  <c:v>45</c:v>
                </c:pt>
                <c:pt idx="6">
                  <c:v>37</c:v>
                </c:pt>
                <c:pt idx="7">
                  <c:v>50</c:v>
                </c:pt>
                <c:pt idx="8">
                  <c:v>45</c:v>
                </c:pt>
                <c:pt idx="9">
                  <c:v>50</c:v>
                </c:pt>
                <c:pt idx="10">
                  <c:v>42</c:v>
                </c:pt>
                <c:pt idx="11">
                  <c:v>59</c:v>
                </c:pt>
                <c:pt idx="12">
                  <c:v>62</c:v>
                </c:pt>
                <c:pt idx="13">
                  <c:v>63</c:v>
                </c:pt>
                <c:pt idx="14">
                  <c:v>62</c:v>
                </c:pt>
                <c:pt idx="15">
                  <c:v>114</c:v>
                </c:pt>
                <c:pt idx="16">
                  <c:v>107</c:v>
                </c:pt>
                <c:pt idx="17">
                  <c:v>158</c:v>
                </c:pt>
                <c:pt idx="18">
                  <c:v>144</c:v>
                </c:pt>
                <c:pt idx="19">
                  <c:v>157</c:v>
                </c:pt>
                <c:pt idx="20">
                  <c:v>149</c:v>
                </c:pt>
                <c:pt idx="21">
                  <c:v>139</c:v>
                </c:pt>
                <c:pt idx="22">
                  <c:v>189</c:v>
                </c:pt>
                <c:pt idx="23">
                  <c:v>171</c:v>
                </c:pt>
                <c:pt idx="24">
                  <c:v>164</c:v>
                </c:pt>
                <c:pt idx="25">
                  <c:v>160</c:v>
                </c:pt>
                <c:pt idx="26">
                  <c:v>178</c:v>
                </c:pt>
                <c:pt idx="27">
                  <c:v>167</c:v>
                </c:pt>
              </c:numCache>
            </c:numRef>
          </c:val>
          <c:extLst>
            <c:ext xmlns:c16="http://schemas.microsoft.com/office/drawing/2014/chart" uri="{C3380CC4-5D6E-409C-BE32-E72D297353CC}">
              <c16:uniqueId val="{00000005-41EF-417D-B707-816673531BC1}"/>
            </c:ext>
          </c:extLst>
        </c:ser>
        <c:dLbls>
          <c:showLegendKey val="0"/>
          <c:showVal val="0"/>
          <c:showCatName val="0"/>
          <c:showSerName val="0"/>
          <c:showPercent val="0"/>
          <c:showBubbleSize val="0"/>
        </c:dLbls>
        <c:axId val="568089824"/>
        <c:axId val="568090216"/>
      </c:areaChart>
      <c:catAx>
        <c:axId val="568089824"/>
        <c:scaling>
          <c:orientation val="minMax"/>
        </c:scaling>
        <c:delete val="0"/>
        <c:axPos val="b"/>
        <c:title>
          <c:tx>
            <c:rich>
              <a:bodyPr/>
              <a:lstStyle/>
              <a:p>
                <a:pPr>
                  <a:defRPr sz="1700">
                    <a:solidFill>
                      <a:schemeClr val="bg2"/>
                    </a:solidFill>
                  </a:defRPr>
                </a:pPr>
                <a:r>
                  <a:rPr lang="en-US" sz="1700" dirty="0" smtClean="0">
                    <a:solidFill>
                      <a:schemeClr val="bg2"/>
                    </a:solidFill>
                  </a:rPr>
                  <a:t>Transplant Year</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2700000" vert="horz"/>
          <a:lstStyle/>
          <a:p>
            <a:pPr>
              <a:defRPr sz="1500" b="1">
                <a:solidFill>
                  <a:schemeClr val="bg2"/>
                </a:solidFill>
              </a:defRPr>
            </a:pPr>
            <a:endParaRPr lang="en-US"/>
          </a:p>
        </c:txPr>
        <c:crossAx val="568090216"/>
        <c:crosses val="autoZero"/>
        <c:auto val="1"/>
        <c:lblAlgn val="ctr"/>
        <c:lblOffset val="100"/>
        <c:tickLblSkip val="1"/>
        <c:noMultiLvlLbl val="0"/>
      </c:catAx>
      <c:valAx>
        <c:axId val="568090216"/>
        <c:scaling>
          <c:orientation val="minMax"/>
          <c:max val="400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manualLayout>
              <c:xMode val="edge"/>
              <c:yMode val="edge"/>
              <c:x val="9.7842063220358322E-3"/>
              <c:y val="0.19045656591313168"/>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8089824"/>
        <c:crosses val="autoZero"/>
        <c:crossBetween val="midCat"/>
        <c:majorUnit val="500"/>
      </c:valAx>
      <c:spPr>
        <a:noFill/>
        <a:ln w="15875">
          <a:solidFill>
            <a:schemeClr val="bg2"/>
          </a:solidFill>
        </a:ln>
      </c:spPr>
    </c:plotArea>
    <c:legend>
      <c:legendPos val="t"/>
      <c:layout>
        <c:manualLayout>
          <c:xMode val="edge"/>
          <c:yMode val="edge"/>
          <c:x val="0.13864247403857125"/>
          <c:y val="4.2183525136281048E-2"/>
          <c:w val="0.66909174940089011"/>
          <c:h val="6.5772161544323124E-2"/>
        </c:manualLayout>
      </c:layout>
      <c:overlay val="0"/>
      <c:spPr>
        <a:noFill/>
        <a:ln w="12700">
          <a:solidFill>
            <a:schemeClr val="bg2"/>
          </a:solidFill>
        </a:ln>
      </c:spPr>
      <c:txPr>
        <a:bodyPr/>
        <a:lstStyle/>
        <a:p>
          <a:pPr>
            <a:defRPr sz="1400" b="1">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03"/>
          <c:h val="0.77074260114040605"/>
        </c:manualLayout>
      </c:layout>
      <c:scatterChart>
        <c:scatterStyle val="lineMarker"/>
        <c:varyColors val="0"/>
        <c:ser>
          <c:idx val="0"/>
          <c:order val="0"/>
          <c:tx>
            <c:strRef>
              <c:f>Sheet1!$B$1</c:f>
              <c:strCache>
                <c:ptCount val="1"/>
                <c:pt idx="0">
                  <c:v>D(-)/R(-) (N=3,835)</c:v>
                </c:pt>
              </c:strCache>
            </c:strRef>
          </c:tx>
          <c:spPr>
            <a:ln w="41275">
              <a:solidFill>
                <a:srgbClr val="00B0F0"/>
              </a:solidFill>
            </a:ln>
          </c:spPr>
          <c:marker>
            <c:symbol val="none"/>
          </c:marker>
          <c:xVal>
            <c:numRef>
              <c:f>Sheet1!$A$2:$A$231</c:f>
              <c:numCache>
                <c:formatCode>General</c:formatCode>
                <c:ptCount val="2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numCache>
            </c:numRef>
          </c:xVal>
          <c:yVal>
            <c:numRef>
              <c:f>Sheet1!$B$2:$B$231</c:f>
              <c:numCache>
                <c:formatCode>General</c:formatCode>
                <c:ptCount val="230"/>
                <c:pt idx="0">
                  <c:v>100</c:v>
                </c:pt>
                <c:pt idx="1">
                  <c:v>100</c:v>
                </c:pt>
                <c:pt idx="2">
                  <c:v>99.974000000000004</c:v>
                </c:pt>
                <c:pt idx="3">
                  <c:v>99.87</c:v>
                </c:pt>
                <c:pt idx="4">
                  <c:v>99.712999999999994</c:v>
                </c:pt>
                <c:pt idx="5">
                  <c:v>99.212000000000003</c:v>
                </c:pt>
                <c:pt idx="6">
                  <c:v>96.007000000000005</c:v>
                </c:pt>
                <c:pt idx="7">
                  <c:v>92.290999999999997</c:v>
                </c:pt>
                <c:pt idx="8">
                  <c:v>91.998000000000005</c:v>
                </c:pt>
                <c:pt idx="9">
                  <c:v>91.971000000000004</c:v>
                </c:pt>
                <c:pt idx="10">
                  <c:v>91.971000000000004</c:v>
                </c:pt>
                <c:pt idx="11">
                  <c:v>91.942999999999998</c:v>
                </c:pt>
                <c:pt idx="12">
                  <c:v>91.915000000000006</c:v>
                </c:pt>
                <c:pt idx="13">
                  <c:v>91.852999999999994</c:v>
                </c:pt>
                <c:pt idx="14">
                  <c:v>91.852999999999994</c:v>
                </c:pt>
                <c:pt idx="15">
                  <c:v>91.787999999999997</c:v>
                </c:pt>
                <c:pt idx="16">
                  <c:v>91.265000000000001</c:v>
                </c:pt>
                <c:pt idx="17">
                  <c:v>90.25</c:v>
                </c:pt>
                <c:pt idx="18">
                  <c:v>85.625</c:v>
                </c:pt>
                <c:pt idx="19">
                  <c:v>80.926000000000002</c:v>
                </c:pt>
                <c:pt idx="20">
                  <c:v>80.165000000000006</c:v>
                </c:pt>
                <c:pt idx="21">
                  <c:v>79.965000000000003</c:v>
                </c:pt>
                <c:pt idx="22">
                  <c:v>79.932000000000002</c:v>
                </c:pt>
                <c:pt idx="23">
                  <c:v>79.932000000000002</c:v>
                </c:pt>
                <c:pt idx="24">
                  <c:v>79.932000000000002</c:v>
                </c:pt>
                <c:pt idx="25">
                  <c:v>79.855000000000004</c:v>
                </c:pt>
                <c:pt idx="26">
                  <c:v>79.774000000000001</c:v>
                </c:pt>
                <c:pt idx="27">
                  <c:v>79.53</c:v>
                </c:pt>
                <c:pt idx="28">
                  <c:v>78.878</c:v>
                </c:pt>
                <c:pt idx="29">
                  <c:v>76.757000000000005</c:v>
                </c:pt>
                <c:pt idx="30">
                  <c:v>72.551000000000002</c:v>
                </c:pt>
                <c:pt idx="31">
                  <c:v>69.646000000000001</c:v>
                </c:pt>
                <c:pt idx="32">
                  <c:v>68.944999999999993</c:v>
                </c:pt>
                <c:pt idx="33">
                  <c:v>68.736999999999995</c:v>
                </c:pt>
                <c:pt idx="34">
                  <c:v>68.611999999999995</c:v>
                </c:pt>
                <c:pt idx="35">
                  <c:v>68.611999999999995</c:v>
                </c:pt>
                <c:pt idx="36">
                  <c:v>68.567999999999998</c:v>
                </c:pt>
                <c:pt idx="37">
                  <c:v>68.427999999999997</c:v>
                </c:pt>
                <c:pt idx="38">
                  <c:v>68.378</c:v>
                </c:pt>
                <c:pt idx="39">
                  <c:v>67.876999999999995</c:v>
                </c:pt>
                <c:pt idx="40">
                  <c:v>67.274000000000001</c:v>
                </c:pt>
                <c:pt idx="41">
                  <c:v>65.459000000000003</c:v>
                </c:pt>
                <c:pt idx="42">
                  <c:v>62.381</c:v>
                </c:pt>
                <c:pt idx="43">
                  <c:v>58.984999999999999</c:v>
                </c:pt>
                <c:pt idx="44">
                  <c:v>58.069000000000003</c:v>
                </c:pt>
                <c:pt idx="45">
                  <c:v>58.018000000000001</c:v>
                </c:pt>
                <c:pt idx="46">
                  <c:v>57.863</c:v>
                </c:pt>
                <c:pt idx="47">
                  <c:v>57.863</c:v>
                </c:pt>
                <c:pt idx="48">
                  <c:v>57.808</c:v>
                </c:pt>
                <c:pt idx="49">
                  <c:v>57.808</c:v>
                </c:pt>
                <c:pt idx="50">
                  <c:v>57.572000000000003</c:v>
                </c:pt>
                <c:pt idx="51">
                  <c:v>57.034999999999997</c:v>
                </c:pt>
                <c:pt idx="52">
                  <c:v>56.496000000000002</c:v>
                </c:pt>
                <c:pt idx="53">
                  <c:v>55.475999999999999</c:v>
                </c:pt>
                <c:pt idx="54">
                  <c:v>52.893999999999998</c:v>
                </c:pt>
                <c:pt idx="55">
                  <c:v>50.49</c:v>
                </c:pt>
                <c:pt idx="56">
                  <c:v>49.826000000000001</c:v>
                </c:pt>
                <c:pt idx="57">
                  <c:v>49.826000000000001</c:v>
                </c:pt>
                <c:pt idx="58">
                  <c:v>49.826000000000001</c:v>
                </c:pt>
                <c:pt idx="59">
                  <c:v>49.826000000000001</c:v>
                </c:pt>
                <c:pt idx="60">
                  <c:v>49.762</c:v>
                </c:pt>
                <c:pt idx="61">
                  <c:v>49.619</c:v>
                </c:pt>
                <c:pt idx="62">
                  <c:v>49.470999999999997</c:v>
                </c:pt>
                <c:pt idx="63">
                  <c:v>49.322000000000003</c:v>
                </c:pt>
                <c:pt idx="64">
                  <c:v>48.423000000000002</c:v>
                </c:pt>
                <c:pt idx="65">
                  <c:v>47.523000000000003</c:v>
                </c:pt>
                <c:pt idx="66">
                  <c:v>44.9</c:v>
                </c:pt>
                <c:pt idx="67">
                  <c:v>43.326000000000001</c:v>
                </c:pt>
                <c:pt idx="68">
                  <c:v>42.65</c:v>
                </c:pt>
                <c:pt idx="69">
                  <c:v>42.345999999999997</c:v>
                </c:pt>
                <c:pt idx="70">
                  <c:v>42.345999999999997</c:v>
                </c:pt>
                <c:pt idx="71">
                  <c:v>42.345999999999997</c:v>
                </c:pt>
                <c:pt idx="72">
                  <c:v>42.345999999999997</c:v>
                </c:pt>
                <c:pt idx="73">
                  <c:v>42.26</c:v>
                </c:pt>
                <c:pt idx="74">
                  <c:v>42.167000000000002</c:v>
                </c:pt>
                <c:pt idx="75">
                  <c:v>41.884999999999998</c:v>
                </c:pt>
                <c:pt idx="76">
                  <c:v>40.564</c:v>
                </c:pt>
                <c:pt idx="77">
                  <c:v>39.521000000000001</c:v>
                </c:pt>
                <c:pt idx="78">
                  <c:v>37.436</c:v>
                </c:pt>
                <c:pt idx="79">
                  <c:v>35.343000000000004</c:v>
                </c:pt>
                <c:pt idx="80">
                  <c:v>35.152000000000001</c:v>
                </c:pt>
                <c:pt idx="81">
                  <c:v>35.152000000000001</c:v>
                </c:pt>
                <c:pt idx="82">
                  <c:v>35.152000000000001</c:v>
                </c:pt>
                <c:pt idx="83">
                  <c:v>35.152000000000001</c:v>
                </c:pt>
                <c:pt idx="84">
                  <c:v>35.152000000000001</c:v>
                </c:pt>
                <c:pt idx="85">
                  <c:v>35.037999999999997</c:v>
                </c:pt>
                <c:pt idx="86">
                  <c:v>34.920999999999999</c:v>
                </c:pt>
                <c:pt idx="87">
                  <c:v>34.682000000000002</c:v>
                </c:pt>
                <c:pt idx="88">
                  <c:v>34.323</c:v>
                </c:pt>
                <c:pt idx="89">
                  <c:v>33.363</c:v>
                </c:pt>
                <c:pt idx="90">
                  <c:v>31.443000000000001</c:v>
                </c:pt>
                <c:pt idx="91">
                  <c:v>29.402999999999999</c:v>
                </c:pt>
                <c:pt idx="92">
                  <c:v>28.797000000000001</c:v>
                </c:pt>
                <c:pt idx="93">
                  <c:v>28.797000000000001</c:v>
                </c:pt>
                <c:pt idx="94">
                  <c:v>28.797000000000001</c:v>
                </c:pt>
                <c:pt idx="95">
                  <c:v>28.797000000000001</c:v>
                </c:pt>
                <c:pt idx="96">
                  <c:v>28.797000000000001</c:v>
                </c:pt>
                <c:pt idx="97">
                  <c:v>28.797000000000001</c:v>
                </c:pt>
                <c:pt idx="98">
                  <c:v>28.797000000000001</c:v>
                </c:pt>
                <c:pt idx="99">
                  <c:v>28.797000000000001</c:v>
                </c:pt>
                <c:pt idx="100">
                  <c:v>28.797000000000001</c:v>
                </c:pt>
                <c:pt idx="101">
                  <c:v>28.135000000000002</c:v>
                </c:pt>
                <c:pt idx="102">
                  <c:v>26.314</c:v>
                </c:pt>
                <c:pt idx="103">
                  <c:v>25.484000000000002</c:v>
                </c:pt>
                <c:pt idx="104">
                  <c:v>25.484000000000002</c:v>
                </c:pt>
                <c:pt idx="105">
                  <c:v>25.315999999999999</c:v>
                </c:pt>
                <c:pt idx="106">
                  <c:v>25.315999999999999</c:v>
                </c:pt>
                <c:pt idx="107">
                  <c:v>25.315999999999999</c:v>
                </c:pt>
                <c:pt idx="108">
                  <c:v>25.315999999999999</c:v>
                </c:pt>
                <c:pt idx="109">
                  <c:v>25.315999999999999</c:v>
                </c:pt>
                <c:pt idx="110">
                  <c:v>25.315999999999999</c:v>
                </c:pt>
                <c:pt idx="111">
                  <c:v>25.085999999999999</c:v>
                </c:pt>
                <c:pt idx="112">
                  <c:v>25.085999999999999</c:v>
                </c:pt>
                <c:pt idx="113">
                  <c:v>24.620999999999999</c:v>
                </c:pt>
                <c:pt idx="114">
                  <c:v>22.763000000000002</c:v>
                </c:pt>
                <c:pt idx="115">
                  <c:v>22.065999999999999</c:v>
                </c:pt>
                <c:pt idx="116">
                  <c:v>21.602</c:v>
                </c:pt>
                <c:pt idx="117">
                  <c:v>21.602</c:v>
                </c:pt>
                <c:pt idx="118">
                  <c:v>21.602</c:v>
                </c:pt>
                <c:pt idx="119">
                  <c:v>21.602</c:v>
                </c:pt>
                <c:pt idx="120">
                  <c:v>21.602</c:v>
                </c:pt>
                <c:pt idx="121">
                  <c:v>21.602</c:v>
                </c:pt>
                <c:pt idx="122">
                  <c:v>21.602</c:v>
                </c:pt>
                <c:pt idx="123">
                  <c:v>21.602</c:v>
                </c:pt>
                <c:pt idx="124">
                  <c:v>21.324999999999999</c:v>
                </c:pt>
                <c:pt idx="125">
                  <c:v>20.494</c:v>
                </c:pt>
                <c:pt idx="126">
                  <c:v>20.216999999999999</c:v>
                </c:pt>
                <c:pt idx="127">
                  <c:v>18.812999999999999</c:v>
                </c:pt>
                <c:pt idx="128">
                  <c:v>18.812999999999999</c:v>
                </c:pt>
                <c:pt idx="129">
                  <c:v>18.812999999999999</c:v>
                </c:pt>
                <c:pt idx="130">
                  <c:v>18.812999999999999</c:v>
                </c:pt>
                <c:pt idx="131">
                  <c:v>18.812999999999999</c:v>
                </c:pt>
                <c:pt idx="132">
                  <c:v>18.812999999999999</c:v>
                </c:pt>
                <c:pt idx="133">
                  <c:v>18.504999999999999</c:v>
                </c:pt>
                <c:pt idx="134">
                  <c:v>18.504999999999999</c:v>
                </c:pt>
                <c:pt idx="135">
                  <c:v>18.504999999999999</c:v>
                </c:pt>
                <c:pt idx="136">
                  <c:v>18.504999999999999</c:v>
                </c:pt>
                <c:pt idx="137">
                  <c:v>18.504999999999999</c:v>
                </c:pt>
                <c:pt idx="138">
                  <c:v>17.457000000000001</c:v>
                </c:pt>
                <c:pt idx="139">
                  <c:v>16.759</c:v>
                </c:pt>
                <c:pt idx="140">
                  <c:v>16.759</c:v>
                </c:pt>
                <c:pt idx="141">
                  <c:v>16.759</c:v>
                </c:pt>
                <c:pt idx="142">
                  <c:v>16.759</c:v>
                </c:pt>
                <c:pt idx="143">
                  <c:v>16.759</c:v>
                </c:pt>
                <c:pt idx="144">
                  <c:v>16.759</c:v>
                </c:pt>
                <c:pt idx="145">
                  <c:v>16.759</c:v>
                </c:pt>
                <c:pt idx="146">
                  <c:v>16.759</c:v>
                </c:pt>
                <c:pt idx="147">
                  <c:v>16.759</c:v>
                </c:pt>
                <c:pt idx="148">
                  <c:v>16.759</c:v>
                </c:pt>
                <c:pt idx="149">
                  <c:v>16.759</c:v>
                </c:pt>
                <c:pt idx="150">
                  <c:v>16.759</c:v>
                </c:pt>
                <c:pt idx="151">
                  <c:v>16.759</c:v>
                </c:pt>
                <c:pt idx="152">
                  <c:v>16.318000000000001</c:v>
                </c:pt>
                <c:pt idx="153">
                  <c:v>16.318000000000001</c:v>
                </c:pt>
                <c:pt idx="154">
                  <c:v>16.318000000000001</c:v>
                </c:pt>
                <c:pt idx="155">
                  <c:v>16.318000000000001</c:v>
                </c:pt>
                <c:pt idx="156">
                  <c:v>16.318000000000001</c:v>
                </c:pt>
                <c:pt idx="157">
                  <c:v>16.318000000000001</c:v>
                </c:pt>
                <c:pt idx="158">
                  <c:v>16.318000000000001</c:v>
                </c:pt>
                <c:pt idx="159">
                  <c:v>16.318000000000001</c:v>
                </c:pt>
                <c:pt idx="160">
                  <c:v>16.318000000000001</c:v>
                </c:pt>
                <c:pt idx="161">
                  <c:v>16.318000000000001</c:v>
                </c:pt>
                <c:pt idx="162">
                  <c:v>15.608000000000001</c:v>
                </c:pt>
                <c:pt idx="163">
                  <c:v>14.865</c:v>
                </c:pt>
                <c:pt idx="164">
                  <c:v>14.865</c:v>
                </c:pt>
                <c:pt idx="165">
                  <c:v>14.865</c:v>
                </c:pt>
                <c:pt idx="166">
                  <c:v>14.865</c:v>
                </c:pt>
                <c:pt idx="167">
                  <c:v>14.865</c:v>
                </c:pt>
                <c:pt idx="168">
                  <c:v>14.865</c:v>
                </c:pt>
                <c:pt idx="169">
                  <c:v>14.865</c:v>
                </c:pt>
                <c:pt idx="170">
                  <c:v>14.865</c:v>
                </c:pt>
                <c:pt idx="171">
                  <c:v>14.865</c:v>
                </c:pt>
                <c:pt idx="172">
                  <c:v>14.865</c:v>
                </c:pt>
                <c:pt idx="173">
                  <c:v>13.803000000000001</c:v>
                </c:pt>
                <c:pt idx="174">
                  <c:v>11.68</c:v>
                </c:pt>
                <c:pt idx="175">
                  <c:v>11.68</c:v>
                </c:pt>
              </c:numCache>
            </c:numRef>
          </c:yVal>
          <c:smooth val="0"/>
          <c:extLst>
            <c:ext xmlns:c16="http://schemas.microsoft.com/office/drawing/2014/chart" uri="{C3380CC4-5D6E-409C-BE32-E72D297353CC}">
              <c16:uniqueId val="{00000000-11AC-40C4-B0A5-FD31C4D7A51F}"/>
            </c:ext>
          </c:extLst>
        </c:ser>
        <c:ser>
          <c:idx val="1"/>
          <c:order val="1"/>
          <c:tx>
            <c:strRef>
              <c:f>Sheet1!$C$1</c:f>
              <c:strCache>
                <c:ptCount val="1"/>
                <c:pt idx="0">
                  <c:v>D(-)/R(+) (N=4,688)</c:v>
                </c:pt>
              </c:strCache>
            </c:strRef>
          </c:tx>
          <c:spPr>
            <a:ln w="41275">
              <a:solidFill>
                <a:srgbClr val="00B050"/>
              </a:solidFill>
            </a:ln>
          </c:spPr>
          <c:marker>
            <c:symbol val="none"/>
          </c:marker>
          <c:xVal>
            <c:numRef>
              <c:f>Sheet1!$A$2:$A$231</c:f>
              <c:numCache>
                <c:formatCode>General</c:formatCode>
                <c:ptCount val="2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numCache>
            </c:numRef>
          </c:xVal>
          <c:yVal>
            <c:numRef>
              <c:f>Sheet1!$C$2:$C$231</c:f>
              <c:numCache>
                <c:formatCode>General</c:formatCode>
                <c:ptCount val="230"/>
                <c:pt idx="0">
                  <c:v>100</c:v>
                </c:pt>
                <c:pt idx="1">
                  <c:v>100</c:v>
                </c:pt>
                <c:pt idx="2">
                  <c:v>99.956999999999994</c:v>
                </c:pt>
                <c:pt idx="3">
                  <c:v>99.850999999999999</c:v>
                </c:pt>
                <c:pt idx="4">
                  <c:v>99.614999999999995</c:v>
                </c:pt>
                <c:pt idx="5">
                  <c:v>99.097999999999999</c:v>
                </c:pt>
                <c:pt idx="6">
                  <c:v>95.665000000000006</c:v>
                </c:pt>
                <c:pt idx="7">
                  <c:v>91.591999999999999</c:v>
                </c:pt>
                <c:pt idx="8">
                  <c:v>91.35</c:v>
                </c:pt>
                <c:pt idx="9">
                  <c:v>91.328000000000003</c:v>
                </c:pt>
                <c:pt idx="10">
                  <c:v>91.328000000000003</c:v>
                </c:pt>
                <c:pt idx="11">
                  <c:v>91.283000000000001</c:v>
                </c:pt>
                <c:pt idx="12">
                  <c:v>91.236000000000004</c:v>
                </c:pt>
                <c:pt idx="13">
                  <c:v>91.210999999999999</c:v>
                </c:pt>
                <c:pt idx="14">
                  <c:v>91.132000000000005</c:v>
                </c:pt>
                <c:pt idx="15">
                  <c:v>91</c:v>
                </c:pt>
                <c:pt idx="16">
                  <c:v>90.230999999999995</c:v>
                </c:pt>
                <c:pt idx="17">
                  <c:v>88.875</c:v>
                </c:pt>
                <c:pt idx="18">
                  <c:v>84.266000000000005</c:v>
                </c:pt>
                <c:pt idx="19">
                  <c:v>80.021000000000001</c:v>
                </c:pt>
                <c:pt idx="20">
                  <c:v>78.947000000000003</c:v>
                </c:pt>
                <c:pt idx="21">
                  <c:v>78.757000000000005</c:v>
                </c:pt>
                <c:pt idx="22">
                  <c:v>78.620999999999995</c:v>
                </c:pt>
                <c:pt idx="23">
                  <c:v>78.537000000000006</c:v>
                </c:pt>
                <c:pt idx="24">
                  <c:v>78.507999999999996</c:v>
                </c:pt>
                <c:pt idx="25">
                  <c:v>78.412999999999997</c:v>
                </c:pt>
                <c:pt idx="26">
                  <c:v>78.281999999999996</c:v>
                </c:pt>
                <c:pt idx="27">
                  <c:v>77.984999999999999</c:v>
                </c:pt>
                <c:pt idx="28">
                  <c:v>77.254999999999995</c:v>
                </c:pt>
                <c:pt idx="29">
                  <c:v>75.558000000000007</c:v>
                </c:pt>
                <c:pt idx="30">
                  <c:v>70.899000000000001</c:v>
                </c:pt>
                <c:pt idx="31">
                  <c:v>67.129000000000005</c:v>
                </c:pt>
                <c:pt idx="32">
                  <c:v>66.323999999999998</c:v>
                </c:pt>
                <c:pt idx="33">
                  <c:v>66.222999999999999</c:v>
                </c:pt>
                <c:pt idx="34">
                  <c:v>66.155000000000001</c:v>
                </c:pt>
                <c:pt idx="35">
                  <c:v>66.155000000000001</c:v>
                </c:pt>
                <c:pt idx="36">
                  <c:v>66.155000000000001</c:v>
                </c:pt>
                <c:pt idx="37">
                  <c:v>66.155000000000001</c:v>
                </c:pt>
                <c:pt idx="38">
                  <c:v>65.956999999999994</c:v>
                </c:pt>
                <c:pt idx="39">
                  <c:v>65.599999999999994</c:v>
                </c:pt>
                <c:pt idx="40">
                  <c:v>64.921999999999997</c:v>
                </c:pt>
                <c:pt idx="41">
                  <c:v>63.323999999999998</c:v>
                </c:pt>
                <c:pt idx="42">
                  <c:v>60.563000000000002</c:v>
                </c:pt>
                <c:pt idx="43">
                  <c:v>57.951999999999998</c:v>
                </c:pt>
                <c:pt idx="44">
                  <c:v>57.466000000000001</c:v>
                </c:pt>
                <c:pt idx="45">
                  <c:v>57.220999999999997</c:v>
                </c:pt>
                <c:pt idx="46">
                  <c:v>57.18</c:v>
                </c:pt>
                <c:pt idx="47">
                  <c:v>57.18</c:v>
                </c:pt>
                <c:pt idx="48">
                  <c:v>57.137</c:v>
                </c:pt>
                <c:pt idx="49">
                  <c:v>57.137</c:v>
                </c:pt>
                <c:pt idx="50">
                  <c:v>57.04</c:v>
                </c:pt>
                <c:pt idx="51">
                  <c:v>56.697000000000003</c:v>
                </c:pt>
                <c:pt idx="52">
                  <c:v>55.911999999999999</c:v>
                </c:pt>
                <c:pt idx="53">
                  <c:v>54.140999999999998</c:v>
                </c:pt>
                <c:pt idx="54">
                  <c:v>51.28</c:v>
                </c:pt>
                <c:pt idx="55">
                  <c:v>48.802999999999997</c:v>
                </c:pt>
                <c:pt idx="56">
                  <c:v>48.552999999999997</c:v>
                </c:pt>
                <c:pt idx="57">
                  <c:v>48.503</c:v>
                </c:pt>
                <c:pt idx="58">
                  <c:v>48.451999999999998</c:v>
                </c:pt>
                <c:pt idx="59">
                  <c:v>48.399000000000001</c:v>
                </c:pt>
                <c:pt idx="60">
                  <c:v>48.399000000000001</c:v>
                </c:pt>
                <c:pt idx="61">
                  <c:v>48.226999999999997</c:v>
                </c:pt>
                <c:pt idx="62">
                  <c:v>48.045999999999999</c:v>
                </c:pt>
                <c:pt idx="63">
                  <c:v>47.680999999999997</c:v>
                </c:pt>
                <c:pt idx="64">
                  <c:v>47.07</c:v>
                </c:pt>
                <c:pt idx="65">
                  <c:v>46.091999999999999</c:v>
                </c:pt>
                <c:pt idx="66">
                  <c:v>43.389000000000003</c:v>
                </c:pt>
                <c:pt idx="67">
                  <c:v>40.988999999999997</c:v>
                </c:pt>
                <c:pt idx="68">
                  <c:v>40.616999999999997</c:v>
                </c:pt>
                <c:pt idx="69">
                  <c:v>40.554000000000002</c:v>
                </c:pt>
                <c:pt idx="70">
                  <c:v>40.360999999999997</c:v>
                </c:pt>
                <c:pt idx="71">
                  <c:v>40.295999999999999</c:v>
                </c:pt>
                <c:pt idx="72">
                  <c:v>40.226999999999997</c:v>
                </c:pt>
                <c:pt idx="73">
                  <c:v>40.226999999999997</c:v>
                </c:pt>
                <c:pt idx="74">
                  <c:v>39.85</c:v>
                </c:pt>
                <c:pt idx="75">
                  <c:v>39.545000000000002</c:v>
                </c:pt>
                <c:pt idx="76">
                  <c:v>39.088000000000001</c:v>
                </c:pt>
                <c:pt idx="77">
                  <c:v>38.097999999999999</c:v>
                </c:pt>
                <c:pt idx="78">
                  <c:v>36.722000000000001</c:v>
                </c:pt>
                <c:pt idx="79">
                  <c:v>35.185000000000002</c:v>
                </c:pt>
                <c:pt idx="80">
                  <c:v>34.795000000000002</c:v>
                </c:pt>
                <c:pt idx="81">
                  <c:v>34.795000000000002</c:v>
                </c:pt>
                <c:pt idx="82">
                  <c:v>34.795000000000002</c:v>
                </c:pt>
                <c:pt idx="83">
                  <c:v>34.795000000000002</c:v>
                </c:pt>
                <c:pt idx="84">
                  <c:v>34.795000000000002</c:v>
                </c:pt>
                <c:pt idx="85">
                  <c:v>34.604999999999997</c:v>
                </c:pt>
                <c:pt idx="86">
                  <c:v>34.509</c:v>
                </c:pt>
                <c:pt idx="87">
                  <c:v>34.22</c:v>
                </c:pt>
                <c:pt idx="88">
                  <c:v>33.445999999999998</c:v>
                </c:pt>
                <c:pt idx="89">
                  <c:v>32.667000000000002</c:v>
                </c:pt>
                <c:pt idx="90">
                  <c:v>31.006</c:v>
                </c:pt>
                <c:pt idx="91">
                  <c:v>29.634</c:v>
                </c:pt>
                <c:pt idx="92">
                  <c:v>29.34</c:v>
                </c:pt>
                <c:pt idx="93">
                  <c:v>29.34</c:v>
                </c:pt>
                <c:pt idx="94">
                  <c:v>29.34</c:v>
                </c:pt>
                <c:pt idx="95">
                  <c:v>29.34</c:v>
                </c:pt>
                <c:pt idx="96">
                  <c:v>29.34</c:v>
                </c:pt>
                <c:pt idx="97">
                  <c:v>29.34</c:v>
                </c:pt>
                <c:pt idx="98">
                  <c:v>29.216999999999999</c:v>
                </c:pt>
                <c:pt idx="99">
                  <c:v>29.093</c:v>
                </c:pt>
                <c:pt idx="100">
                  <c:v>28.718</c:v>
                </c:pt>
                <c:pt idx="101">
                  <c:v>27.84</c:v>
                </c:pt>
                <c:pt idx="102">
                  <c:v>26.327999999999999</c:v>
                </c:pt>
                <c:pt idx="103">
                  <c:v>25.315999999999999</c:v>
                </c:pt>
                <c:pt idx="104">
                  <c:v>24.802</c:v>
                </c:pt>
                <c:pt idx="105">
                  <c:v>24.670999999999999</c:v>
                </c:pt>
                <c:pt idx="106">
                  <c:v>24.670999999999999</c:v>
                </c:pt>
                <c:pt idx="107">
                  <c:v>24.536000000000001</c:v>
                </c:pt>
                <c:pt idx="108">
                  <c:v>24.536000000000001</c:v>
                </c:pt>
                <c:pt idx="109">
                  <c:v>24.387</c:v>
                </c:pt>
                <c:pt idx="110">
                  <c:v>24.23</c:v>
                </c:pt>
                <c:pt idx="111">
                  <c:v>24.068999999999999</c:v>
                </c:pt>
                <c:pt idx="112">
                  <c:v>23.907</c:v>
                </c:pt>
                <c:pt idx="113">
                  <c:v>23.257000000000001</c:v>
                </c:pt>
                <c:pt idx="114">
                  <c:v>21.783000000000001</c:v>
                </c:pt>
                <c:pt idx="115">
                  <c:v>20.457999999999998</c:v>
                </c:pt>
                <c:pt idx="116">
                  <c:v>20.457999999999998</c:v>
                </c:pt>
                <c:pt idx="117">
                  <c:v>20.289000000000001</c:v>
                </c:pt>
                <c:pt idx="118">
                  <c:v>20.289000000000001</c:v>
                </c:pt>
                <c:pt idx="119">
                  <c:v>20.289000000000001</c:v>
                </c:pt>
                <c:pt idx="120">
                  <c:v>20.117000000000001</c:v>
                </c:pt>
                <c:pt idx="121">
                  <c:v>20.117000000000001</c:v>
                </c:pt>
                <c:pt idx="122">
                  <c:v>20.117000000000001</c:v>
                </c:pt>
                <c:pt idx="123">
                  <c:v>20.117000000000001</c:v>
                </c:pt>
                <c:pt idx="124">
                  <c:v>20.117000000000001</c:v>
                </c:pt>
                <c:pt idx="125">
                  <c:v>19.268000000000001</c:v>
                </c:pt>
                <c:pt idx="126">
                  <c:v>18.84</c:v>
                </c:pt>
                <c:pt idx="127">
                  <c:v>18.626000000000001</c:v>
                </c:pt>
                <c:pt idx="128">
                  <c:v>18.626000000000001</c:v>
                </c:pt>
                <c:pt idx="129">
                  <c:v>18.626000000000001</c:v>
                </c:pt>
                <c:pt idx="130">
                  <c:v>18.626000000000001</c:v>
                </c:pt>
                <c:pt idx="131">
                  <c:v>18.626000000000001</c:v>
                </c:pt>
                <c:pt idx="132">
                  <c:v>18.626000000000001</c:v>
                </c:pt>
                <c:pt idx="133">
                  <c:v>18.626000000000001</c:v>
                </c:pt>
                <c:pt idx="134">
                  <c:v>18.370999999999999</c:v>
                </c:pt>
                <c:pt idx="135">
                  <c:v>18.111999999999998</c:v>
                </c:pt>
                <c:pt idx="136">
                  <c:v>18.111999999999998</c:v>
                </c:pt>
                <c:pt idx="137">
                  <c:v>17.853000000000002</c:v>
                </c:pt>
                <c:pt idx="138">
                  <c:v>17.332000000000001</c:v>
                </c:pt>
                <c:pt idx="139">
                  <c:v>16.018999999999998</c:v>
                </c:pt>
                <c:pt idx="140">
                  <c:v>16.018999999999998</c:v>
                </c:pt>
                <c:pt idx="141">
                  <c:v>16.018999999999998</c:v>
                </c:pt>
                <c:pt idx="142">
                  <c:v>16.018999999999998</c:v>
                </c:pt>
                <c:pt idx="143">
                  <c:v>16.018999999999998</c:v>
                </c:pt>
                <c:pt idx="144">
                  <c:v>16.018999999999998</c:v>
                </c:pt>
                <c:pt idx="145">
                  <c:v>16.018999999999998</c:v>
                </c:pt>
                <c:pt idx="146">
                  <c:v>16.018999999999998</c:v>
                </c:pt>
                <c:pt idx="147">
                  <c:v>16.018999999999998</c:v>
                </c:pt>
                <c:pt idx="148">
                  <c:v>16.018999999999998</c:v>
                </c:pt>
                <c:pt idx="149">
                  <c:v>16.018999999999998</c:v>
                </c:pt>
                <c:pt idx="150">
                  <c:v>15.273999999999999</c:v>
                </c:pt>
                <c:pt idx="151">
                  <c:v>14.901</c:v>
                </c:pt>
                <c:pt idx="152">
                  <c:v>14.901</c:v>
                </c:pt>
                <c:pt idx="153">
                  <c:v>14.901</c:v>
                </c:pt>
                <c:pt idx="154">
                  <c:v>14.497999999999999</c:v>
                </c:pt>
                <c:pt idx="155">
                  <c:v>14.497999999999999</c:v>
                </c:pt>
                <c:pt idx="156">
                  <c:v>14.497999999999999</c:v>
                </c:pt>
                <c:pt idx="157">
                  <c:v>14.497999999999999</c:v>
                </c:pt>
                <c:pt idx="158">
                  <c:v>14.497999999999999</c:v>
                </c:pt>
                <c:pt idx="159">
                  <c:v>14.497999999999999</c:v>
                </c:pt>
                <c:pt idx="160">
                  <c:v>14.497999999999999</c:v>
                </c:pt>
                <c:pt idx="161">
                  <c:v>14.497999999999999</c:v>
                </c:pt>
                <c:pt idx="162">
                  <c:v>12.945</c:v>
                </c:pt>
                <c:pt idx="163">
                  <c:v>12.427</c:v>
                </c:pt>
                <c:pt idx="164">
                  <c:v>12.427</c:v>
                </c:pt>
                <c:pt idx="165">
                  <c:v>12.427</c:v>
                </c:pt>
                <c:pt idx="166">
                  <c:v>12.427</c:v>
                </c:pt>
                <c:pt idx="167">
                  <c:v>12.427</c:v>
                </c:pt>
                <c:pt idx="168">
                  <c:v>12.427</c:v>
                </c:pt>
                <c:pt idx="169">
                  <c:v>12.427</c:v>
                </c:pt>
                <c:pt idx="170">
                  <c:v>12.427</c:v>
                </c:pt>
                <c:pt idx="171">
                  <c:v>12.427</c:v>
                </c:pt>
                <c:pt idx="172">
                  <c:v>12.427</c:v>
                </c:pt>
                <c:pt idx="173">
                  <c:v>12.427</c:v>
                </c:pt>
                <c:pt idx="174">
                  <c:v>11.862</c:v>
                </c:pt>
                <c:pt idx="175">
                  <c:v>11.862</c:v>
                </c:pt>
                <c:pt idx="176">
                  <c:v>11.862</c:v>
                </c:pt>
                <c:pt idx="177">
                  <c:v>11.862</c:v>
                </c:pt>
                <c:pt idx="178">
                  <c:v>11.862</c:v>
                </c:pt>
                <c:pt idx="179">
                  <c:v>11.862</c:v>
                </c:pt>
                <c:pt idx="180">
                  <c:v>11.862</c:v>
                </c:pt>
                <c:pt idx="181">
                  <c:v>11.862</c:v>
                </c:pt>
                <c:pt idx="182">
                  <c:v>11.862</c:v>
                </c:pt>
                <c:pt idx="183">
                  <c:v>11.862</c:v>
                </c:pt>
                <c:pt idx="184">
                  <c:v>11.862</c:v>
                </c:pt>
                <c:pt idx="185">
                  <c:v>10.874000000000001</c:v>
                </c:pt>
                <c:pt idx="186">
                  <c:v>10.874000000000001</c:v>
                </c:pt>
                <c:pt idx="187">
                  <c:v>9.8849999999999998</c:v>
                </c:pt>
                <c:pt idx="188">
                  <c:v>9.8849999999999998</c:v>
                </c:pt>
                <c:pt idx="189">
                  <c:v>9.8849999999999998</c:v>
                </c:pt>
                <c:pt idx="190">
                  <c:v>9.8849999999999998</c:v>
                </c:pt>
              </c:numCache>
            </c:numRef>
          </c:yVal>
          <c:smooth val="0"/>
          <c:extLst>
            <c:ext xmlns:c16="http://schemas.microsoft.com/office/drawing/2014/chart" uri="{C3380CC4-5D6E-409C-BE32-E72D297353CC}">
              <c16:uniqueId val="{00000001-11AC-40C4-B0A5-FD31C4D7A51F}"/>
            </c:ext>
          </c:extLst>
        </c:ser>
        <c:ser>
          <c:idx val="2"/>
          <c:order val="2"/>
          <c:tx>
            <c:strRef>
              <c:f>Sheet1!$D$1</c:f>
              <c:strCache>
                <c:ptCount val="1"/>
                <c:pt idx="0">
                  <c:v>D(+)/R(-) (N=5,605) </c:v>
                </c:pt>
              </c:strCache>
            </c:strRef>
          </c:tx>
          <c:spPr>
            <a:ln w="41275">
              <a:solidFill>
                <a:srgbClr val="FF0000"/>
              </a:solidFill>
            </a:ln>
          </c:spPr>
          <c:marker>
            <c:symbol val="none"/>
          </c:marker>
          <c:xVal>
            <c:numRef>
              <c:f>Sheet1!$A$2:$A$231</c:f>
              <c:numCache>
                <c:formatCode>General</c:formatCode>
                <c:ptCount val="2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numCache>
            </c:numRef>
          </c:xVal>
          <c:yVal>
            <c:numRef>
              <c:f>Sheet1!$D$2:$D$231</c:f>
              <c:numCache>
                <c:formatCode>General</c:formatCode>
                <c:ptCount val="230"/>
                <c:pt idx="0">
                  <c:v>100</c:v>
                </c:pt>
                <c:pt idx="1">
                  <c:v>99.981999999999999</c:v>
                </c:pt>
                <c:pt idx="2">
                  <c:v>99.929000000000002</c:v>
                </c:pt>
                <c:pt idx="3">
                  <c:v>99.804000000000002</c:v>
                </c:pt>
                <c:pt idx="4">
                  <c:v>99.641999999999996</c:v>
                </c:pt>
                <c:pt idx="5">
                  <c:v>99.174000000000007</c:v>
                </c:pt>
                <c:pt idx="6">
                  <c:v>96.353999999999999</c:v>
                </c:pt>
                <c:pt idx="7">
                  <c:v>92.230999999999995</c:v>
                </c:pt>
                <c:pt idx="8">
                  <c:v>91.863</c:v>
                </c:pt>
                <c:pt idx="9">
                  <c:v>91.789000000000001</c:v>
                </c:pt>
                <c:pt idx="10">
                  <c:v>91.789000000000001</c:v>
                </c:pt>
                <c:pt idx="11">
                  <c:v>91.789000000000001</c:v>
                </c:pt>
                <c:pt idx="12">
                  <c:v>91.789000000000001</c:v>
                </c:pt>
                <c:pt idx="13">
                  <c:v>91.703000000000003</c:v>
                </c:pt>
                <c:pt idx="14">
                  <c:v>91.634</c:v>
                </c:pt>
                <c:pt idx="15">
                  <c:v>91.497</c:v>
                </c:pt>
                <c:pt idx="16">
                  <c:v>90.944999999999993</c:v>
                </c:pt>
                <c:pt idx="17">
                  <c:v>89.447000000000003</c:v>
                </c:pt>
                <c:pt idx="18">
                  <c:v>85.688999999999993</c:v>
                </c:pt>
                <c:pt idx="19">
                  <c:v>80.227000000000004</c:v>
                </c:pt>
                <c:pt idx="20">
                  <c:v>79.271000000000001</c:v>
                </c:pt>
                <c:pt idx="21">
                  <c:v>79.058999999999997</c:v>
                </c:pt>
                <c:pt idx="22">
                  <c:v>79.010999999999996</c:v>
                </c:pt>
                <c:pt idx="23">
                  <c:v>78.938999999999993</c:v>
                </c:pt>
                <c:pt idx="24">
                  <c:v>78.888999999999996</c:v>
                </c:pt>
                <c:pt idx="25">
                  <c:v>78.888999999999996</c:v>
                </c:pt>
                <c:pt idx="26">
                  <c:v>78.656000000000006</c:v>
                </c:pt>
                <c:pt idx="27">
                  <c:v>78.567999999999998</c:v>
                </c:pt>
                <c:pt idx="28">
                  <c:v>77.831999999999994</c:v>
                </c:pt>
                <c:pt idx="29">
                  <c:v>76.299000000000007</c:v>
                </c:pt>
                <c:pt idx="30">
                  <c:v>72.603999999999999</c:v>
                </c:pt>
                <c:pt idx="31">
                  <c:v>68.831999999999994</c:v>
                </c:pt>
                <c:pt idx="32">
                  <c:v>68.113</c:v>
                </c:pt>
                <c:pt idx="33">
                  <c:v>67.900999999999996</c:v>
                </c:pt>
                <c:pt idx="34">
                  <c:v>67.84</c:v>
                </c:pt>
                <c:pt idx="35">
                  <c:v>67.84</c:v>
                </c:pt>
                <c:pt idx="36">
                  <c:v>67.84</c:v>
                </c:pt>
                <c:pt idx="37">
                  <c:v>67.768000000000001</c:v>
                </c:pt>
                <c:pt idx="38">
                  <c:v>67.658000000000001</c:v>
                </c:pt>
                <c:pt idx="39">
                  <c:v>67.289000000000001</c:v>
                </c:pt>
                <c:pt idx="40">
                  <c:v>66.844999999999999</c:v>
                </c:pt>
                <c:pt idx="41">
                  <c:v>65.251000000000005</c:v>
                </c:pt>
                <c:pt idx="42">
                  <c:v>62.026000000000003</c:v>
                </c:pt>
                <c:pt idx="43">
                  <c:v>58.488</c:v>
                </c:pt>
                <c:pt idx="44">
                  <c:v>57.661999999999999</c:v>
                </c:pt>
                <c:pt idx="45">
                  <c:v>57.661999999999999</c:v>
                </c:pt>
                <c:pt idx="46">
                  <c:v>57.661999999999999</c:v>
                </c:pt>
                <c:pt idx="47">
                  <c:v>57.622999999999998</c:v>
                </c:pt>
                <c:pt idx="48">
                  <c:v>57.542999999999999</c:v>
                </c:pt>
                <c:pt idx="49">
                  <c:v>57.5</c:v>
                </c:pt>
                <c:pt idx="50">
                  <c:v>57.366</c:v>
                </c:pt>
                <c:pt idx="51">
                  <c:v>57.093000000000004</c:v>
                </c:pt>
                <c:pt idx="52">
                  <c:v>56.636000000000003</c:v>
                </c:pt>
                <c:pt idx="53">
                  <c:v>55.036000000000001</c:v>
                </c:pt>
                <c:pt idx="54">
                  <c:v>52.470999999999997</c:v>
                </c:pt>
                <c:pt idx="55">
                  <c:v>50.631</c:v>
                </c:pt>
                <c:pt idx="56">
                  <c:v>50.165999999999997</c:v>
                </c:pt>
                <c:pt idx="57">
                  <c:v>50.12</c:v>
                </c:pt>
                <c:pt idx="58">
                  <c:v>50.072000000000003</c:v>
                </c:pt>
                <c:pt idx="59">
                  <c:v>50.072000000000003</c:v>
                </c:pt>
                <c:pt idx="60">
                  <c:v>49.969000000000001</c:v>
                </c:pt>
                <c:pt idx="61">
                  <c:v>49.969000000000001</c:v>
                </c:pt>
                <c:pt idx="62">
                  <c:v>49.795999999999999</c:v>
                </c:pt>
                <c:pt idx="63">
                  <c:v>49.506</c:v>
                </c:pt>
                <c:pt idx="64">
                  <c:v>49.097999999999999</c:v>
                </c:pt>
                <c:pt idx="65">
                  <c:v>48.1</c:v>
                </c:pt>
                <c:pt idx="66">
                  <c:v>45.628999999999998</c:v>
                </c:pt>
                <c:pt idx="67">
                  <c:v>43.616999999999997</c:v>
                </c:pt>
                <c:pt idx="68">
                  <c:v>43.139000000000003</c:v>
                </c:pt>
                <c:pt idx="69">
                  <c:v>43.079000000000001</c:v>
                </c:pt>
                <c:pt idx="70">
                  <c:v>43.079000000000001</c:v>
                </c:pt>
                <c:pt idx="71">
                  <c:v>43.079000000000001</c:v>
                </c:pt>
                <c:pt idx="72">
                  <c:v>43.079000000000001</c:v>
                </c:pt>
                <c:pt idx="73">
                  <c:v>43.079000000000001</c:v>
                </c:pt>
                <c:pt idx="74">
                  <c:v>43.006</c:v>
                </c:pt>
                <c:pt idx="75">
                  <c:v>42.783999999999999</c:v>
                </c:pt>
                <c:pt idx="76">
                  <c:v>42.487000000000002</c:v>
                </c:pt>
                <c:pt idx="77">
                  <c:v>41.445</c:v>
                </c:pt>
                <c:pt idx="78">
                  <c:v>40.026000000000003</c:v>
                </c:pt>
                <c:pt idx="79">
                  <c:v>38.223999999999997</c:v>
                </c:pt>
                <c:pt idx="80">
                  <c:v>37.92</c:v>
                </c:pt>
                <c:pt idx="81">
                  <c:v>37.689</c:v>
                </c:pt>
                <c:pt idx="82">
                  <c:v>37.689</c:v>
                </c:pt>
                <c:pt idx="83">
                  <c:v>37.689</c:v>
                </c:pt>
                <c:pt idx="84">
                  <c:v>37.689</c:v>
                </c:pt>
                <c:pt idx="85">
                  <c:v>37.689</c:v>
                </c:pt>
                <c:pt idx="86">
                  <c:v>37.689</c:v>
                </c:pt>
                <c:pt idx="87">
                  <c:v>37.4</c:v>
                </c:pt>
                <c:pt idx="88">
                  <c:v>37.012999999999998</c:v>
                </c:pt>
                <c:pt idx="89">
                  <c:v>36.143000000000001</c:v>
                </c:pt>
                <c:pt idx="90">
                  <c:v>33.713999999999999</c:v>
                </c:pt>
                <c:pt idx="91">
                  <c:v>32.637</c:v>
                </c:pt>
                <c:pt idx="92">
                  <c:v>32.537999999999997</c:v>
                </c:pt>
                <c:pt idx="93">
                  <c:v>32.439</c:v>
                </c:pt>
                <c:pt idx="94">
                  <c:v>32.439</c:v>
                </c:pt>
                <c:pt idx="95">
                  <c:v>32.439</c:v>
                </c:pt>
                <c:pt idx="96">
                  <c:v>32.439</c:v>
                </c:pt>
                <c:pt idx="97">
                  <c:v>32.439</c:v>
                </c:pt>
                <c:pt idx="98">
                  <c:v>32.439</c:v>
                </c:pt>
                <c:pt idx="99">
                  <c:v>32.197000000000003</c:v>
                </c:pt>
                <c:pt idx="100">
                  <c:v>32.076000000000001</c:v>
                </c:pt>
                <c:pt idx="101">
                  <c:v>30.622</c:v>
                </c:pt>
                <c:pt idx="102">
                  <c:v>29.527999999999999</c:v>
                </c:pt>
                <c:pt idx="103">
                  <c:v>28.544</c:v>
                </c:pt>
                <c:pt idx="104">
                  <c:v>28.295000000000002</c:v>
                </c:pt>
                <c:pt idx="105">
                  <c:v>28.167999999999999</c:v>
                </c:pt>
                <c:pt idx="106">
                  <c:v>28.167999999999999</c:v>
                </c:pt>
                <c:pt idx="107">
                  <c:v>28.033999999999999</c:v>
                </c:pt>
                <c:pt idx="108">
                  <c:v>28.033999999999999</c:v>
                </c:pt>
                <c:pt idx="109">
                  <c:v>28.033999999999999</c:v>
                </c:pt>
                <c:pt idx="110">
                  <c:v>28.033999999999999</c:v>
                </c:pt>
                <c:pt idx="111">
                  <c:v>27.716999999999999</c:v>
                </c:pt>
                <c:pt idx="112">
                  <c:v>26.920999999999999</c:v>
                </c:pt>
                <c:pt idx="113">
                  <c:v>26.283999999999999</c:v>
                </c:pt>
                <c:pt idx="114">
                  <c:v>25.327999999999999</c:v>
                </c:pt>
                <c:pt idx="115">
                  <c:v>24.85</c:v>
                </c:pt>
                <c:pt idx="116">
                  <c:v>24.85</c:v>
                </c:pt>
                <c:pt idx="117">
                  <c:v>24.85</c:v>
                </c:pt>
                <c:pt idx="118">
                  <c:v>24.85</c:v>
                </c:pt>
                <c:pt idx="119">
                  <c:v>24.85</c:v>
                </c:pt>
                <c:pt idx="120">
                  <c:v>24.675000000000001</c:v>
                </c:pt>
                <c:pt idx="121">
                  <c:v>24.675000000000001</c:v>
                </c:pt>
                <c:pt idx="122">
                  <c:v>24.675000000000001</c:v>
                </c:pt>
                <c:pt idx="123">
                  <c:v>24.469000000000001</c:v>
                </c:pt>
                <c:pt idx="124">
                  <c:v>24.263999999999999</c:v>
                </c:pt>
                <c:pt idx="125">
                  <c:v>23.853000000000002</c:v>
                </c:pt>
                <c:pt idx="126">
                  <c:v>22.823</c:v>
                </c:pt>
                <c:pt idx="127">
                  <c:v>22.614999999999998</c:v>
                </c:pt>
                <c:pt idx="128">
                  <c:v>22.614999999999998</c:v>
                </c:pt>
                <c:pt idx="129">
                  <c:v>22.614999999999998</c:v>
                </c:pt>
                <c:pt idx="130">
                  <c:v>22.614999999999998</c:v>
                </c:pt>
                <c:pt idx="131">
                  <c:v>22.614999999999998</c:v>
                </c:pt>
                <c:pt idx="132">
                  <c:v>22.614999999999998</c:v>
                </c:pt>
                <c:pt idx="133">
                  <c:v>22.614999999999998</c:v>
                </c:pt>
                <c:pt idx="134">
                  <c:v>22.614999999999998</c:v>
                </c:pt>
                <c:pt idx="135">
                  <c:v>22.094999999999999</c:v>
                </c:pt>
                <c:pt idx="136">
                  <c:v>22.094999999999999</c:v>
                </c:pt>
                <c:pt idx="137">
                  <c:v>22.094999999999999</c:v>
                </c:pt>
                <c:pt idx="138">
                  <c:v>20.536000000000001</c:v>
                </c:pt>
                <c:pt idx="139">
                  <c:v>20.015999999999998</c:v>
                </c:pt>
                <c:pt idx="140">
                  <c:v>20.015999999999998</c:v>
                </c:pt>
                <c:pt idx="141">
                  <c:v>20.015999999999998</c:v>
                </c:pt>
                <c:pt idx="142">
                  <c:v>20.015999999999998</c:v>
                </c:pt>
                <c:pt idx="143">
                  <c:v>20.015999999999998</c:v>
                </c:pt>
                <c:pt idx="144">
                  <c:v>20.015999999999998</c:v>
                </c:pt>
                <c:pt idx="145">
                  <c:v>20.015999999999998</c:v>
                </c:pt>
                <c:pt idx="146">
                  <c:v>19.664000000000001</c:v>
                </c:pt>
                <c:pt idx="147">
                  <c:v>19.664000000000001</c:v>
                </c:pt>
                <c:pt idx="148">
                  <c:v>19.664000000000001</c:v>
                </c:pt>
                <c:pt idx="149">
                  <c:v>19.664000000000001</c:v>
                </c:pt>
                <c:pt idx="150">
                  <c:v>19.306999999999999</c:v>
                </c:pt>
                <c:pt idx="151">
                  <c:v>19.306999999999999</c:v>
                </c:pt>
                <c:pt idx="152">
                  <c:v>19.306999999999999</c:v>
                </c:pt>
                <c:pt idx="153">
                  <c:v>19.306999999999999</c:v>
                </c:pt>
                <c:pt idx="154">
                  <c:v>19.306999999999999</c:v>
                </c:pt>
                <c:pt idx="155">
                  <c:v>19.306999999999999</c:v>
                </c:pt>
                <c:pt idx="156">
                  <c:v>19.306999999999999</c:v>
                </c:pt>
                <c:pt idx="157">
                  <c:v>19.306999999999999</c:v>
                </c:pt>
                <c:pt idx="158">
                  <c:v>18.754999999999999</c:v>
                </c:pt>
                <c:pt idx="159">
                  <c:v>18.204000000000001</c:v>
                </c:pt>
                <c:pt idx="160">
                  <c:v>17.652000000000001</c:v>
                </c:pt>
                <c:pt idx="161">
                  <c:v>15.997</c:v>
                </c:pt>
                <c:pt idx="162">
                  <c:v>15.446</c:v>
                </c:pt>
                <c:pt idx="163">
                  <c:v>15.446</c:v>
                </c:pt>
                <c:pt idx="164">
                  <c:v>14.874000000000001</c:v>
                </c:pt>
                <c:pt idx="165">
                  <c:v>14.279</c:v>
                </c:pt>
                <c:pt idx="166">
                  <c:v>14.279</c:v>
                </c:pt>
                <c:pt idx="167">
                  <c:v>14.279</c:v>
                </c:pt>
                <c:pt idx="168">
                  <c:v>14.279</c:v>
                </c:pt>
                <c:pt idx="169">
                  <c:v>14.279</c:v>
                </c:pt>
                <c:pt idx="170">
                  <c:v>14.279</c:v>
                </c:pt>
                <c:pt idx="171">
                  <c:v>14.279</c:v>
                </c:pt>
                <c:pt idx="172">
                  <c:v>13.439</c:v>
                </c:pt>
                <c:pt idx="173">
                  <c:v>13.439</c:v>
                </c:pt>
                <c:pt idx="174">
                  <c:v>13.439</c:v>
                </c:pt>
                <c:pt idx="175">
                  <c:v>13.439</c:v>
                </c:pt>
                <c:pt idx="176">
                  <c:v>13.439</c:v>
                </c:pt>
                <c:pt idx="177">
                  <c:v>13.439</c:v>
                </c:pt>
                <c:pt idx="178">
                  <c:v>13.439</c:v>
                </c:pt>
                <c:pt idx="179">
                  <c:v>13.439</c:v>
                </c:pt>
                <c:pt idx="180">
                  <c:v>13.439</c:v>
                </c:pt>
                <c:pt idx="181">
                  <c:v>13.439</c:v>
                </c:pt>
                <c:pt idx="182">
                  <c:v>13.439</c:v>
                </c:pt>
                <c:pt idx="183">
                  <c:v>13.439</c:v>
                </c:pt>
                <c:pt idx="184">
                  <c:v>13.439</c:v>
                </c:pt>
                <c:pt idx="185">
                  <c:v>13.439</c:v>
                </c:pt>
                <c:pt idx="186">
                  <c:v>13.439</c:v>
                </c:pt>
                <c:pt idx="187">
                  <c:v>13.439</c:v>
                </c:pt>
                <c:pt idx="188">
                  <c:v>13.439</c:v>
                </c:pt>
                <c:pt idx="189">
                  <c:v>13.439</c:v>
                </c:pt>
              </c:numCache>
            </c:numRef>
          </c:yVal>
          <c:smooth val="0"/>
          <c:extLst>
            <c:ext xmlns:c16="http://schemas.microsoft.com/office/drawing/2014/chart" uri="{C3380CC4-5D6E-409C-BE32-E72D297353CC}">
              <c16:uniqueId val="{00000002-11AC-40C4-B0A5-FD31C4D7A51F}"/>
            </c:ext>
          </c:extLst>
        </c:ser>
        <c:ser>
          <c:idx val="3"/>
          <c:order val="3"/>
          <c:tx>
            <c:strRef>
              <c:f>Sheet1!$E$1</c:f>
              <c:strCache>
                <c:ptCount val="1"/>
                <c:pt idx="0">
                  <c:v>D(+)/R(+) (N=8,143) </c:v>
                </c:pt>
              </c:strCache>
            </c:strRef>
          </c:tx>
          <c:spPr>
            <a:ln w="41275">
              <a:solidFill>
                <a:srgbClr val="9933FF"/>
              </a:solidFill>
            </a:ln>
          </c:spPr>
          <c:marker>
            <c:symbol val="none"/>
          </c:marker>
          <c:xVal>
            <c:numRef>
              <c:f>Sheet1!$A$2:$A$231</c:f>
              <c:numCache>
                <c:formatCode>General</c:formatCode>
                <c:ptCount val="2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numCache>
            </c:numRef>
          </c:xVal>
          <c:yVal>
            <c:numRef>
              <c:f>Sheet1!$E$2:$E$231</c:f>
              <c:numCache>
                <c:formatCode>General</c:formatCode>
                <c:ptCount val="230"/>
                <c:pt idx="0">
                  <c:v>100</c:v>
                </c:pt>
                <c:pt idx="1">
                  <c:v>99.988</c:v>
                </c:pt>
                <c:pt idx="2">
                  <c:v>99.962999999999994</c:v>
                </c:pt>
                <c:pt idx="3">
                  <c:v>99.864999999999995</c:v>
                </c:pt>
                <c:pt idx="4">
                  <c:v>99.507999999999996</c:v>
                </c:pt>
                <c:pt idx="5">
                  <c:v>98.838999999999999</c:v>
                </c:pt>
                <c:pt idx="6">
                  <c:v>95.406999999999996</c:v>
                </c:pt>
                <c:pt idx="7">
                  <c:v>91.275000000000006</c:v>
                </c:pt>
                <c:pt idx="8">
                  <c:v>90.706000000000003</c:v>
                </c:pt>
                <c:pt idx="9">
                  <c:v>90.63</c:v>
                </c:pt>
                <c:pt idx="10">
                  <c:v>90.617000000000004</c:v>
                </c:pt>
                <c:pt idx="11">
                  <c:v>90.617000000000004</c:v>
                </c:pt>
                <c:pt idx="12">
                  <c:v>90.59</c:v>
                </c:pt>
                <c:pt idx="13">
                  <c:v>90.561000000000007</c:v>
                </c:pt>
                <c:pt idx="14">
                  <c:v>90.53</c:v>
                </c:pt>
                <c:pt idx="15">
                  <c:v>90.361000000000004</c:v>
                </c:pt>
                <c:pt idx="16">
                  <c:v>89.867999999999995</c:v>
                </c:pt>
                <c:pt idx="17">
                  <c:v>88.228999999999999</c:v>
                </c:pt>
                <c:pt idx="18">
                  <c:v>83.745999999999995</c:v>
                </c:pt>
                <c:pt idx="19">
                  <c:v>79.055999999999997</c:v>
                </c:pt>
                <c:pt idx="20">
                  <c:v>78.177000000000007</c:v>
                </c:pt>
                <c:pt idx="21">
                  <c:v>77.828999999999994</c:v>
                </c:pt>
                <c:pt idx="22">
                  <c:v>77.67</c:v>
                </c:pt>
                <c:pt idx="23">
                  <c:v>77.555000000000007</c:v>
                </c:pt>
                <c:pt idx="24">
                  <c:v>77.522000000000006</c:v>
                </c:pt>
                <c:pt idx="25">
                  <c:v>77.486000000000004</c:v>
                </c:pt>
                <c:pt idx="26">
                  <c:v>77.352000000000004</c:v>
                </c:pt>
                <c:pt idx="27">
                  <c:v>77.099999999999994</c:v>
                </c:pt>
                <c:pt idx="28">
                  <c:v>76.167000000000002</c:v>
                </c:pt>
                <c:pt idx="29">
                  <c:v>74.296999999999997</c:v>
                </c:pt>
                <c:pt idx="30">
                  <c:v>70.494</c:v>
                </c:pt>
                <c:pt idx="31">
                  <c:v>67.034000000000006</c:v>
                </c:pt>
                <c:pt idx="32">
                  <c:v>66.227999999999994</c:v>
                </c:pt>
                <c:pt idx="33">
                  <c:v>65.950999999999993</c:v>
                </c:pt>
                <c:pt idx="34">
                  <c:v>65.911000000000001</c:v>
                </c:pt>
                <c:pt idx="35">
                  <c:v>65.87</c:v>
                </c:pt>
                <c:pt idx="36">
                  <c:v>65.847999999999999</c:v>
                </c:pt>
                <c:pt idx="37">
                  <c:v>65.710999999999999</c:v>
                </c:pt>
                <c:pt idx="38">
                  <c:v>65.664000000000001</c:v>
                </c:pt>
                <c:pt idx="39">
                  <c:v>65.472999999999999</c:v>
                </c:pt>
                <c:pt idx="40">
                  <c:v>64.78</c:v>
                </c:pt>
                <c:pt idx="41">
                  <c:v>63.511000000000003</c:v>
                </c:pt>
                <c:pt idx="42">
                  <c:v>60.25</c:v>
                </c:pt>
                <c:pt idx="43">
                  <c:v>57.265000000000001</c:v>
                </c:pt>
                <c:pt idx="44">
                  <c:v>56.609000000000002</c:v>
                </c:pt>
                <c:pt idx="45">
                  <c:v>56.462000000000003</c:v>
                </c:pt>
                <c:pt idx="46">
                  <c:v>56.412999999999997</c:v>
                </c:pt>
                <c:pt idx="47">
                  <c:v>56.387999999999998</c:v>
                </c:pt>
                <c:pt idx="48">
                  <c:v>56.362000000000002</c:v>
                </c:pt>
                <c:pt idx="49">
                  <c:v>56.277999999999999</c:v>
                </c:pt>
                <c:pt idx="50">
                  <c:v>56.043999999999997</c:v>
                </c:pt>
                <c:pt idx="51">
                  <c:v>55.807000000000002</c:v>
                </c:pt>
                <c:pt idx="52">
                  <c:v>55.036999999999999</c:v>
                </c:pt>
                <c:pt idx="53">
                  <c:v>53.908999999999999</c:v>
                </c:pt>
                <c:pt idx="54">
                  <c:v>51.615000000000002</c:v>
                </c:pt>
                <c:pt idx="55">
                  <c:v>48.713999999999999</c:v>
                </c:pt>
                <c:pt idx="56">
                  <c:v>48.323</c:v>
                </c:pt>
                <c:pt idx="57">
                  <c:v>48.079000000000001</c:v>
                </c:pt>
                <c:pt idx="58">
                  <c:v>48.017000000000003</c:v>
                </c:pt>
                <c:pt idx="59">
                  <c:v>48.017000000000003</c:v>
                </c:pt>
                <c:pt idx="60">
                  <c:v>47.984999999999999</c:v>
                </c:pt>
                <c:pt idx="61">
                  <c:v>47.911999999999999</c:v>
                </c:pt>
                <c:pt idx="62">
                  <c:v>47.838999999999999</c:v>
                </c:pt>
                <c:pt idx="63">
                  <c:v>47.655000000000001</c:v>
                </c:pt>
                <c:pt idx="64">
                  <c:v>46.988999999999997</c:v>
                </c:pt>
                <c:pt idx="65">
                  <c:v>45.542999999999999</c:v>
                </c:pt>
                <c:pt idx="66">
                  <c:v>42.756999999999998</c:v>
                </c:pt>
                <c:pt idx="67">
                  <c:v>41.043999999999997</c:v>
                </c:pt>
                <c:pt idx="68">
                  <c:v>40.743000000000002</c:v>
                </c:pt>
                <c:pt idx="69">
                  <c:v>40.743000000000002</c:v>
                </c:pt>
                <c:pt idx="70">
                  <c:v>40.743000000000002</c:v>
                </c:pt>
                <c:pt idx="71">
                  <c:v>40.704000000000001</c:v>
                </c:pt>
                <c:pt idx="72">
                  <c:v>40.704000000000001</c:v>
                </c:pt>
                <c:pt idx="73">
                  <c:v>40.658999999999999</c:v>
                </c:pt>
                <c:pt idx="74">
                  <c:v>40.612000000000002</c:v>
                </c:pt>
                <c:pt idx="75">
                  <c:v>40.24</c:v>
                </c:pt>
                <c:pt idx="76">
                  <c:v>39.725000000000001</c:v>
                </c:pt>
                <c:pt idx="77">
                  <c:v>38.597000000000001</c:v>
                </c:pt>
                <c:pt idx="78">
                  <c:v>36.709000000000003</c:v>
                </c:pt>
                <c:pt idx="79">
                  <c:v>34.573</c:v>
                </c:pt>
                <c:pt idx="80">
                  <c:v>34.238</c:v>
                </c:pt>
                <c:pt idx="81">
                  <c:v>34.14</c:v>
                </c:pt>
                <c:pt idx="82">
                  <c:v>34.14</c:v>
                </c:pt>
                <c:pt idx="83">
                  <c:v>34.14</c:v>
                </c:pt>
                <c:pt idx="84">
                  <c:v>34.14</c:v>
                </c:pt>
                <c:pt idx="85">
                  <c:v>34.084000000000003</c:v>
                </c:pt>
                <c:pt idx="86">
                  <c:v>34.023000000000003</c:v>
                </c:pt>
                <c:pt idx="87">
                  <c:v>33.962000000000003</c:v>
                </c:pt>
                <c:pt idx="88">
                  <c:v>33.409999999999997</c:v>
                </c:pt>
                <c:pt idx="89">
                  <c:v>32.548000000000002</c:v>
                </c:pt>
                <c:pt idx="90">
                  <c:v>31.318000000000001</c:v>
                </c:pt>
                <c:pt idx="91">
                  <c:v>30.024000000000001</c:v>
                </c:pt>
                <c:pt idx="92">
                  <c:v>29.838999999999999</c:v>
                </c:pt>
                <c:pt idx="93">
                  <c:v>29.776</c:v>
                </c:pt>
                <c:pt idx="94">
                  <c:v>29.776</c:v>
                </c:pt>
                <c:pt idx="95">
                  <c:v>29.776</c:v>
                </c:pt>
                <c:pt idx="96">
                  <c:v>29.776</c:v>
                </c:pt>
                <c:pt idx="97">
                  <c:v>29.628</c:v>
                </c:pt>
                <c:pt idx="98">
                  <c:v>29.472999999999999</c:v>
                </c:pt>
                <c:pt idx="99">
                  <c:v>29.006</c:v>
                </c:pt>
                <c:pt idx="100">
                  <c:v>28.613</c:v>
                </c:pt>
                <c:pt idx="101">
                  <c:v>28.219000000000001</c:v>
                </c:pt>
                <c:pt idx="102">
                  <c:v>27.036000000000001</c:v>
                </c:pt>
                <c:pt idx="103">
                  <c:v>25.771999999999998</c:v>
                </c:pt>
                <c:pt idx="104">
                  <c:v>25.216000000000001</c:v>
                </c:pt>
                <c:pt idx="105">
                  <c:v>25.053999999999998</c:v>
                </c:pt>
                <c:pt idx="106">
                  <c:v>24.972999999999999</c:v>
                </c:pt>
                <c:pt idx="107">
                  <c:v>24.888000000000002</c:v>
                </c:pt>
                <c:pt idx="108">
                  <c:v>24.797999999999998</c:v>
                </c:pt>
                <c:pt idx="109">
                  <c:v>24.702000000000002</c:v>
                </c:pt>
                <c:pt idx="110">
                  <c:v>24.702000000000002</c:v>
                </c:pt>
                <c:pt idx="111">
                  <c:v>24.382999999999999</c:v>
                </c:pt>
                <c:pt idx="112">
                  <c:v>23.844999999999999</c:v>
                </c:pt>
                <c:pt idx="113">
                  <c:v>23.088999999999999</c:v>
                </c:pt>
                <c:pt idx="114">
                  <c:v>22.655999999999999</c:v>
                </c:pt>
                <c:pt idx="115">
                  <c:v>21.895</c:v>
                </c:pt>
                <c:pt idx="116">
                  <c:v>21.895</c:v>
                </c:pt>
                <c:pt idx="117">
                  <c:v>21.895</c:v>
                </c:pt>
                <c:pt idx="118">
                  <c:v>21.78</c:v>
                </c:pt>
                <c:pt idx="119">
                  <c:v>21.78</c:v>
                </c:pt>
                <c:pt idx="120">
                  <c:v>21.78</c:v>
                </c:pt>
                <c:pt idx="121">
                  <c:v>21.78</c:v>
                </c:pt>
                <c:pt idx="122">
                  <c:v>21.498999999999999</c:v>
                </c:pt>
                <c:pt idx="123">
                  <c:v>20.776</c:v>
                </c:pt>
                <c:pt idx="124">
                  <c:v>20.776</c:v>
                </c:pt>
                <c:pt idx="125">
                  <c:v>20.34</c:v>
                </c:pt>
                <c:pt idx="126">
                  <c:v>19.608000000000001</c:v>
                </c:pt>
                <c:pt idx="127">
                  <c:v>19.161000000000001</c:v>
                </c:pt>
                <c:pt idx="128">
                  <c:v>18.856999999999999</c:v>
                </c:pt>
                <c:pt idx="129">
                  <c:v>18.856999999999999</c:v>
                </c:pt>
                <c:pt idx="130">
                  <c:v>18.856999999999999</c:v>
                </c:pt>
                <c:pt idx="131">
                  <c:v>18.856999999999999</c:v>
                </c:pt>
                <c:pt idx="132">
                  <c:v>18.856999999999999</c:v>
                </c:pt>
                <c:pt idx="133">
                  <c:v>18.672000000000001</c:v>
                </c:pt>
                <c:pt idx="134">
                  <c:v>18.672000000000001</c:v>
                </c:pt>
                <c:pt idx="135">
                  <c:v>18.672000000000001</c:v>
                </c:pt>
                <c:pt idx="136">
                  <c:v>18.483000000000001</c:v>
                </c:pt>
                <c:pt idx="137">
                  <c:v>18.295000000000002</c:v>
                </c:pt>
                <c:pt idx="138">
                  <c:v>17.163</c:v>
                </c:pt>
                <c:pt idx="139">
                  <c:v>16.597000000000001</c:v>
                </c:pt>
                <c:pt idx="140">
                  <c:v>16.597000000000001</c:v>
                </c:pt>
                <c:pt idx="141">
                  <c:v>16.597000000000001</c:v>
                </c:pt>
                <c:pt idx="142">
                  <c:v>16.597000000000001</c:v>
                </c:pt>
                <c:pt idx="143">
                  <c:v>16.597000000000001</c:v>
                </c:pt>
                <c:pt idx="144">
                  <c:v>16.597000000000001</c:v>
                </c:pt>
                <c:pt idx="145">
                  <c:v>16.597000000000001</c:v>
                </c:pt>
                <c:pt idx="146">
                  <c:v>16.597000000000001</c:v>
                </c:pt>
                <c:pt idx="147">
                  <c:v>16.597000000000001</c:v>
                </c:pt>
                <c:pt idx="148">
                  <c:v>16.334</c:v>
                </c:pt>
                <c:pt idx="149">
                  <c:v>16.071000000000002</c:v>
                </c:pt>
                <c:pt idx="150">
                  <c:v>15.803000000000001</c:v>
                </c:pt>
                <c:pt idx="151">
                  <c:v>15.266999999999999</c:v>
                </c:pt>
                <c:pt idx="152">
                  <c:v>15.266999999999999</c:v>
                </c:pt>
                <c:pt idx="153">
                  <c:v>15.266999999999999</c:v>
                </c:pt>
                <c:pt idx="154">
                  <c:v>15.266999999999999</c:v>
                </c:pt>
                <c:pt idx="155">
                  <c:v>15.266999999999999</c:v>
                </c:pt>
                <c:pt idx="156">
                  <c:v>15.266999999999999</c:v>
                </c:pt>
                <c:pt idx="157">
                  <c:v>15.266999999999999</c:v>
                </c:pt>
                <c:pt idx="158">
                  <c:v>15.266999999999999</c:v>
                </c:pt>
                <c:pt idx="159">
                  <c:v>15.266999999999999</c:v>
                </c:pt>
                <c:pt idx="160">
                  <c:v>15.266999999999999</c:v>
                </c:pt>
                <c:pt idx="161">
                  <c:v>15.266999999999999</c:v>
                </c:pt>
                <c:pt idx="162">
                  <c:v>14.875999999999999</c:v>
                </c:pt>
                <c:pt idx="163">
                  <c:v>14.875999999999999</c:v>
                </c:pt>
                <c:pt idx="164">
                  <c:v>14.875999999999999</c:v>
                </c:pt>
                <c:pt idx="165">
                  <c:v>14.875999999999999</c:v>
                </c:pt>
                <c:pt idx="166">
                  <c:v>14.875999999999999</c:v>
                </c:pt>
                <c:pt idx="167">
                  <c:v>14.875999999999999</c:v>
                </c:pt>
                <c:pt idx="168">
                  <c:v>14.875999999999999</c:v>
                </c:pt>
                <c:pt idx="169">
                  <c:v>14.875999999999999</c:v>
                </c:pt>
                <c:pt idx="170">
                  <c:v>14.875999999999999</c:v>
                </c:pt>
                <c:pt idx="171">
                  <c:v>14.875999999999999</c:v>
                </c:pt>
                <c:pt idx="172">
                  <c:v>14.875999999999999</c:v>
                </c:pt>
                <c:pt idx="173">
                  <c:v>14.875999999999999</c:v>
                </c:pt>
                <c:pt idx="174">
                  <c:v>14.256</c:v>
                </c:pt>
                <c:pt idx="175">
                  <c:v>13.635999999999999</c:v>
                </c:pt>
                <c:pt idx="176">
                  <c:v>13.635999999999999</c:v>
                </c:pt>
                <c:pt idx="177">
                  <c:v>13.635999999999999</c:v>
                </c:pt>
                <c:pt idx="178">
                  <c:v>13.635999999999999</c:v>
                </c:pt>
                <c:pt idx="179">
                  <c:v>12.954000000000001</c:v>
                </c:pt>
                <c:pt idx="180">
                  <c:v>12.954000000000001</c:v>
                </c:pt>
                <c:pt idx="181">
                  <c:v>12.954000000000001</c:v>
                </c:pt>
                <c:pt idx="182">
                  <c:v>12.954000000000001</c:v>
                </c:pt>
                <c:pt idx="183">
                  <c:v>12.954000000000001</c:v>
                </c:pt>
                <c:pt idx="184">
                  <c:v>12.954000000000001</c:v>
                </c:pt>
                <c:pt idx="185">
                  <c:v>12.954000000000001</c:v>
                </c:pt>
                <c:pt idx="186">
                  <c:v>12.029</c:v>
                </c:pt>
                <c:pt idx="187">
                  <c:v>12.029</c:v>
                </c:pt>
                <c:pt idx="188">
                  <c:v>12.029</c:v>
                </c:pt>
                <c:pt idx="189">
                  <c:v>12.029</c:v>
                </c:pt>
                <c:pt idx="190">
                  <c:v>12.029</c:v>
                </c:pt>
                <c:pt idx="191">
                  <c:v>12.029</c:v>
                </c:pt>
              </c:numCache>
            </c:numRef>
          </c:yVal>
          <c:smooth val="0"/>
          <c:extLst>
            <c:ext xmlns:c16="http://schemas.microsoft.com/office/drawing/2014/chart" uri="{C3380CC4-5D6E-409C-BE32-E72D297353CC}">
              <c16:uniqueId val="{00000003-11AC-40C4-B0A5-FD31C4D7A51F}"/>
            </c:ext>
          </c:extLst>
        </c:ser>
        <c:dLbls>
          <c:showLegendKey val="0"/>
          <c:showVal val="0"/>
          <c:showCatName val="0"/>
          <c:showSerName val="0"/>
          <c:showPercent val="0"/>
          <c:showBubbleSize val="0"/>
        </c:dLbls>
        <c:axId val="654647272"/>
        <c:axId val="654647664"/>
      </c:scatterChart>
      <c:valAx>
        <c:axId val="654647272"/>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7664"/>
        <c:crosses val="autoZero"/>
        <c:crossBetween val="midCat"/>
        <c:majorUnit val="1"/>
      </c:valAx>
      <c:valAx>
        <c:axId val="6546476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smtClean="0">
                    <a:solidFill>
                      <a:schemeClr val="bg2"/>
                    </a:solidFill>
                  </a:rPr>
                  <a:t>Freedom from Bronchiolitis Obliterans Syndrome</a:t>
                </a:r>
                <a:r>
                  <a:rPr lang="en-US" sz="1700" b="1" i="0" baseline="0" dirty="0" smtClean="0">
                    <a:solidFill>
                      <a:schemeClr val="bg2"/>
                    </a:solidFill>
                  </a:rPr>
                  <a:t>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7272"/>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44893062039811393"/>
          <c:y val="4.8754339175345017E-2"/>
          <c:w val="0.49617262443964416"/>
          <c:h val="0.16111421556176445"/>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25"/>
          <c:h val="0.77074260114040638"/>
        </c:manualLayout>
      </c:layout>
      <c:scatterChart>
        <c:scatterStyle val="smoothMarker"/>
        <c:varyColors val="0"/>
        <c:ser>
          <c:idx val="0"/>
          <c:order val="0"/>
          <c:tx>
            <c:strRef>
              <c:f>Sheet1!$B$1</c:f>
              <c:strCache>
                <c:ptCount val="1"/>
                <c:pt idx="0">
                  <c:v>D(-)/R(-) (N=3,533)</c:v>
                </c:pt>
              </c:strCache>
            </c:strRef>
          </c:tx>
          <c:spPr>
            <a:ln w="41275">
              <a:solidFill>
                <a:srgbClr val="00B0F0"/>
              </a:solidFill>
            </a:ln>
          </c:spPr>
          <c:marker>
            <c:symbol val="none"/>
          </c:marker>
          <c:xVal>
            <c:numRef>
              <c:f>Sheet1!$A$2:$A$231</c:f>
              <c:numCache>
                <c:formatCode>General</c:formatCode>
                <c:ptCount val="2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numCache>
            </c:numRef>
          </c:xVal>
          <c:yVal>
            <c:numRef>
              <c:f>Sheet1!$B$2:$B$231</c:f>
              <c:numCache>
                <c:formatCode>General</c:formatCode>
                <c:ptCount val="230"/>
                <c:pt idx="0">
                  <c:v>100</c:v>
                </c:pt>
                <c:pt idx="1">
                  <c:v>100</c:v>
                </c:pt>
                <c:pt idx="2">
                  <c:v>100</c:v>
                </c:pt>
                <c:pt idx="3">
                  <c:v>100</c:v>
                </c:pt>
                <c:pt idx="4">
                  <c:v>99.915000000000006</c:v>
                </c:pt>
                <c:pt idx="5">
                  <c:v>99.716999999999999</c:v>
                </c:pt>
                <c:pt idx="6">
                  <c:v>96.801000000000002</c:v>
                </c:pt>
                <c:pt idx="7">
                  <c:v>92.835999999999999</c:v>
                </c:pt>
                <c:pt idx="8">
                  <c:v>92.525000000000006</c:v>
                </c:pt>
                <c:pt idx="9">
                  <c:v>92.495999999999995</c:v>
                </c:pt>
                <c:pt idx="10">
                  <c:v>92.495999999999995</c:v>
                </c:pt>
                <c:pt idx="11">
                  <c:v>92.468000000000004</c:v>
                </c:pt>
                <c:pt idx="12">
                  <c:v>92.438999999999993</c:v>
                </c:pt>
                <c:pt idx="13">
                  <c:v>92.376000000000005</c:v>
                </c:pt>
                <c:pt idx="14">
                  <c:v>92.376000000000005</c:v>
                </c:pt>
                <c:pt idx="15">
                  <c:v>92.311000000000007</c:v>
                </c:pt>
                <c:pt idx="16">
                  <c:v>91.784999999999997</c:v>
                </c:pt>
                <c:pt idx="17">
                  <c:v>90.763999999999996</c:v>
                </c:pt>
                <c:pt idx="18">
                  <c:v>86.113</c:v>
                </c:pt>
                <c:pt idx="19">
                  <c:v>81.387</c:v>
                </c:pt>
                <c:pt idx="20">
                  <c:v>80.622</c:v>
                </c:pt>
                <c:pt idx="21">
                  <c:v>80.421000000000006</c:v>
                </c:pt>
                <c:pt idx="22">
                  <c:v>80.387</c:v>
                </c:pt>
                <c:pt idx="23">
                  <c:v>80.387</c:v>
                </c:pt>
                <c:pt idx="24">
                  <c:v>80.387</c:v>
                </c:pt>
                <c:pt idx="25">
                  <c:v>80.31</c:v>
                </c:pt>
                <c:pt idx="26">
                  <c:v>80.228999999999999</c:v>
                </c:pt>
                <c:pt idx="27">
                  <c:v>79.983000000000004</c:v>
                </c:pt>
                <c:pt idx="28">
                  <c:v>79.328000000000003</c:v>
                </c:pt>
                <c:pt idx="29">
                  <c:v>77.194999999999993</c:v>
                </c:pt>
                <c:pt idx="30">
                  <c:v>72.965000000000003</c:v>
                </c:pt>
                <c:pt idx="31">
                  <c:v>70.043000000000006</c:v>
                </c:pt>
                <c:pt idx="32">
                  <c:v>69.337999999999994</c:v>
                </c:pt>
                <c:pt idx="33">
                  <c:v>69.129000000000005</c:v>
                </c:pt>
                <c:pt idx="34">
                  <c:v>69.003</c:v>
                </c:pt>
                <c:pt idx="35">
                  <c:v>69.003</c:v>
                </c:pt>
                <c:pt idx="36">
                  <c:v>68.959000000000003</c:v>
                </c:pt>
                <c:pt idx="37">
                  <c:v>68.817999999999998</c:v>
                </c:pt>
                <c:pt idx="38">
                  <c:v>68.768000000000001</c:v>
                </c:pt>
                <c:pt idx="39">
                  <c:v>68.263999999999996</c:v>
                </c:pt>
                <c:pt idx="40">
                  <c:v>67.656999999999996</c:v>
                </c:pt>
                <c:pt idx="41">
                  <c:v>65.831999999999994</c:v>
                </c:pt>
                <c:pt idx="42">
                  <c:v>62.737000000000002</c:v>
                </c:pt>
                <c:pt idx="43">
                  <c:v>59.322000000000003</c:v>
                </c:pt>
                <c:pt idx="44">
                  <c:v>58.4</c:v>
                </c:pt>
                <c:pt idx="45">
                  <c:v>58.347999999999999</c:v>
                </c:pt>
                <c:pt idx="46">
                  <c:v>58.192999999999998</c:v>
                </c:pt>
                <c:pt idx="47">
                  <c:v>58.192999999999998</c:v>
                </c:pt>
                <c:pt idx="48">
                  <c:v>58.137</c:v>
                </c:pt>
                <c:pt idx="49">
                  <c:v>58.137</c:v>
                </c:pt>
                <c:pt idx="50">
                  <c:v>57.9</c:v>
                </c:pt>
                <c:pt idx="51">
                  <c:v>57.36</c:v>
                </c:pt>
                <c:pt idx="52">
                  <c:v>56.817999999999998</c:v>
                </c:pt>
                <c:pt idx="53">
                  <c:v>55.792000000000002</c:v>
                </c:pt>
                <c:pt idx="54">
                  <c:v>53.195999999999998</c:v>
                </c:pt>
                <c:pt idx="55">
                  <c:v>50.777000000000001</c:v>
                </c:pt>
                <c:pt idx="56">
                  <c:v>50.11</c:v>
                </c:pt>
                <c:pt idx="57">
                  <c:v>50.11</c:v>
                </c:pt>
                <c:pt idx="58">
                  <c:v>50.11</c:v>
                </c:pt>
                <c:pt idx="59">
                  <c:v>50.11</c:v>
                </c:pt>
                <c:pt idx="60">
                  <c:v>50.045000000000002</c:v>
                </c:pt>
                <c:pt idx="61">
                  <c:v>49.902000000000001</c:v>
                </c:pt>
                <c:pt idx="62">
                  <c:v>49.753</c:v>
                </c:pt>
                <c:pt idx="63">
                  <c:v>49.603000000000002</c:v>
                </c:pt>
                <c:pt idx="64">
                  <c:v>48.698999999999998</c:v>
                </c:pt>
                <c:pt idx="65">
                  <c:v>47.793999999999997</c:v>
                </c:pt>
                <c:pt idx="66">
                  <c:v>45.155000000000001</c:v>
                </c:pt>
                <c:pt idx="67">
                  <c:v>43.572000000000003</c:v>
                </c:pt>
                <c:pt idx="68">
                  <c:v>42.893999999999998</c:v>
                </c:pt>
                <c:pt idx="69">
                  <c:v>42.587000000000003</c:v>
                </c:pt>
                <c:pt idx="70">
                  <c:v>42.587000000000003</c:v>
                </c:pt>
                <c:pt idx="71">
                  <c:v>42.587000000000003</c:v>
                </c:pt>
                <c:pt idx="72">
                  <c:v>42.587000000000003</c:v>
                </c:pt>
                <c:pt idx="73">
                  <c:v>42.500999999999998</c:v>
                </c:pt>
                <c:pt idx="74">
                  <c:v>42.406999999999996</c:v>
                </c:pt>
                <c:pt idx="75">
                  <c:v>42.124000000000002</c:v>
                </c:pt>
                <c:pt idx="76">
                  <c:v>40.795000000000002</c:v>
                </c:pt>
                <c:pt idx="77">
                  <c:v>39.747</c:v>
                </c:pt>
                <c:pt idx="78">
                  <c:v>37.649000000000001</c:v>
                </c:pt>
                <c:pt idx="79">
                  <c:v>35.543999999999997</c:v>
                </c:pt>
                <c:pt idx="80">
                  <c:v>35.351999999999997</c:v>
                </c:pt>
                <c:pt idx="81">
                  <c:v>35.351999999999997</c:v>
                </c:pt>
                <c:pt idx="82">
                  <c:v>35.351999999999997</c:v>
                </c:pt>
                <c:pt idx="83">
                  <c:v>35.351999999999997</c:v>
                </c:pt>
                <c:pt idx="84">
                  <c:v>35.351999999999997</c:v>
                </c:pt>
                <c:pt idx="85">
                  <c:v>35.237000000000002</c:v>
                </c:pt>
                <c:pt idx="86">
                  <c:v>35.119999999999997</c:v>
                </c:pt>
                <c:pt idx="87">
                  <c:v>34.878999999999998</c:v>
                </c:pt>
                <c:pt idx="88">
                  <c:v>34.518999999999998</c:v>
                </c:pt>
                <c:pt idx="89">
                  <c:v>33.552999999999997</c:v>
                </c:pt>
                <c:pt idx="90">
                  <c:v>31.622</c:v>
                </c:pt>
                <c:pt idx="91">
                  <c:v>29.571000000000002</c:v>
                </c:pt>
                <c:pt idx="92">
                  <c:v>28.960999999999999</c:v>
                </c:pt>
                <c:pt idx="93">
                  <c:v>28.960999999999999</c:v>
                </c:pt>
                <c:pt idx="94">
                  <c:v>28.960999999999999</c:v>
                </c:pt>
                <c:pt idx="95">
                  <c:v>28.960999999999999</c:v>
                </c:pt>
                <c:pt idx="96">
                  <c:v>28.960999999999999</c:v>
                </c:pt>
                <c:pt idx="97">
                  <c:v>28.960999999999999</c:v>
                </c:pt>
                <c:pt idx="98">
                  <c:v>28.960999999999999</c:v>
                </c:pt>
                <c:pt idx="99">
                  <c:v>28.960999999999999</c:v>
                </c:pt>
                <c:pt idx="100">
                  <c:v>28.960999999999999</c:v>
                </c:pt>
                <c:pt idx="101">
                  <c:v>28.295000000000002</c:v>
                </c:pt>
                <c:pt idx="102">
                  <c:v>26.463999999999999</c:v>
                </c:pt>
                <c:pt idx="103">
                  <c:v>25.629000000000001</c:v>
                </c:pt>
                <c:pt idx="104">
                  <c:v>25.629000000000001</c:v>
                </c:pt>
                <c:pt idx="105">
                  <c:v>25.46</c:v>
                </c:pt>
                <c:pt idx="106">
                  <c:v>25.46</c:v>
                </c:pt>
                <c:pt idx="107">
                  <c:v>25.46</c:v>
                </c:pt>
                <c:pt idx="108">
                  <c:v>25.46</c:v>
                </c:pt>
                <c:pt idx="109">
                  <c:v>25.46</c:v>
                </c:pt>
                <c:pt idx="110">
                  <c:v>25.46</c:v>
                </c:pt>
                <c:pt idx="111">
                  <c:v>25.228999999999999</c:v>
                </c:pt>
                <c:pt idx="112">
                  <c:v>25.228999999999999</c:v>
                </c:pt>
                <c:pt idx="113">
                  <c:v>24.762</c:v>
                </c:pt>
                <c:pt idx="114">
                  <c:v>22.893000000000001</c:v>
                </c:pt>
                <c:pt idx="115">
                  <c:v>22.192</c:v>
                </c:pt>
                <c:pt idx="116">
                  <c:v>21.725000000000001</c:v>
                </c:pt>
                <c:pt idx="117">
                  <c:v>21.725000000000001</c:v>
                </c:pt>
                <c:pt idx="118">
                  <c:v>21.725000000000001</c:v>
                </c:pt>
                <c:pt idx="119">
                  <c:v>21.725000000000001</c:v>
                </c:pt>
                <c:pt idx="120">
                  <c:v>21.725000000000001</c:v>
                </c:pt>
                <c:pt idx="121">
                  <c:v>21.725000000000001</c:v>
                </c:pt>
                <c:pt idx="122">
                  <c:v>21.725000000000001</c:v>
                </c:pt>
                <c:pt idx="123">
                  <c:v>21.725000000000001</c:v>
                </c:pt>
                <c:pt idx="124">
                  <c:v>21.446000000000002</c:v>
                </c:pt>
                <c:pt idx="125">
                  <c:v>20.611000000000001</c:v>
                </c:pt>
                <c:pt idx="126">
                  <c:v>20.332000000000001</c:v>
                </c:pt>
                <c:pt idx="127">
                  <c:v>18.920000000000002</c:v>
                </c:pt>
                <c:pt idx="128">
                  <c:v>18.920000000000002</c:v>
                </c:pt>
                <c:pt idx="129">
                  <c:v>18.920000000000002</c:v>
                </c:pt>
                <c:pt idx="130">
                  <c:v>18.920000000000002</c:v>
                </c:pt>
                <c:pt idx="131">
                  <c:v>18.920000000000002</c:v>
                </c:pt>
                <c:pt idx="132">
                  <c:v>18.920000000000002</c:v>
                </c:pt>
                <c:pt idx="133">
                  <c:v>18.61</c:v>
                </c:pt>
                <c:pt idx="134">
                  <c:v>18.61</c:v>
                </c:pt>
                <c:pt idx="135">
                  <c:v>18.61</c:v>
                </c:pt>
                <c:pt idx="136">
                  <c:v>18.61</c:v>
                </c:pt>
                <c:pt idx="137">
                  <c:v>18.61</c:v>
                </c:pt>
                <c:pt idx="138">
                  <c:v>17.556999999999999</c:v>
                </c:pt>
                <c:pt idx="139">
                  <c:v>16.853999999999999</c:v>
                </c:pt>
                <c:pt idx="140">
                  <c:v>16.853999999999999</c:v>
                </c:pt>
                <c:pt idx="141">
                  <c:v>16.853999999999999</c:v>
                </c:pt>
                <c:pt idx="142">
                  <c:v>16.853999999999999</c:v>
                </c:pt>
                <c:pt idx="143">
                  <c:v>16.853999999999999</c:v>
                </c:pt>
                <c:pt idx="144">
                  <c:v>16.853999999999999</c:v>
                </c:pt>
                <c:pt idx="145">
                  <c:v>16.853999999999999</c:v>
                </c:pt>
                <c:pt idx="146">
                  <c:v>16.853999999999999</c:v>
                </c:pt>
                <c:pt idx="147">
                  <c:v>16.853999999999999</c:v>
                </c:pt>
                <c:pt idx="148">
                  <c:v>16.853999999999999</c:v>
                </c:pt>
                <c:pt idx="149">
                  <c:v>16.853999999999999</c:v>
                </c:pt>
                <c:pt idx="150">
                  <c:v>16.853999999999999</c:v>
                </c:pt>
                <c:pt idx="151">
                  <c:v>16.853999999999999</c:v>
                </c:pt>
                <c:pt idx="152">
                  <c:v>16.411000000000001</c:v>
                </c:pt>
                <c:pt idx="153">
                  <c:v>16.411000000000001</c:v>
                </c:pt>
                <c:pt idx="154">
                  <c:v>16.411000000000001</c:v>
                </c:pt>
                <c:pt idx="155">
                  <c:v>16.411000000000001</c:v>
                </c:pt>
                <c:pt idx="156">
                  <c:v>16.411000000000001</c:v>
                </c:pt>
                <c:pt idx="157">
                  <c:v>16.411000000000001</c:v>
                </c:pt>
                <c:pt idx="158">
                  <c:v>16.411000000000001</c:v>
                </c:pt>
                <c:pt idx="159">
                  <c:v>16.411000000000001</c:v>
                </c:pt>
                <c:pt idx="160">
                  <c:v>16.411000000000001</c:v>
                </c:pt>
                <c:pt idx="161">
                  <c:v>16.411000000000001</c:v>
                </c:pt>
                <c:pt idx="162">
                  <c:v>15.696999999999999</c:v>
                </c:pt>
                <c:pt idx="163">
                  <c:v>14.95</c:v>
                </c:pt>
                <c:pt idx="164">
                  <c:v>14.95</c:v>
                </c:pt>
                <c:pt idx="165">
                  <c:v>14.95</c:v>
                </c:pt>
                <c:pt idx="166">
                  <c:v>14.95</c:v>
                </c:pt>
                <c:pt idx="167">
                  <c:v>14.95</c:v>
                </c:pt>
                <c:pt idx="168">
                  <c:v>14.95</c:v>
                </c:pt>
                <c:pt idx="169">
                  <c:v>14.95</c:v>
                </c:pt>
                <c:pt idx="170">
                  <c:v>14.95</c:v>
                </c:pt>
                <c:pt idx="171">
                  <c:v>14.95</c:v>
                </c:pt>
                <c:pt idx="172">
                  <c:v>14.95</c:v>
                </c:pt>
                <c:pt idx="173">
                  <c:v>13.882</c:v>
                </c:pt>
                <c:pt idx="174">
                  <c:v>11.746</c:v>
                </c:pt>
                <c:pt idx="175">
                  <c:v>11.746</c:v>
                </c:pt>
              </c:numCache>
            </c:numRef>
          </c:yVal>
          <c:smooth val="0"/>
          <c:extLst>
            <c:ext xmlns:c16="http://schemas.microsoft.com/office/drawing/2014/chart" uri="{C3380CC4-5D6E-409C-BE32-E72D297353CC}">
              <c16:uniqueId val="{00000000-3943-4252-89A4-9CDE8799DF87}"/>
            </c:ext>
          </c:extLst>
        </c:ser>
        <c:ser>
          <c:idx val="1"/>
          <c:order val="1"/>
          <c:tx>
            <c:strRef>
              <c:f>Sheet1!$C$1</c:f>
              <c:strCache>
                <c:ptCount val="1"/>
                <c:pt idx="0">
                  <c:v>D(-)/R(+) (N=4,297)</c:v>
                </c:pt>
              </c:strCache>
            </c:strRef>
          </c:tx>
          <c:spPr>
            <a:ln w="41275">
              <a:solidFill>
                <a:srgbClr val="00B050"/>
              </a:solidFill>
            </a:ln>
          </c:spPr>
          <c:marker>
            <c:symbol val="none"/>
          </c:marker>
          <c:xVal>
            <c:numRef>
              <c:f>Sheet1!$A$2:$A$231</c:f>
              <c:numCache>
                <c:formatCode>General</c:formatCode>
                <c:ptCount val="2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numCache>
            </c:numRef>
          </c:xVal>
          <c:yVal>
            <c:numRef>
              <c:f>Sheet1!$C$2:$C$231</c:f>
              <c:numCache>
                <c:formatCode>General</c:formatCode>
                <c:ptCount val="230"/>
                <c:pt idx="0">
                  <c:v>100</c:v>
                </c:pt>
                <c:pt idx="1">
                  <c:v>100</c:v>
                </c:pt>
                <c:pt idx="2">
                  <c:v>100</c:v>
                </c:pt>
                <c:pt idx="3">
                  <c:v>99.977000000000004</c:v>
                </c:pt>
                <c:pt idx="4">
                  <c:v>99.906999999999996</c:v>
                </c:pt>
                <c:pt idx="5">
                  <c:v>99.744</c:v>
                </c:pt>
                <c:pt idx="6">
                  <c:v>96.555000000000007</c:v>
                </c:pt>
                <c:pt idx="7">
                  <c:v>92.224999999999994</c:v>
                </c:pt>
                <c:pt idx="8">
                  <c:v>91.968000000000004</c:v>
                </c:pt>
                <c:pt idx="9">
                  <c:v>91.944999999999993</c:v>
                </c:pt>
                <c:pt idx="10">
                  <c:v>91.944999999999993</c:v>
                </c:pt>
                <c:pt idx="11">
                  <c:v>91.897999999999996</c:v>
                </c:pt>
                <c:pt idx="12">
                  <c:v>91.850999999999999</c:v>
                </c:pt>
                <c:pt idx="13">
                  <c:v>91.825000000000003</c:v>
                </c:pt>
                <c:pt idx="14">
                  <c:v>91.745999999999995</c:v>
                </c:pt>
                <c:pt idx="15">
                  <c:v>91.613</c:v>
                </c:pt>
                <c:pt idx="16">
                  <c:v>90.838999999999999</c:v>
                </c:pt>
                <c:pt idx="17">
                  <c:v>89.474000000000004</c:v>
                </c:pt>
                <c:pt idx="18">
                  <c:v>84.834000000000003</c:v>
                </c:pt>
                <c:pt idx="19">
                  <c:v>80.56</c:v>
                </c:pt>
                <c:pt idx="20">
                  <c:v>79.478999999999999</c:v>
                </c:pt>
                <c:pt idx="21">
                  <c:v>79.287999999999997</c:v>
                </c:pt>
                <c:pt idx="22">
                  <c:v>79.150000000000006</c:v>
                </c:pt>
                <c:pt idx="23">
                  <c:v>79.066000000000003</c:v>
                </c:pt>
                <c:pt idx="24">
                  <c:v>79.036000000000001</c:v>
                </c:pt>
                <c:pt idx="25">
                  <c:v>78.941999999999993</c:v>
                </c:pt>
                <c:pt idx="26">
                  <c:v>78.81</c:v>
                </c:pt>
                <c:pt idx="27">
                  <c:v>78.510999999999996</c:v>
                </c:pt>
                <c:pt idx="28">
                  <c:v>77.775000000000006</c:v>
                </c:pt>
                <c:pt idx="29">
                  <c:v>76.066999999999993</c:v>
                </c:pt>
                <c:pt idx="30">
                  <c:v>71.376000000000005</c:v>
                </c:pt>
                <c:pt idx="31">
                  <c:v>67.581999999999994</c:v>
                </c:pt>
                <c:pt idx="32">
                  <c:v>66.771000000000001</c:v>
                </c:pt>
                <c:pt idx="33">
                  <c:v>66.668999999999997</c:v>
                </c:pt>
                <c:pt idx="34">
                  <c:v>66.600999999999999</c:v>
                </c:pt>
                <c:pt idx="35">
                  <c:v>66.600999999999999</c:v>
                </c:pt>
                <c:pt idx="36">
                  <c:v>66.600999999999999</c:v>
                </c:pt>
                <c:pt idx="37">
                  <c:v>66.600999999999999</c:v>
                </c:pt>
                <c:pt idx="38">
                  <c:v>66.400999999999996</c:v>
                </c:pt>
                <c:pt idx="39">
                  <c:v>66.042000000000002</c:v>
                </c:pt>
                <c:pt idx="40">
                  <c:v>65.36</c:v>
                </c:pt>
                <c:pt idx="41">
                  <c:v>63.750999999999998</c:v>
                </c:pt>
                <c:pt idx="42">
                  <c:v>60.970999999999997</c:v>
                </c:pt>
                <c:pt idx="43">
                  <c:v>58.341999999999999</c:v>
                </c:pt>
                <c:pt idx="44">
                  <c:v>57.853000000000002</c:v>
                </c:pt>
                <c:pt idx="45">
                  <c:v>57.606999999999999</c:v>
                </c:pt>
                <c:pt idx="46">
                  <c:v>57.564999999999998</c:v>
                </c:pt>
                <c:pt idx="47">
                  <c:v>57.564999999999998</c:v>
                </c:pt>
                <c:pt idx="48">
                  <c:v>57.521999999999998</c:v>
                </c:pt>
                <c:pt idx="49">
                  <c:v>57.521999999999998</c:v>
                </c:pt>
                <c:pt idx="50">
                  <c:v>57.423999999999999</c:v>
                </c:pt>
                <c:pt idx="51">
                  <c:v>57.079000000000001</c:v>
                </c:pt>
                <c:pt idx="52">
                  <c:v>56.287999999999997</c:v>
                </c:pt>
                <c:pt idx="53">
                  <c:v>54.505000000000003</c:v>
                </c:pt>
                <c:pt idx="54">
                  <c:v>51.625</c:v>
                </c:pt>
                <c:pt idx="55">
                  <c:v>49.131</c:v>
                </c:pt>
                <c:pt idx="56">
                  <c:v>48.88</c:v>
                </c:pt>
                <c:pt idx="57">
                  <c:v>48.83</c:v>
                </c:pt>
                <c:pt idx="58">
                  <c:v>48.779000000000003</c:v>
                </c:pt>
                <c:pt idx="59">
                  <c:v>48.725000000000001</c:v>
                </c:pt>
                <c:pt idx="60">
                  <c:v>48.725000000000001</c:v>
                </c:pt>
                <c:pt idx="61">
                  <c:v>48.552</c:v>
                </c:pt>
                <c:pt idx="62">
                  <c:v>48.37</c:v>
                </c:pt>
                <c:pt idx="63">
                  <c:v>48.002000000000002</c:v>
                </c:pt>
                <c:pt idx="64">
                  <c:v>47.387</c:v>
                </c:pt>
                <c:pt idx="65">
                  <c:v>46.402000000000001</c:v>
                </c:pt>
                <c:pt idx="66">
                  <c:v>43.680999999999997</c:v>
                </c:pt>
                <c:pt idx="67">
                  <c:v>41.265000000000001</c:v>
                </c:pt>
                <c:pt idx="68">
                  <c:v>40.89</c:v>
                </c:pt>
                <c:pt idx="69">
                  <c:v>40.826999999999998</c:v>
                </c:pt>
                <c:pt idx="70">
                  <c:v>40.633000000000003</c:v>
                </c:pt>
                <c:pt idx="71">
                  <c:v>40.567</c:v>
                </c:pt>
                <c:pt idx="72">
                  <c:v>40.497999999999998</c:v>
                </c:pt>
                <c:pt idx="73">
                  <c:v>40.497999999999998</c:v>
                </c:pt>
                <c:pt idx="74">
                  <c:v>40.118000000000002</c:v>
                </c:pt>
                <c:pt idx="75">
                  <c:v>39.811999999999998</c:v>
                </c:pt>
                <c:pt idx="76">
                  <c:v>39.350999999999999</c:v>
                </c:pt>
                <c:pt idx="77">
                  <c:v>38.353999999999999</c:v>
                </c:pt>
                <c:pt idx="78">
                  <c:v>36.969000000000001</c:v>
                </c:pt>
                <c:pt idx="79">
                  <c:v>35.421999999999997</c:v>
                </c:pt>
                <c:pt idx="80">
                  <c:v>35.03</c:v>
                </c:pt>
                <c:pt idx="81">
                  <c:v>35.03</c:v>
                </c:pt>
                <c:pt idx="82">
                  <c:v>35.03</c:v>
                </c:pt>
                <c:pt idx="83">
                  <c:v>35.03</c:v>
                </c:pt>
                <c:pt idx="84">
                  <c:v>35.03</c:v>
                </c:pt>
                <c:pt idx="85">
                  <c:v>34.838000000000001</c:v>
                </c:pt>
                <c:pt idx="86">
                  <c:v>34.741999999999997</c:v>
                </c:pt>
                <c:pt idx="87">
                  <c:v>34.451000000000001</c:v>
                </c:pt>
                <c:pt idx="88">
                  <c:v>33.670999999999999</c:v>
                </c:pt>
                <c:pt idx="89">
                  <c:v>32.887</c:v>
                </c:pt>
                <c:pt idx="90">
                  <c:v>31.215</c:v>
                </c:pt>
                <c:pt idx="91">
                  <c:v>29.834</c:v>
                </c:pt>
                <c:pt idx="92">
                  <c:v>29.536999999999999</c:v>
                </c:pt>
                <c:pt idx="93">
                  <c:v>29.536999999999999</c:v>
                </c:pt>
                <c:pt idx="94">
                  <c:v>29.536999999999999</c:v>
                </c:pt>
                <c:pt idx="95">
                  <c:v>29.536999999999999</c:v>
                </c:pt>
                <c:pt idx="96">
                  <c:v>29.536999999999999</c:v>
                </c:pt>
                <c:pt idx="97">
                  <c:v>29.536999999999999</c:v>
                </c:pt>
                <c:pt idx="98">
                  <c:v>29.414000000000001</c:v>
                </c:pt>
                <c:pt idx="99">
                  <c:v>29.289000000000001</c:v>
                </c:pt>
                <c:pt idx="100">
                  <c:v>28.911000000000001</c:v>
                </c:pt>
                <c:pt idx="101">
                  <c:v>28.027000000000001</c:v>
                </c:pt>
                <c:pt idx="102">
                  <c:v>26.504999999999999</c:v>
                </c:pt>
                <c:pt idx="103">
                  <c:v>25.486999999999998</c:v>
                </c:pt>
                <c:pt idx="104">
                  <c:v>24.969000000000001</c:v>
                </c:pt>
                <c:pt idx="105">
                  <c:v>24.837</c:v>
                </c:pt>
                <c:pt idx="106">
                  <c:v>24.837</c:v>
                </c:pt>
                <c:pt idx="107">
                  <c:v>24.702000000000002</c:v>
                </c:pt>
                <c:pt idx="108">
                  <c:v>24.702000000000002</c:v>
                </c:pt>
                <c:pt idx="109">
                  <c:v>24.550999999999998</c:v>
                </c:pt>
                <c:pt idx="110">
                  <c:v>24.393999999999998</c:v>
                </c:pt>
                <c:pt idx="111">
                  <c:v>24.231000000000002</c:v>
                </c:pt>
                <c:pt idx="112">
                  <c:v>24.068000000000001</c:v>
                </c:pt>
                <c:pt idx="113">
                  <c:v>23.413</c:v>
                </c:pt>
                <c:pt idx="114">
                  <c:v>21.93</c:v>
                </c:pt>
                <c:pt idx="115">
                  <c:v>20.596</c:v>
                </c:pt>
                <c:pt idx="116">
                  <c:v>20.596</c:v>
                </c:pt>
                <c:pt idx="117">
                  <c:v>20.425999999999998</c:v>
                </c:pt>
                <c:pt idx="118">
                  <c:v>20.425999999999998</c:v>
                </c:pt>
                <c:pt idx="119">
                  <c:v>20.425999999999998</c:v>
                </c:pt>
                <c:pt idx="120">
                  <c:v>20.253</c:v>
                </c:pt>
                <c:pt idx="121">
                  <c:v>20.253</c:v>
                </c:pt>
                <c:pt idx="122">
                  <c:v>20.253</c:v>
                </c:pt>
                <c:pt idx="123">
                  <c:v>20.253</c:v>
                </c:pt>
                <c:pt idx="124">
                  <c:v>20.253</c:v>
                </c:pt>
                <c:pt idx="125">
                  <c:v>19.398</c:v>
                </c:pt>
                <c:pt idx="126">
                  <c:v>18.966999999999999</c:v>
                </c:pt>
                <c:pt idx="127">
                  <c:v>18.751000000000001</c:v>
                </c:pt>
                <c:pt idx="128">
                  <c:v>18.751000000000001</c:v>
                </c:pt>
                <c:pt idx="129">
                  <c:v>18.751000000000001</c:v>
                </c:pt>
                <c:pt idx="130">
                  <c:v>18.751000000000001</c:v>
                </c:pt>
                <c:pt idx="131">
                  <c:v>18.751000000000001</c:v>
                </c:pt>
                <c:pt idx="132">
                  <c:v>18.751000000000001</c:v>
                </c:pt>
                <c:pt idx="133">
                  <c:v>18.751000000000001</c:v>
                </c:pt>
                <c:pt idx="134">
                  <c:v>18.494</c:v>
                </c:pt>
                <c:pt idx="135">
                  <c:v>18.234000000000002</c:v>
                </c:pt>
                <c:pt idx="136">
                  <c:v>18.234000000000002</c:v>
                </c:pt>
                <c:pt idx="137">
                  <c:v>17.972999999999999</c:v>
                </c:pt>
                <c:pt idx="138">
                  <c:v>17.449000000000002</c:v>
                </c:pt>
                <c:pt idx="139">
                  <c:v>16.126999999999999</c:v>
                </c:pt>
                <c:pt idx="140">
                  <c:v>16.126999999999999</c:v>
                </c:pt>
                <c:pt idx="141">
                  <c:v>16.126999999999999</c:v>
                </c:pt>
                <c:pt idx="142">
                  <c:v>16.126999999999999</c:v>
                </c:pt>
                <c:pt idx="143">
                  <c:v>16.126999999999999</c:v>
                </c:pt>
                <c:pt idx="144">
                  <c:v>16.126999999999999</c:v>
                </c:pt>
                <c:pt idx="145">
                  <c:v>16.126999999999999</c:v>
                </c:pt>
                <c:pt idx="146">
                  <c:v>16.126999999999999</c:v>
                </c:pt>
                <c:pt idx="147">
                  <c:v>16.126999999999999</c:v>
                </c:pt>
                <c:pt idx="148">
                  <c:v>16.126999999999999</c:v>
                </c:pt>
                <c:pt idx="149">
                  <c:v>16.126999999999999</c:v>
                </c:pt>
                <c:pt idx="150">
                  <c:v>15.377000000000001</c:v>
                </c:pt>
                <c:pt idx="151">
                  <c:v>15.002000000000001</c:v>
                </c:pt>
                <c:pt idx="152">
                  <c:v>15.002000000000001</c:v>
                </c:pt>
                <c:pt idx="153">
                  <c:v>15.002000000000001</c:v>
                </c:pt>
                <c:pt idx="154">
                  <c:v>14.596</c:v>
                </c:pt>
                <c:pt idx="155">
                  <c:v>14.596</c:v>
                </c:pt>
                <c:pt idx="156">
                  <c:v>14.596</c:v>
                </c:pt>
                <c:pt idx="157">
                  <c:v>14.596</c:v>
                </c:pt>
                <c:pt idx="158">
                  <c:v>14.596</c:v>
                </c:pt>
                <c:pt idx="159">
                  <c:v>14.596</c:v>
                </c:pt>
                <c:pt idx="160">
                  <c:v>14.596</c:v>
                </c:pt>
                <c:pt idx="161">
                  <c:v>14.596</c:v>
                </c:pt>
                <c:pt idx="162">
                  <c:v>13.032</c:v>
                </c:pt>
                <c:pt idx="163">
                  <c:v>12.510999999999999</c:v>
                </c:pt>
                <c:pt idx="164">
                  <c:v>12.510999999999999</c:v>
                </c:pt>
                <c:pt idx="165">
                  <c:v>12.510999999999999</c:v>
                </c:pt>
                <c:pt idx="166">
                  <c:v>12.510999999999999</c:v>
                </c:pt>
                <c:pt idx="167">
                  <c:v>12.510999999999999</c:v>
                </c:pt>
                <c:pt idx="168">
                  <c:v>12.510999999999999</c:v>
                </c:pt>
                <c:pt idx="169">
                  <c:v>12.510999999999999</c:v>
                </c:pt>
                <c:pt idx="170">
                  <c:v>12.510999999999999</c:v>
                </c:pt>
                <c:pt idx="171">
                  <c:v>12.510999999999999</c:v>
                </c:pt>
                <c:pt idx="172">
                  <c:v>12.510999999999999</c:v>
                </c:pt>
                <c:pt idx="173">
                  <c:v>12.510999999999999</c:v>
                </c:pt>
                <c:pt idx="174">
                  <c:v>11.942</c:v>
                </c:pt>
                <c:pt idx="175">
                  <c:v>11.942</c:v>
                </c:pt>
                <c:pt idx="176">
                  <c:v>11.942</c:v>
                </c:pt>
                <c:pt idx="177">
                  <c:v>11.942</c:v>
                </c:pt>
                <c:pt idx="178">
                  <c:v>11.942</c:v>
                </c:pt>
                <c:pt idx="179">
                  <c:v>11.942</c:v>
                </c:pt>
                <c:pt idx="180">
                  <c:v>11.942</c:v>
                </c:pt>
                <c:pt idx="181">
                  <c:v>11.942</c:v>
                </c:pt>
                <c:pt idx="182">
                  <c:v>11.942</c:v>
                </c:pt>
                <c:pt idx="183">
                  <c:v>11.942</c:v>
                </c:pt>
                <c:pt idx="184">
                  <c:v>11.942</c:v>
                </c:pt>
                <c:pt idx="185">
                  <c:v>10.946999999999999</c:v>
                </c:pt>
                <c:pt idx="186">
                  <c:v>10.946999999999999</c:v>
                </c:pt>
                <c:pt idx="187">
                  <c:v>9.952</c:v>
                </c:pt>
                <c:pt idx="188">
                  <c:v>9.952</c:v>
                </c:pt>
                <c:pt idx="189">
                  <c:v>9.952</c:v>
                </c:pt>
                <c:pt idx="190">
                  <c:v>9.952</c:v>
                </c:pt>
              </c:numCache>
            </c:numRef>
          </c:yVal>
          <c:smooth val="0"/>
          <c:extLst>
            <c:ext xmlns:c16="http://schemas.microsoft.com/office/drawing/2014/chart" uri="{C3380CC4-5D6E-409C-BE32-E72D297353CC}">
              <c16:uniqueId val="{00000001-3943-4252-89A4-9CDE8799DF87}"/>
            </c:ext>
          </c:extLst>
        </c:ser>
        <c:ser>
          <c:idx val="2"/>
          <c:order val="2"/>
          <c:tx>
            <c:strRef>
              <c:f>Sheet1!$D$1</c:f>
              <c:strCache>
                <c:ptCount val="1"/>
                <c:pt idx="0">
                  <c:v>D(+)/R(-) (N=5,030)</c:v>
                </c:pt>
              </c:strCache>
            </c:strRef>
          </c:tx>
          <c:spPr>
            <a:ln w="41275">
              <a:solidFill>
                <a:srgbClr val="FF0000"/>
              </a:solidFill>
            </a:ln>
          </c:spPr>
          <c:marker>
            <c:symbol val="none"/>
          </c:marker>
          <c:xVal>
            <c:numRef>
              <c:f>Sheet1!$A$2:$A$231</c:f>
              <c:numCache>
                <c:formatCode>General</c:formatCode>
                <c:ptCount val="2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numCache>
            </c:numRef>
          </c:xVal>
          <c:yVal>
            <c:numRef>
              <c:f>Sheet1!$D$2:$D$231</c:f>
              <c:numCache>
                <c:formatCode>General</c:formatCode>
                <c:ptCount val="230"/>
                <c:pt idx="0">
                  <c:v>100</c:v>
                </c:pt>
                <c:pt idx="1">
                  <c:v>100</c:v>
                </c:pt>
                <c:pt idx="2">
                  <c:v>100</c:v>
                </c:pt>
                <c:pt idx="3">
                  <c:v>99.98</c:v>
                </c:pt>
                <c:pt idx="4">
                  <c:v>99.94</c:v>
                </c:pt>
                <c:pt idx="5">
                  <c:v>99.760999999999996</c:v>
                </c:pt>
                <c:pt idx="6">
                  <c:v>97.176000000000002</c:v>
                </c:pt>
                <c:pt idx="7">
                  <c:v>92.682000000000002</c:v>
                </c:pt>
                <c:pt idx="8">
                  <c:v>92.284999999999997</c:v>
                </c:pt>
                <c:pt idx="9">
                  <c:v>92.204999999999998</c:v>
                </c:pt>
                <c:pt idx="10">
                  <c:v>92.204999999999998</c:v>
                </c:pt>
                <c:pt idx="11">
                  <c:v>92.204999999999998</c:v>
                </c:pt>
                <c:pt idx="12">
                  <c:v>92.204999999999998</c:v>
                </c:pt>
                <c:pt idx="13">
                  <c:v>92.119</c:v>
                </c:pt>
                <c:pt idx="14">
                  <c:v>92.05</c:v>
                </c:pt>
                <c:pt idx="15">
                  <c:v>91.912000000000006</c:v>
                </c:pt>
                <c:pt idx="16">
                  <c:v>91.356999999999999</c:v>
                </c:pt>
                <c:pt idx="17">
                  <c:v>89.852999999999994</c:v>
                </c:pt>
                <c:pt idx="18">
                  <c:v>86.078000000000003</c:v>
                </c:pt>
                <c:pt idx="19">
                  <c:v>80.590999999999994</c:v>
                </c:pt>
                <c:pt idx="20">
                  <c:v>79.63</c:v>
                </c:pt>
                <c:pt idx="21">
                  <c:v>79.418000000000006</c:v>
                </c:pt>
                <c:pt idx="22">
                  <c:v>79.37</c:v>
                </c:pt>
                <c:pt idx="23">
                  <c:v>79.296999999999997</c:v>
                </c:pt>
                <c:pt idx="24">
                  <c:v>79.247</c:v>
                </c:pt>
                <c:pt idx="25">
                  <c:v>79.247</c:v>
                </c:pt>
                <c:pt idx="26">
                  <c:v>79.013000000000005</c:v>
                </c:pt>
                <c:pt idx="27">
                  <c:v>78.924999999999997</c:v>
                </c:pt>
                <c:pt idx="28">
                  <c:v>78.185000000000002</c:v>
                </c:pt>
                <c:pt idx="29">
                  <c:v>76.644999999999996</c:v>
                </c:pt>
                <c:pt idx="30">
                  <c:v>72.933000000000007</c:v>
                </c:pt>
                <c:pt idx="31">
                  <c:v>69.144999999999996</c:v>
                </c:pt>
                <c:pt idx="32">
                  <c:v>68.421999999999997</c:v>
                </c:pt>
                <c:pt idx="33">
                  <c:v>68.209000000000003</c:v>
                </c:pt>
                <c:pt idx="34">
                  <c:v>68.147000000000006</c:v>
                </c:pt>
                <c:pt idx="35">
                  <c:v>68.147000000000006</c:v>
                </c:pt>
                <c:pt idx="36">
                  <c:v>68.147000000000006</c:v>
                </c:pt>
                <c:pt idx="37">
                  <c:v>68.075000000000003</c:v>
                </c:pt>
                <c:pt idx="38">
                  <c:v>67.965000000000003</c:v>
                </c:pt>
                <c:pt idx="39">
                  <c:v>67.593999999999994</c:v>
                </c:pt>
                <c:pt idx="40">
                  <c:v>67.147999999999996</c:v>
                </c:pt>
                <c:pt idx="41">
                  <c:v>65.546999999999997</c:v>
                </c:pt>
                <c:pt idx="42">
                  <c:v>62.307000000000002</c:v>
                </c:pt>
                <c:pt idx="43">
                  <c:v>58.753</c:v>
                </c:pt>
                <c:pt idx="44">
                  <c:v>57.923999999999999</c:v>
                </c:pt>
                <c:pt idx="45">
                  <c:v>57.923999999999999</c:v>
                </c:pt>
                <c:pt idx="46">
                  <c:v>57.923999999999999</c:v>
                </c:pt>
                <c:pt idx="47">
                  <c:v>57.884999999999998</c:v>
                </c:pt>
                <c:pt idx="48">
                  <c:v>57.804000000000002</c:v>
                </c:pt>
                <c:pt idx="49">
                  <c:v>57.761000000000003</c:v>
                </c:pt>
                <c:pt idx="50">
                  <c:v>57.625999999999998</c:v>
                </c:pt>
                <c:pt idx="51">
                  <c:v>57.351999999999997</c:v>
                </c:pt>
                <c:pt idx="52">
                  <c:v>56.893000000000001</c:v>
                </c:pt>
                <c:pt idx="53">
                  <c:v>55.286000000000001</c:v>
                </c:pt>
                <c:pt idx="54">
                  <c:v>52.709000000000003</c:v>
                </c:pt>
                <c:pt idx="55">
                  <c:v>50.860999999999997</c:v>
                </c:pt>
                <c:pt idx="56">
                  <c:v>50.393999999999998</c:v>
                </c:pt>
                <c:pt idx="57">
                  <c:v>50.347000000000001</c:v>
                </c:pt>
                <c:pt idx="58">
                  <c:v>50.298999999999999</c:v>
                </c:pt>
                <c:pt idx="59">
                  <c:v>50.298999999999999</c:v>
                </c:pt>
                <c:pt idx="60">
                  <c:v>50.195999999999998</c:v>
                </c:pt>
                <c:pt idx="61">
                  <c:v>50.195999999999998</c:v>
                </c:pt>
                <c:pt idx="62">
                  <c:v>50.021999999999998</c:v>
                </c:pt>
                <c:pt idx="63">
                  <c:v>49.73</c:v>
                </c:pt>
                <c:pt idx="64">
                  <c:v>49.32</c:v>
                </c:pt>
                <c:pt idx="65">
                  <c:v>48.317999999999998</c:v>
                </c:pt>
                <c:pt idx="66">
                  <c:v>45.835999999999999</c:v>
                </c:pt>
                <c:pt idx="67">
                  <c:v>43.814999999999998</c:v>
                </c:pt>
                <c:pt idx="68">
                  <c:v>43.335000000000001</c:v>
                </c:pt>
                <c:pt idx="69">
                  <c:v>43.274999999999999</c:v>
                </c:pt>
                <c:pt idx="70">
                  <c:v>43.274999999999999</c:v>
                </c:pt>
                <c:pt idx="71">
                  <c:v>43.274999999999999</c:v>
                </c:pt>
                <c:pt idx="72">
                  <c:v>43.274999999999999</c:v>
                </c:pt>
                <c:pt idx="73">
                  <c:v>43.274999999999999</c:v>
                </c:pt>
                <c:pt idx="74">
                  <c:v>43.201000000000001</c:v>
                </c:pt>
                <c:pt idx="75">
                  <c:v>42.978000000000002</c:v>
                </c:pt>
                <c:pt idx="76">
                  <c:v>42.679000000000002</c:v>
                </c:pt>
                <c:pt idx="77">
                  <c:v>41.633000000000003</c:v>
                </c:pt>
                <c:pt idx="78">
                  <c:v>40.207999999999998</c:v>
                </c:pt>
                <c:pt idx="79">
                  <c:v>38.396999999999998</c:v>
                </c:pt>
                <c:pt idx="80">
                  <c:v>38.091999999999999</c:v>
                </c:pt>
                <c:pt idx="81">
                  <c:v>37.86</c:v>
                </c:pt>
                <c:pt idx="82">
                  <c:v>37.86</c:v>
                </c:pt>
                <c:pt idx="83">
                  <c:v>37.86</c:v>
                </c:pt>
                <c:pt idx="84">
                  <c:v>37.86</c:v>
                </c:pt>
                <c:pt idx="85">
                  <c:v>37.86</c:v>
                </c:pt>
                <c:pt idx="86">
                  <c:v>37.86</c:v>
                </c:pt>
                <c:pt idx="87">
                  <c:v>37.569000000000003</c:v>
                </c:pt>
                <c:pt idx="88">
                  <c:v>37.180999999999997</c:v>
                </c:pt>
                <c:pt idx="89">
                  <c:v>36.307000000000002</c:v>
                </c:pt>
                <c:pt idx="90">
                  <c:v>33.866999999999997</c:v>
                </c:pt>
                <c:pt idx="91">
                  <c:v>32.784999999999997</c:v>
                </c:pt>
                <c:pt idx="92">
                  <c:v>32.686</c:v>
                </c:pt>
                <c:pt idx="93">
                  <c:v>32.585999999999999</c:v>
                </c:pt>
                <c:pt idx="94">
                  <c:v>32.585999999999999</c:v>
                </c:pt>
                <c:pt idx="95">
                  <c:v>32.585999999999999</c:v>
                </c:pt>
                <c:pt idx="96">
                  <c:v>32.585999999999999</c:v>
                </c:pt>
                <c:pt idx="97">
                  <c:v>32.585999999999999</c:v>
                </c:pt>
                <c:pt idx="98">
                  <c:v>32.585999999999999</c:v>
                </c:pt>
                <c:pt idx="99">
                  <c:v>32.343000000000004</c:v>
                </c:pt>
                <c:pt idx="100">
                  <c:v>32.222000000000001</c:v>
                </c:pt>
                <c:pt idx="101">
                  <c:v>30.760999999999999</c:v>
                </c:pt>
                <c:pt idx="102">
                  <c:v>29.661999999999999</c:v>
                </c:pt>
                <c:pt idx="103">
                  <c:v>28.673999999999999</c:v>
                </c:pt>
                <c:pt idx="104">
                  <c:v>28.422999999999998</c:v>
                </c:pt>
                <c:pt idx="105">
                  <c:v>28.295999999999999</c:v>
                </c:pt>
                <c:pt idx="106">
                  <c:v>28.295999999999999</c:v>
                </c:pt>
                <c:pt idx="107">
                  <c:v>28.161000000000001</c:v>
                </c:pt>
                <c:pt idx="108">
                  <c:v>28.161000000000001</c:v>
                </c:pt>
                <c:pt idx="109">
                  <c:v>28.161000000000001</c:v>
                </c:pt>
                <c:pt idx="110">
                  <c:v>28.161000000000001</c:v>
                </c:pt>
                <c:pt idx="111">
                  <c:v>27.843</c:v>
                </c:pt>
                <c:pt idx="112">
                  <c:v>27.042999999999999</c:v>
                </c:pt>
                <c:pt idx="113">
                  <c:v>26.402999999999999</c:v>
                </c:pt>
                <c:pt idx="114">
                  <c:v>25.443000000000001</c:v>
                </c:pt>
                <c:pt idx="115">
                  <c:v>24.963000000000001</c:v>
                </c:pt>
                <c:pt idx="116">
                  <c:v>24.963000000000001</c:v>
                </c:pt>
                <c:pt idx="117">
                  <c:v>24.963000000000001</c:v>
                </c:pt>
                <c:pt idx="118">
                  <c:v>24.963000000000001</c:v>
                </c:pt>
                <c:pt idx="119">
                  <c:v>24.963000000000001</c:v>
                </c:pt>
                <c:pt idx="120">
                  <c:v>24.786999999999999</c:v>
                </c:pt>
                <c:pt idx="121">
                  <c:v>24.786999999999999</c:v>
                </c:pt>
                <c:pt idx="122">
                  <c:v>24.786999999999999</c:v>
                </c:pt>
                <c:pt idx="123">
                  <c:v>24.58</c:v>
                </c:pt>
                <c:pt idx="124">
                  <c:v>24.373999999999999</c:v>
                </c:pt>
                <c:pt idx="125">
                  <c:v>23.960999999999999</c:v>
                </c:pt>
                <c:pt idx="126">
                  <c:v>22.925999999999998</c:v>
                </c:pt>
                <c:pt idx="127">
                  <c:v>22.718</c:v>
                </c:pt>
                <c:pt idx="128">
                  <c:v>22.718</c:v>
                </c:pt>
                <c:pt idx="129">
                  <c:v>22.718</c:v>
                </c:pt>
                <c:pt idx="130">
                  <c:v>22.718</c:v>
                </c:pt>
                <c:pt idx="131">
                  <c:v>22.718</c:v>
                </c:pt>
                <c:pt idx="132">
                  <c:v>22.718</c:v>
                </c:pt>
                <c:pt idx="133">
                  <c:v>22.718</c:v>
                </c:pt>
                <c:pt idx="134">
                  <c:v>22.718</c:v>
                </c:pt>
                <c:pt idx="135">
                  <c:v>22.195</c:v>
                </c:pt>
                <c:pt idx="136">
                  <c:v>22.195</c:v>
                </c:pt>
                <c:pt idx="137">
                  <c:v>22.195</c:v>
                </c:pt>
                <c:pt idx="138">
                  <c:v>20.629000000000001</c:v>
                </c:pt>
                <c:pt idx="139">
                  <c:v>20.106000000000002</c:v>
                </c:pt>
                <c:pt idx="140">
                  <c:v>20.106000000000002</c:v>
                </c:pt>
                <c:pt idx="141">
                  <c:v>20.106000000000002</c:v>
                </c:pt>
                <c:pt idx="142">
                  <c:v>20.106000000000002</c:v>
                </c:pt>
                <c:pt idx="143">
                  <c:v>20.106000000000002</c:v>
                </c:pt>
                <c:pt idx="144">
                  <c:v>20.106000000000002</c:v>
                </c:pt>
                <c:pt idx="145">
                  <c:v>20.106000000000002</c:v>
                </c:pt>
                <c:pt idx="146">
                  <c:v>19.754000000000001</c:v>
                </c:pt>
                <c:pt idx="147">
                  <c:v>19.754000000000001</c:v>
                </c:pt>
                <c:pt idx="148">
                  <c:v>19.754000000000001</c:v>
                </c:pt>
                <c:pt idx="149">
                  <c:v>19.754000000000001</c:v>
                </c:pt>
                <c:pt idx="150">
                  <c:v>19.395</c:v>
                </c:pt>
                <c:pt idx="151">
                  <c:v>19.395</c:v>
                </c:pt>
                <c:pt idx="152">
                  <c:v>19.395</c:v>
                </c:pt>
                <c:pt idx="153">
                  <c:v>19.395</c:v>
                </c:pt>
                <c:pt idx="154">
                  <c:v>19.395</c:v>
                </c:pt>
                <c:pt idx="155">
                  <c:v>19.395</c:v>
                </c:pt>
                <c:pt idx="156">
                  <c:v>19.395</c:v>
                </c:pt>
                <c:pt idx="157">
                  <c:v>19.395</c:v>
                </c:pt>
                <c:pt idx="158">
                  <c:v>18.84</c:v>
                </c:pt>
                <c:pt idx="159">
                  <c:v>18.286000000000001</c:v>
                </c:pt>
                <c:pt idx="160">
                  <c:v>17.731999999999999</c:v>
                </c:pt>
                <c:pt idx="161">
                  <c:v>16.07</c:v>
                </c:pt>
                <c:pt idx="162">
                  <c:v>15.516</c:v>
                </c:pt>
                <c:pt idx="163">
                  <c:v>15.516</c:v>
                </c:pt>
                <c:pt idx="164">
                  <c:v>14.941000000000001</c:v>
                </c:pt>
                <c:pt idx="165">
                  <c:v>14.343</c:v>
                </c:pt>
                <c:pt idx="166">
                  <c:v>14.343</c:v>
                </c:pt>
                <c:pt idx="167">
                  <c:v>14.343</c:v>
                </c:pt>
                <c:pt idx="168">
                  <c:v>14.343</c:v>
                </c:pt>
                <c:pt idx="169">
                  <c:v>14.343</c:v>
                </c:pt>
                <c:pt idx="170">
                  <c:v>14.343</c:v>
                </c:pt>
                <c:pt idx="171">
                  <c:v>14.343</c:v>
                </c:pt>
                <c:pt idx="172">
                  <c:v>13.5</c:v>
                </c:pt>
                <c:pt idx="173">
                  <c:v>13.5</c:v>
                </c:pt>
                <c:pt idx="174">
                  <c:v>13.5</c:v>
                </c:pt>
                <c:pt idx="175">
                  <c:v>13.5</c:v>
                </c:pt>
                <c:pt idx="176">
                  <c:v>13.5</c:v>
                </c:pt>
                <c:pt idx="177">
                  <c:v>13.5</c:v>
                </c:pt>
                <c:pt idx="178">
                  <c:v>13.5</c:v>
                </c:pt>
                <c:pt idx="179">
                  <c:v>13.5</c:v>
                </c:pt>
                <c:pt idx="180">
                  <c:v>13.5</c:v>
                </c:pt>
                <c:pt idx="181">
                  <c:v>13.5</c:v>
                </c:pt>
                <c:pt idx="182">
                  <c:v>13.5</c:v>
                </c:pt>
                <c:pt idx="183">
                  <c:v>13.5</c:v>
                </c:pt>
                <c:pt idx="184">
                  <c:v>13.5</c:v>
                </c:pt>
                <c:pt idx="185">
                  <c:v>13.5</c:v>
                </c:pt>
                <c:pt idx="186">
                  <c:v>13.5</c:v>
                </c:pt>
                <c:pt idx="187">
                  <c:v>13.5</c:v>
                </c:pt>
                <c:pt idx="188">
                  <c:v>13.5</c:v>
                </c:pt>
                <c:pt idx="189">
                  <c:v>13.5</c:v>
                </c:pt>
              </c:numCache>
            </c:numRef>
          </c:yVal>
          <c:smooth val="0"/>
          <c:extLst>
            <c:ext xmlns:c16="http://schemas.microsoft.com/office/drawing/2014/chart" uri="{C3380CC4-5D6E-409C-BE32-E72D297353CC}">
              <c16:uniqueId val="{00000002-3943-4252-89A4-9CDE8799DF87}"/>
            </c:ext>
          </c:extLst>
        </c:ser>
        <c:ser>
          <c:idx val="3"/>
          <c:order val="3"/>
          <c:tx>
            <c:strRef>
              <c:f>Sheet1!$E$1</c:f>
              <c:strCache>
                <c:ptCount val="1"/>
                <c:pt idx="0">
                  <c:v>D(+)/R(+) (N=7,391)</c:v>
                </c:pt>
              </c:strCache>
            </c:strRef>
          </c:tx>
          <c:spPr>
            <a:ln w="41275">
              <a:solidFill>
                <a:srgbClr val="9933FF"/>
              </a:solidFill>
            </a:ln>
          </c:spPr>
          <c:marker>
            <c:symbol val="none"/>
          </c:marker>
          <c:xVal>
            <c:numRef>
              <c:f>Sheet1!$A$2:$A$231</c:f>
              <c:numCache>
                <c:formatCode>General</c:formatCode>
                <c:ptCount val="2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numCache>
            </c:numRef>
          </c:xVal>
          <c:yVal>
            <c:numRef>
              <c:f>Sheet1!$E$2:$E$231</c:f>
              <c:numCache>
                <c:formatCode>General</c:formatCode>
                <c:ptCount val="230"/>
                <c:pt idx="0">
                  <c:v>100</c:v>
                </c:pt>
                <c:pt idx="1">
                  <c:v>100</c:v>
                </c:pt>
                <c:pt idx="2">
                  <c:v>100</c:v>
                </c:pt>
                <c:pt idx="3">
                  <c:v>100</c:v>
                </c:pt>
                <c:pt idx="4">
                  <c:v>99.972999999999999</c:v>
                </c:pt>
                <c:pt idx="5">
                  <c:v>99.674999999999997</c:v>
                </c:pt>
                <c:pt idx="6">
                  <c:v>96.656000000000006</c:v>
                </c:pt>
                <c:pt idx="7">
                  <c:v>92.188000000000002</c:v>
                </c:pt>
                <c:pt idx="8">
                  <c:v>91.578000000000003</c:v>
                </c:pt>
                <c:pt idx="9">
                  <c:v>91.497</c:v>
                </c:pt>
                <c:pt idx="10">
                  <c:v>91.483000000000004</c:v>
                </c:pt>
                <c:pt idx="11">
                  <c:v>91.483000000000004</c:v>
                </c:pt>
                <c:pt idx="12">
                  <c:v>91.456000000000003</c:v>
                </c:pt>
                <c:pt idx="13">
                  <c:v>91.426000000000002</c:v>
                </c:pt>
                <c:pt idx="14">
                  <c:v>91.394999999999996</c:v>
                </c:pt>
                <c:pt idx="15">
                  <c:v>91.224999999999994</c:v>
                </c:pt>
                <c:pt idx="16">
                  <c:v>90.727000000000004</c:v>
                </c:pt>
                <c:pt idx="17">
                  <c:v>89.072000000000003</c:v>
                </c:pt>
                <c:pt idx="18">
                  <c:v>84.546000000000006</c:v>
                </c:pt>
                <c:pt idx="19">
                  <c:v>79.811999999999998</c:v>
                </c:pt>
                <c:pt idx="20">
                  <c:v>78.924000000000007</c:v>
                </c:pt>
                <c:pt idx="21">
                  <c:v>78.572999999999993</c:v>
                </c:pt>
                <c:pt idx="22">
                  <c:v>78.412000000000006</c:v>
                </c:pt>
                <c:pt idx="23">
                  <c:v>78.296999999999997</c:v>
                </c:pt>
                <c:pt idx="24">
                  <c:v>78.263000000000005</c:v>
                </c:pt>
                <c:pt idx="25">
                  <c:v>78.227000000000004</c:v>
                </c:pt>
                <c:pt idx="26">
                  <c:v>78.091999999999999</c:v>
                </c:pt>
                <c:pt idx="27">
                  <c:v>77.837000000000003</c:v>
                </c:pt>
                <c:pt idx="28">
                  <c:v>76.894999999999996</c:v>
                </c:pt>
                <c:pt idx="29">
                  <c:v>75.007000000000005</c:v>
                </c:pt>
                <c:pt idx="30">
                  <c:v>71.168000000000006</c:v>
                </c:pt>
                <c:pt idx="31">
                  <c:v>67.674999999999997</c:v>
                </c:pt>
                <c:pt idx="32">
                  <c:v>66.861000000000004</c:v>
                </c:pt>
                <c:pt idx="33">
                  <c:v>66.581000000000003</c:v>
                </c:pt>
                <c:pt idx="34">
                  <c:v>66.540999999999997</c:v>
                </c:pt>
                <c:pt idx="35">
                  <c:v>66.5</c:v>
                </c:pt>
                <c:pt idx="36">
                  <c:v>66.477999999999994</c:v>
                </c:pt>
                <c:pt idx="37">
                  <c:v>66.338999999999999</c:v>
                </c:pt>
                <c:pt idx="38">
                  <c:v>66.292000000000002</c:v>
                </c:pt>
                <c:pt idx="39">
                  <c:v>66.099000000000004</c:v>
                </c:pt>
                <c:pt idx="40">
                  <c:v>65.400000000000006</c:v>
                </c:pt>
                <c:pt idx="41">
                  <c:v>64.117999999999995</c:v>
                </c:pt>
                <c:pt idx="42">
                  <c:v>60.826000000000001</c:v>
                </c:pt>
                <c:pt idx="43">
                  <c:v>57.811999999999998</c:v>
                </c:pt>
                <c:pt idx="44">
                  <c:v>57.15</c:v>
                </c:pt>
                <c:pt idx="45">
                  <c:v>57.002000000000002</c:v>
                </c:pt>
                <c:pt idx="46">
                  <c:v>56.951999999999998</c:v>
                </c:pt>
                <c:pt idx="47">
                  <c:v>56.927</c:v>
                </c:pt>
                <c:pt idx="48">
                  <c:v>56.9</c:v>
                </c:pt>
                <c:pt idx="49">
                  <c:v>56.814999999999998</c:v>
                </c:pt>
                <c:pt idx="50">
                  <c:v>56.579000000000001</c:v>
                </c:pt>
                <c:pt idx="51">
                  <c:v>56.341000000000001</c:v>
                </c:pt>
                <c:pt idx="52">
                  <c:v>55.563000000000002</c:v>
                </c:pt>
                <c:pt idx="53">
                  <c:v>54.423999999999999</c:v>
                </c:pt>
                <c:pt idx="54">
                  <c:v>52.107999999999997</c:v>
                </c:pt>
                <c:pt idx="55">
                  <c:v>49.18</c:v>
                </c:pt>
                <c:pt idx="56">
                  <c:v>48.783999999999999</c:v>
                </c:pt>
                <c:pt idx="57">
                  <c:v>48.537999999999997</c:v>
                </c:pt>
                <c:pt idx="58">
                  <c:v>48.475999999999999</c:v>
                </c:pt>
                <c:pt idx="59">
                  <c:v>48.475999999999999</c:v>
                </c:pt>
                <c:pt idx="60">
                  <c:v>48.442999999999998</c:v>
                </c:pt>
                <c:pt idx="61">
                  <c:v>48.37</c:v>
                </c:pt>
                <c:pt idx="62">
                  <c:v>48.295999999999999</c:v>
                </c:pt>
                <c:pt idx="63">
                  <c:v>48.11</c:v>
                </c:pt>
                <c:pt idx="64">
                  <c:v>47.438000000000002</c:v>
                </c:pt>
                <c:pt idx="65">
                  <c:v>45.978999999999999</c:v>
                </c:pt>
                <c:pt idx="66">
                  <c:v>43.165999999999997</c:v>
                </c:pt>
                <c:pt idx="67">
                  <c:v>41.436</c:v>
                </c:pt>
                <c:pt idx="68">
                  <c:v>41.133000000000003</c:v>
                </c:pt>
                <c:pt idx="69">
                  <c:v>41.133000000000003</c:v>
                </c:pt>
                <c:pt idx="70">
                  <c:v>41.133000000000003</c:v>
                </c:pt>
                <c:pt idx="71">
                  <c:v>41.093000000000004</c:v>
                </c:pt>
                <c:pt idx="72">
                  <c:v>41.093000000000004</c:v>
                </c:pt>
                <c:pt idx="73">
                  <c:v>41.046999999999997</c:v>
                </c:pt>
                <c:pt idx="74">
                  <c:v>41</c:v>
                </c:pt>
                <c:pt idx="75">
                  <c:v>40.624000000000002</c:v>
                </c:pt>
                <c:pt idx="76">
                  <c:v>40.104999999999997</c:v>
                </c:pt>
                <c:pt idx="77">
                  <c:v>38.965000000000003</c:v>
                </c:pt>
                <c:pt idx="78">
                  <c:v>37.06</c:v>
                </c:pt>
                <c:pt idx="79">
                  <c:v>34.904000000000003</c:v>
                </c:pt>
                <c:pt idx="80">
                  <c:v>34.564999999999998</c:v>
                </c:pt>
                <c:pt idx="81">
                  <c:v>34.466999999999999</c:v>
                </c:pt>
                <c:pt idx="82">
                  <c:v>34.466999999999999</c:v>
                </c:pt>
                <c:pt idx="83">
                  <c:v>34.466999999999999</c:v>
                </c:pt>
                <c:pt idx="84">
                  <c:v>34.466999999999999</c:v>
                </c:pt>
                <c:pt idx="85">
                  <c:v>34.408999999999999</c:v>
                </c:pt>
                <c:pt idx="86">
                  <c:v>34.347999999999999</c:v>
                </c:pt>
                <c:pt idx="87">
                  <c:v>34.286999999999999</c:v>
                </c:pt>
                <c:pt idx="88">
                  <c:v>33.728999999999999</c:v>
                </c:pt>
                <c:pt idx="89">
                  <c:v>32.859000000000002</c:v>
                </c:pt>
                <c:pt idx="90">
                  <c:v>31.617000000000001</c:v>
                </c:pt>
                <c:pt idx="91">
                  <c:v>30.311</c:v>
                </c:pt>
                <c:pt idx="92">
                  <c:v>30.123999999999999</c:v>
                </c:pt>
                <c:pt idx="93">
                  <c:v>30.061</c:v>
                </c:pt>
                <c:pt idx="94">
                  <c:v>30.061</c:v>
                </c:pt>
                <c:pt idx="95">
                  <c:v>30.061</c:v>
                </c:pt>
                <c:pt idx="96">
                  <c:v>30.061</c:v>
                </c:pt>
                <c:pt idx="97">
                  <c:v>29.911000000000001</c:v>
                </c:pt>
                <c:pt idx="98">
                  <c:v>29.754999999999999</c:v>
                </c:pt>
                <c:pt idx="99">
                  <c:v>29.283000000000001</c:v>
                </c:pt>
                <c:pt idx="100">
                  <c:v>28.885999999999999</c:v>
                </c:pt>
                <c:pt idx="101">
                  <c:v>28.489000000000001</c:v>
                </c:pt>
                <c:pt idx="102">
                  <c:v>27.295000000000002</c:v>
                </c:pt>
                <c:pt idx="103">
                  <c:v>26.018999999999998</c:v>
                </c:pt>
                <c:pt idx="104">
                  <c:v>25.457000000000001</c:v>
                </c:pt>
                <c:pt idx="105">
                  <c:v>25.294</c:v>
                </c:pt>
                <c:pt idx="106">
                  <c:v>25.212</c:v>
                </c:pt>
                <c:pt idx="107">
                  <c:v>25.126000000000001</c:v>
                </c:pt>
                <c:pt idx="108">
                  <c:v>25.035</c:v>
                </c:pt>
                <c:pt idx="109">
                  <c:v>24.937999999999999</c:v>
                </c:pt>
                <c:pt idx="110">
                  <c:v>24.937999999999999</c:v>
                </c:pt>
                <c:pt idx="111">
                  <c:v>24.616</c:v>
                </c:pt>
                <c:pt idx="112">
                  <c:v>24.073</c:v>
                </c:pt>
                <c:pt idx="113">
                  <c:v>23.31</c:v>
                </c:pt>
                <c:pt idx="114">
                  <c:v>22.873000000000001</c:v>
                </c:pt>
                <c:pt idx="115">
                  <c:v>22.105</c:v>
                </c:pt>
                <c:pt idx="116">
                  <c:v>22.105</c:v>
                </c:pt>
                <c:pt idx="117">
                  <c:v>22.105</c:v>
                </c:pt>
                <c:pt idx="118">
                  <c:v>21.988</c:v>
                </c:pt>
                <c:pt idx="119">
                  <c:v>21.988</c:v>
                </c:pt>
                <c:pt idx="120">
                  <c:v>21.988</c:v>
                </c:pt>
                <c:pt idx="121">
                  <c:v>21.988</c:v>
                </c:pt>
                <c:pt idx="122">
                  <c:v>21.704999999999998</c:v>
                </c:pt>
                <c:pt idx="123">
                  <c:v>20.974</c:v>
                </c:pt>
                <c:pt idx="124">
                  <c:v>20.974</c:v>
                </c:pt>
                <c:pt idx="125">
                  <c:v>20.533999999999999</c:v>
                </c:pt>
                <c:pt idx="126">
                  <c:v>19.795000000000002</c:v>
                </c:pt>
                <c:pt idx="127">
                  <c:v>19.344000000000001</c:v>
                </c:pt>
                <c:pt idx="128">
                  <c:v>19.036999999999999</c:v>
                </c:pt>
                <c:pt idx="129">
                  <c:v>19.036999999999999</c:v>
                </c:pt>
                <c:pt idx="130">
                  <c:v>19.036999999999999</c:v>
                </c:pt>
                <c:pt idx="131">
                  <c:v>19.036999999999999</c:v>
                </c:pt>
                <c:pt idx="132">
                  <c:v>19.036999999999999</c:v>
                </c:pt>
                <c:pt idx="133">
                  <c:v>18.850999999999999</c:v>
                </c:pt>
                <c:pt idx="134">
                  <c:v>18.850999999999999</c:v>
                </c:pt>
                <c:pt idx="135">
                  <c:v>18.850999999999999</c:v>
                </c:pt>
                <c:pt idx="136">
                  <c:v>18.66</c:v>
                </c:pt>
                <c:pt idx="137">
                  <c:v>18.47</c:v>
                </c:pt>
                <c:pt idx="138">
                  <c:v>17.327000000000002</c:v>
                </c:pt>
                <c:pt idx="139">
                  <c:v>16.756</c:v>
                </c:pt>
                <c:pt idx="140">
                  <c:v>16.756</c:v>
                </c:pt>
                <c:pt idx="141">
                  <c:v>16.756</c:v>
                </c:pt>
                <c:pt idx="142">
                  <c:v>16.756</c:v>
                </c:pt>
                <c:pt idx="143">
                  <c:v>16.756</c:v>
                </c:pt>
                <c:pt idx="144">
                  <c:v>16.756</c:v>
                </c:pt>
                <c:pt idx="145">
                  <c:v>16.756</c:v>
                </c:pt>
                <c:pt idx="146">
                  <c:v>16.756</c:v>
                </c:pt>
                <c:pt idx="147">
                  <c:v>16.756</c:v>
                </c:pt>
                <c:pt idx="148">
                  <c:v>16.489999999999998</c:v>
                </c:pt>
                <c:pt idx="149">
                  <c:v>16.224</c:v>
                </c:pt>
                <c:pt idx="150">
                  <c:v>15.954000000000001</c:v>
                </c:pt>
                <c:pt idx="151">
                  <c:v>15.413</c:v>
                </c:pt>
                <c:pt idx="152">
                  <c:v>15.413</c:v>
                </c:pt>
                <c:pt idx="153">
                  <c:v>15.413</c:v>
                </c:pt>
                <c:pt idx="154">
                  <c:v>15.413</c:v>
                </c:pt>
                <c:pt idx="155">
                  <c:v>15.413</c:v>
                </c:pt>
                <c:pt idx="156">
                  <c:v>15.413</c:v>
                </c:pt>
                <c:pt idx="157">
                  <c:v>15.413</c:v>
                </c:pt>
                <c:pt idx="158">
                  <c:v>15.413</c:v>
                </c:pt>
                <c:pt idx="159">
                  <c:v>15.413</c:v>
                </c:pt>
                <c:pt idx="160">
                  <c:v>15.413</c:v>
                </c:pt>
                <c:pt idx="161">
                  <c:v>15.413</c:v>
                </c:pt>
                <c:pt idx="162">
                  <c:v>15.018000000000001</c:v>
                </c:pt>
                <c:pt idx="163">
                  <c:v>15.018000000000001</c:v>
                </c:pt>
                <c:pt idx="164">
                  <c:v>15.018000000000001</c:v>
                </c:pt>
                <c:pt idx="165">
                  <c:v>15.018000000000001</c:v>
                </c:pt>
                <c:pt idx="166">
                  <c:v>15.018000000000001</c:v>
                </c:pt>
                <c:pt idx="167">
                  <c:v>15.018000000000001</c:v>
                </c:pt>
                <c:pt idx="168">
                  <c:v>15.018000000000001</c:v>
                </c:pt>
                <c:pt idx="169">
                  <c:v>15.018000000000001</c:v>
                </c:pt>
                <c:pt idx="170">
                  <c:v>15.018000000000001</c:v>
                </c:pt>
                <c:pt idx="171">
                  <c:v>15.018000000000001</c:v>
                </c:pt>
                <c:pt idx="172">
                  <c:v>15.018000000000001</c:v>
                </c:pt>
                <c:pt idx="173">
                  <c:v>15.018000000000001</c:v>
                </c:pt>
                <c:pt idx="174">
                  <c:v>14.391999999999999</c:v>
                </c:pt>
                <c:pt idx="175">
                  <c:v>13.766</c:v>
                </c:pt>
                <c:pt idx="176">
                  <c:v>13.766</c:v>
                </c:pt>
                <c:pt idx="177">
                  <c:v>13.766</c:v>
                </c:pt>
                <c:pt idx="178">
                  <c:v>13.766</c:v>
                </c:pt>
                <c:pt idx="179">
                  <c:v>13.077999999999999</c:v>
                </c:pt>
                <c:pt idx="180">
                  <c:v>13.077999999999999</c:v>
                </c:pt>
                <c:pt idx="181">
                  <c:v>13.077999999999999</c:v>
                </c:pt>
                <c:pt idx="182">
                  <c:v>13.077999999999999</c:v>
                </c:pt>
                <c:pt idx="183">
                  <c:v>13.077999999999999</c:v>
                </c:pt>
                <c:pt idx="184">
                  <c:v>13.077999999999999</c:v>
                </c:pt>
                <c:pt idx="185">
                  <c:v>13.077999999999999</c:v>
                </c:pt>
                <c:pt idx="186">
                  <c:v>12.144</c:v>
                </c:pt>
                <c:pt idx="187">
                  <c:v>12.144</c:v>
                </c:pt>
                <c:pt idx="188">
                  <c:v>12.144</c:v>
                </c:pt>
                <c:pt idx="189">
                  <c:v>12.144</c:v>
                </c:pt>
                <c:pt idx="190">
                  <c:v>12.144</c:v>
                </c:pt>
                <c:pt idx="191">
                  <c:v>12.144</c:v>
                </c:pt>
              </c:numCache>
            </c:numRef>
          </c:yVal>
          <c:smooth val="0"/>
          <c:extLst>
            <c:ext xmlns:c16="http://schemas.microsoft.com/office/drawing/2014/chart" uri="{C3380CC4-5D6E-409C-BE32-E72D297353CC}">
              <c16:uniqueId val="{00000003-3943-4252-89A4-9CDE8799DF87}"/>
            </c:ext>
          </c:extLst>
        </c:ser>
        <c:dLbls>
          <c:showLegendKey val="0"/>
          <c:showVal val="0"/>
          <c:showCatName val="0"/>
          <c:showSerName val="0"/>
          <c:showPercent val="0"/>
          <c:showBubbleSize val="0"/>
        </c:dLbls>
        <c:axId val="654648448"/>
        <c:axId val="654648840"/>
      </c:scatterChart>
      <c:valAx>
        <c:axId val="654648448"/>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8840"/>
        <c:crosses val="autoZero"/>
        <c:crossBetween val="midCat"/>
        <c:majorUnit val="1"/>
      </c:valAx>
      <c:valAx>
        <c:axId val="6546488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smtClean="0">
                    <a:solidFill>
                      <a:schemeClr val="bg2"/>
                    </a:solidFill>
                  </a:rPr>
                  <a:t>Freedom from Bronchiolitis Obliterans Syndrome</a:t>
                </a:r>
                <a:r>
                  <a:rPr lang="en-US" sz="1700" b="1" i="0" baseline="0" dirty="0" smtClean="0">
                    <a:solidFill>
                      <a:schemeClr val="bg2"/>
                    </a:solidFill>
                  </a:rPr>
                  <a:t>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8448"/>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45636424871669806"/>
          <c:y val="4.8754339175345017E-2"/>
          <c:w val="0.49797203446914268"/>
          <c:h val="0.16649055964778597"/>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37"/>
          <c:h val="0.83794682922699193"/>
        </c:manualLayout>
      </c:layout>
      <c:scatterChart>
        <c:scatterStyle val="lineMarker"/>
        <c:varyColors val="0"/>
        <c:ser>
          <c:idx val="0"/>
          <c:order val="0"/>
          <c:tx>
            <c:strRef>
              <c:f>Sheet1!$B$1</c:f>
              <c:strCache>
                <c:ptCount val="1"/>
                <c:pt idx="0">
                  <c:v>Freedom from Severe Renal Dysfunction (N=27,551)</c:v>
                </c:pt>
              </c:strCache>
            </c:strRef>
          </c:tx>
          <c:spPr>
            <a:ln w="41275">
              <a:solidFill>
                <a:srgbClr val="00B05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99.995999999999995</c:v>
                </c:pt>
                <c:pt idx="2">
                  <c:v>99.768000000000001</c:v>
                </c:pt>
                <c:pt idx="3">
                  <c:v>99.331999999999994</c:v>
                </c:pt>
                <c:pt idx="4">
                  <c:v>98.912999999999997</c:v>
                </c:pt>
                <c:pt idx="5">
                  <c:v>98.302000000000007</c:v>
                </c:pt>
                <c:pt idx="6">
                  <c:v>96.186000000000007</c:v>
                </c:pt>
                <c:pt idx="7">
                  <c:v>93.343000000000004</c:v>
                </c:pt>
                <c:pt idx="8">
                  <c:v>93.003</c:v>
                </c:pt>
                <c:pt idx="9">
                  <c:v>92.932000000000002</c:v>
                </c:pt>
                <c:pt idx="10">
                  <c:v>92.921000000000006</c:v>
                </c:pt>
                <c:pt idx="11">
                  <c:v>92.900999999999996</c:v>
                </c:pt>
                <c:pt idx="12">
                  <c:v>92.89</c:v>
                </c:pt>
                <c:pt idx="13">
                  <c:v>92.864000000000004</c:v>
                </c:pt>
                <c:pt idx="14">
                  <c:v>92.837999999999994</c:v>
                </c:pt>
                <c:pt idx="15">
                  <c:v>92.766999999999996</c:v>
                </c:pt>
                <c:pt idx="16">
                  <c:v>92.522000000000006</c:v>
                </c:pt>
                <c:pt idx="17">
                  <c:v>92.055000000000007</c:v>
                </c:pt>
                <c:pt idx="18">
                  <c:v>90.635000000000005</c:v>
                </c:pt>
                <c:pt idx="19">
                  <c:v>89.138000000000005</c:v>
                </c:pt>
                <c:pt idx="20">
                  <c:v>88.721999999999994</c:v>
                </c:pt>
                <c:pt idx="21">
                  <c:v>88.593999999999994</c:v>
                </c:pt>
                <c:pt idx="22">
                  <c:v>88.543999999999997</c:v>
                </c:pt>
                <c:pt idx="23">
                  <c:v>88.501000000000005</c:v>
                </c:pt>
                <c:pt idx="24">
                  <c:v>88.462999999999994</c:v>
                </c:pt>
                <c:pt idx="25">
                  <c:v>88.436000000000007</c:v>
                </c:pt>
                <c:pt idx="26">
                  <c:v>88.403999999999996</c:v>
                </c:pt>
                <c:pt idx="27">
                  <c:v>88.293999999999997</c:v>
                </c:pt>
                <c:pt idx="28">
                  <c:v>87.974999999999994</c:v>
                </c:pt>
                <c:pt idx="29">
                  <c:v>87.501000000000005</c:v>
                </c:pt>
                <c:pt idx="30">
                  <c:v>86.322999999999993</c:v>
                </c:pt>
                <c:pt idx="31">
                  <c:v>85.028999999999996</c:v>
                </c:pt>
                <c:pt idx="32">
                  <c:v>84.76</c:v>
                </c:pt>
                <c:pt idx="33">
                  <c:v>84.658000000000001</c:v>
                </c:pt>
                <c:pt idx="34">
                  <c:v>84.617999999999995</c:v>
                </c:pt>
                <c:pt idx="35">
                  <c:v>84.587999999999994</c:v>
                </c:pt>
                <c:pt idx="36">
                  <c:v>84.575999999999993</c:v>
                </c:pt>
                <c:pt idx="37">
                  <c:v>84.55</c:v>
                </c:pt>
                <c:pt idx="38">
                  <c:v>84.489000000000004</c:v>
                </c:pt>
                <c:pt idx="39">
                  <c:v>84.38</c:v>
                </c:pt>
                <c:pt idx="40">
                  <c:v>84.168999999999997</c:v>
                </c:pt>
                <c:pt idx="41">
                  <c:v>83.685000000000002</c:v>
                </c:pt>
                <c:pt idx="42">
                  <c:v>82.632999999999996</c:v>
                </c:pt>
                <c:pt idx="43">
                  <c:v>81.575999999999993</c:v>
                </c:pt>
                <c:pt idx="44">
                  <c:v>81.263999999999996</c:v>
                </c:pt>
                <c:pt idx="45">
                  <c:v>81.144999999999996</c:v>
                </c:pt>
                <c:pt idx="46">
                  <c:v>81.108999999999995</c:v>
                </c:pt>
                <c:pt idx="47">
                  <c:v>81.094999999999999</c:v>
                </c:pt>
                <c:pt idx="48">
                  <c:v>81.08</c:v>
                </c:pt>
                <c:pt idx="49">
                  <c:v>81.040999999999997</c:v>
                </c:pt>
                <c:pt idx="50">
                  <c:v>80.983000000000004</c:v>
                </c:pt>
                <c:pt idx="51">
                  <c:v>80.900000000000006</c:v>
                </c:pt>
                <c:pt idx="52">
                  <c:v>80.625</c:v>
                </c:pt>
                <c:pt idx="53">
                  <c:v>79.989999999999995</c:v>
                </c:pt>
                <c:pt idx="54">
                  <c:v>78.918999999999997</c:v>
                </c:pt>
                <c:pt idx="55">
                  <c:v>78.02</c:v>
                </c:pt>
                <c:pt idx="56">
                  <c:v>77.790000000000006</c:v>
                </c:pt>
                <c:pt idx="57">
                  <c:v>77.695999999999998</c:v>
                </c:pt>
                <c:pt idx="58">
                  <c:v>77.67</c:v>
                </c:pt>
                <c:pt idx="59">
                  <c:v>77.67</c:v>
                </c:pt>
                <c:pt idx="60">
                  <c:v>77.67</c:v>
                </c:pt>
                <c:pt idx="61">
                  <c:v>77.611000000000004</c:v>
                </c:pt>
                <c:pt idx="62">
                  <c:v>77.519000000000005</c:v>
                </c:pt>
                <c:pt idx="63">
                  <c:v>77.394999999999996</c:v>
                </c:pt>
                <c:pt idx="64">
                  <c:v>77.072999999999993</c:v>
                </c:pt>
                <c:pt idx="65">
                  <c:v>76.593999999999994</c:v>
                </c:pt>
                <c:pt idx="66">
                  <c:v>75.540000000000006</c:v>
                </c:pt>
                <c:pt idx="67">
                  <c:v>74.680999999999997</c:v>
                </c:pt>
                <c:pt idx="68">
                  <c:v>74.447999999999993</c:v>
                </c:pt>
                <c:pt idx="69">
                  <c:v>74.373000000000005</c:v>
                </c:pt>
                <c:pt idx="70">
                  <c:v>74.350999999999999</c:v>
                </c:pt>
                <c:pt idx="71">
                  <c:v>74.34</c:v>
                </c:pt>
                <c:pt idx="72">
                  <c:v>74.328000000000003</c:v>
                </c:pt>
                <c:pt idx="73">
                  <c:v>74.328000000000003</c:v>
                </c:pt>
                <c:pt idx="74">
                  <c:v>74.289000000000001</c:v>
                </c:pt>
                <c:pt idx="75">
                  <c:v>74.132999999999996</c:v>
                </c:pt>
                <c:pt idx="76">
                  <c:v>73.703000000000003</c:v>
                </c:pt>
                <c:pt idx="77">
                  <c:v>73.257000000000005</c:v>
                </c:pt>
                <c:pt idx="78">
                  <c:v>72.245000000000005</c:v>
                </c:pt>
                <c:pt idx="79">
                  <c:v>71.427000000000007</c:v>
                </c:pt>
                <c:pt idx="80">
                  <c:v>71.28</c:v>
                </c:pt>
                <c:pt idx="81">
                  <c:v>71.225999999999999</c:v>
                </c:pt>
                <c:pt idx="82">
                  <c:v>71.197999999999993</c:v>
                </c:pt>
                <c:pt idx="83">
                  <c:v>71.197999999999993</c:v>
                </c:pt>
                <c:pt idx="84">
                  <c:v>71.183999999999997</c:v>
                </c:pt>
                <c:pt idx="85">
                  <c:v>71.168000000000006</c:v>
                </c:pt>
                <c:pt idx="86">
                  <c:v>71.119</c:v>
                </c:pt>
                <c:pt idx="87">
                  <c:v>70.986999999999995</c:v>
                </c:pt>
                <c:pt idx="88">
                  <c:v>70.688999999999993</c:v>
                </c:pt>
                <c:pt idx="89">
                  <c:v>70.34</c:v>
                </c:pt>
                <c:pt idx="90">
                  <c:v>69.290000000000006</c:v>
                </c:pt>
                <c:pt idx="91">
                  <c:v>68.504000000000005</c:v>
                </c:pt>
                <c:pt idx="92">
                  <c:v>68.385999999999996</c:v>
                </c:pt>
                <c:pt idx="93">
                  <c:v>68.369</c:v>
                </c:pt>
                <c:pt idx="94">
                  <c:v>68.316999999999993</c:v>
                </c:pt>
                <c:pt idx="95">
                  <c:v>68.299000000000007</c:v>
                </c:pt>
                <c:pt idx="96">
                  <c:v>68.299000000000007</c:v>
                </c:pt>
                <c:pt idx="97">
                  <c:v>68.278000000000006</c:v>
                </c:pt>
                <c:pt idx="98">
                  <c:v>68.194999999999993</c:v>
                </c:pt>
                <c:pt idx="99">
                  <c:v>68.027000000000001</c:v>
                </c:pt>
                <c:pt idx="100">
                  <c:v>67.731999999999999</c:v>
                </c:pt>
                <c:pt idx="101">
                  <c:v>67.352000000000004</c:v>
                </c:pt>
                <c:pt idx="102">
                  <c:v>66.525999999999996</c:v>
                </c:pt>
                <c:pt idx="103">
                  <c:v>65.909000000000006</c:v>
                </c:pt>
                <c:pt idx="104">
                  <c:v>65.844999999999999</c:v>
                </c:pt>
                <c:pt idx="105">
                  <c:v>65.822999999999993</c:v>
                </c:pt>
                <c:pt idx="106">
                  <c:v>65.822999999999993</c:v>
                </c:pt>
                <c:pt idx="107">
                  <c:v>65.822999999999993</c:v>
                </c:pt>
                <c:pt idx="108">
                  <c:v>65.751999999999995</c:v>
                </c:pt>
                <c:pt idx="109">
                  <c:v>65.725999999999999</c:v>
                </c:pt>
                <c:pt idx="110">
                  <c:v>65.698999999999998</c:v>
                </c:pt>
                <c:pt idx="111">
                  <c:v>65.534000000000006</c:v>
                </c:pt>
                <c:pt idx="112">
                  <c:v>65.174999999999997</c:v>
                </c:pt>
                <c:pt idx="113">
                  <c:v>64.703000000000003</c:v>
                </c:pt>
                <c:pt idx="114">
                  <c:v>63.951000000000001</c:v>
                </c:pt>
                <c:pt idx="115">
                  <c:v>63.082999999999998</c:v>
                </c:pt>
                <c:pt idx="116">
                  <c:v>62.969000000000001</c:v>
                </c:pt>
                <c:pt idx="117">
                  <c:v>62.941000000000003</c:v>
                </c:pt>
                <c:pt idx="118">
                  <c:v>62.941000000000003</c:v>
                </c:pt>
                <c:pt idx="119">
                  <c:v>62.911000000000001</c:v>
                </c:pt>
                <c:pt idx="120">
                  <c:v>62.847000000000001</c:v>
                </c:pt>
                <c:pt idx="121">
                  <c:v>62.847000000000001</c:v>
                </c:pt>
                <c:pt idx="122">
                  <c:v>62.776000000000003</c:v>
                </c:pt>
                <c:pt idx="123">
                  <c:v>62.741</c:v>
                </c:pt>
                <c:pt idx="124">
                  <c:v>62.563000000000002</c:v>
                </c:pt>
                <c:pt idx="125">
                  <c:v>62.313000000000002</c:v>
                </c:pt>
                <c:pt idx="126">
                  <c:v>61.417000000000002</c:v>
                </c:pt>
                <c:pt idx="127">
                  <c:v>60.695</c:v>
                </c:pt>
                <c:pt idx="128">
                  <c:v>60.585000000000001</c:v>
                </c:pt>
                <c:pt idx="129">
                  <c:v>60.585000000000001</c:v>
                </c:pt>
                <c:pt idx="130">
                  <c:v>60.585000000000001</c:v>
                </c:pt>
                <c:pt idx="131">
                  <c:v>60.585000000000001</c:v>
                </c:pt>
                <c:pt idx="132">
                  <c:v>60.545999999999999</c:v>
                </c:pt>
                <c:pt idx="133">
                  <c:v>60.457000000000001</c:v>
                </c:pt>
                <c:pt idx="134">
                  <c:v>60.366</c:v>
                </c:pt>
                <c:pt idx="135">
                  <c:v>60.226999999999997</c:v>
                </c:pt>
                <c:pt idx="136">
                  <c:v>59.81</c:v>
                </c:pt>
                <c:pt idx="137">
                  <c:v>59.484000000000002</c:v>
                </c:pt>
                <c:pt idx="138">
                  <c:v>58.691000000000003</c:v>
                </c:pt>
                <c:pt idx="139">
                  <c:v>58.408999999999999</c:v>
                </c:pt>
                <c:pt idx="140">
                  <c:v>58.360999999999997</c:v>
                </c:pt>
                <c:pt idx="141">
                  <c:v>58.360999999999997</c:v>
                </c:pt>
                <c:pt idx="142">
                  <c:v>58.360999999999997</c:v>
                </c:pt>
                <c:pt idx="143">
                  <c:v>58.311</c:v>
                </c:pt>
                <c:pt idx="144">
                  <c:v>58.311</c:v>
                </c:pt>
                <c:pt idx="145">
                  <c:v>58.253</c:v>
                </c:pt>
                <c:pt idx="146">
                  <c:v>58.131</c:v>
                </c:pt>
                <c:pt idx="147">
                  <c:v>57.884999999999998</c:v>
                </c:pt>
                <c:pt idx="148">
                  <c:v>57.389000000000003</c:v>
                </c:pt>
                <c:pt idx="149">
                  <c:v>56.892000000000003</c:v>
                </c:pt>
                <c:pt idx="150">
                  <c:v>56.581000000000003</c:v>
                </c:pt>
                <c:pt idx="151">
                  <c:v>55.954999999999998</c:v>
                </c:pt>
                <c:pt idx="152">
                  <c:v>55.890999999999998</c:v>
                </c:pt>
                <c:pt idx="153">
                  <c:v>55.890999999999998</c:v>
                </c:pt>
                <c:pt idx="154">
                  <c:v>55.890999999999998</c:v>
                </c:pt>
                <c:pt idx="155">
                  <c:v>55.822000000000003</c:v>
                </c:pt>
                <c:pt idx="156">
                  <c:v>55.822000000000003</c:v>
                </c:pt>
                <c:pt idx="157">
                  <c:v>55.741</c:v>
                </c:pt>
                <c:pt idx="158">
                  <c:v>55.655000000000001</c:v>
                </c:pt>
                <c:pt idx="159">
                  <c:v>55.390999999999998</c:v>
                </c:pt>
                <c:pt idx="160">
                  <c:v>54.951999999999998</c:v>
                </c:pt>
                <c:pt idx="161">
                  <c:v>54.951999999999998</c:v>
                </c:pt>
                <c:pt idx="162">
                  <c:v>54.598999999999997</c:v>
                </c:pt>
                <c:pt idx="163">
                  <c:v>54.421999999999997</c:v>
                </c:pt>
                <c:pt idx="164">
                  <c:v>54.243000000000002</c:v>
                </c:pt>
                <c:pt idx="165">
                  <c:v>54.152000000000001</c:v>
                </c:pt>
                <c:pt idx="166">
                  <c:v>54.152000000000001</c:v>
                </c:pt>
                <c:pt idx="167">
                  <c:v>54.152000000000001</c:v>
                </c:pt>
                <c:pt idx="168">
                  <c:v>54.045000000000002</c:v>
                </c:pt>
                <c:pt idx="169">
                  <c:v>53.926000000000002</c:v>
                </c:pt>
                <c:pt idx="170">
                  <c:v>53.926000000000002</c:v>
                </c:pt>
                <c:pt idx="171">
                  <c:v>53.926000000000002</c:v>
                </c:pt>
                <c:pt idx="172">
                  <c:v>53.304000000000002</c:v>
                </c:pt>
                <c:pt idx="173">
                  <c:v>53.054000000000002</c:v>
                </c:pt>
                <c:pt idx="174">
                  <c:v>51.552999999999997</c:v>
                </c:pt>
                <c:pt idx="175">
                  <c:v>51.302999999999997</c:v>
                </c:pt>
                <c:pt idx="176">
                  <c:v>51.177</c:v>
                </c:pt>
                <c:pt idx="177">
                  <c:v>51.177</c:v>
                </c:pt>
                <c:pt idx="178">
                  <c:v>51.177</c:v>
                </c:pt>
                <c:pt idx="179">
                  <c:v>51.177</c:v>
                </c:pt>
                <c:pt idx="180">
                  <c:v>51.177</c:v>
                </c:pt>
                <c:pt idx="181">
                  <c:v>51.177</c:v>
                </c:pt>
                <c:pt idx="182">
                  <c:v>51.002000000000002</c:v>
                </c:pt>
                <c:pt idx="183">
                  <c:v>51.002000000000002</c:v>
                </c:pt>
                <c:pt idx="184">
                  <c:v>51.002000000000002</c:v>
                </c:pt>
                <c:pt idx="185">
                  <c:v>50.295999999999999</c:v>
                </c:pt>
                <c:pt idx="186">
                  <c:v>50.119</c:v>
                </c:pt>
                <c:pt idx="187">
                  <c:v>49.587000000000003</c:v>
                </c:pt>
                <c:pt idx="188">
                  <c:v>49.408999999999999</c:v>
                </c:pt>
                <c:pt idx="189">
                  <c:v>49.408999999999999</c:v>
                </c:pt>
                <c:pt idx="190">
                  <c:v>49.408999999999999</c:v>
                </c:pt>
                <c:pt idx="191">
                  <c:v>49.408999999999999</c:v>
                </c:pt>
                <c:pt idx="192">
                  <c:v>49.209000000000003</c:v>
                </c:pt>
                <c:pt idx="193">
                  <c:v>49.209000000000003</c:v>
                </c:pt>
                <c:pt idx="194">
                  <c:v>49.209000000000003</c:v>
                </c:pt>
                <c:pt idx="195">
                  <c:v>49.209000000000003</c:v>
                </c:pt>
                <c:pt idx="196">
                  <c:v>48.966999999999999</c:v>
                </c:pt>
                <c:pt idx="197">
                  <c:v>48.723999999999997</c:v>
                </c:pt>
                <c:pt idx="198">
                  <c:v>48.235999999999997</c:v>
                </c:pt>
                <c:pt idx="199">
                  <c:v>48.235999999999997</c:v>
                </c:pt>
                <c:pt idx="200">
                  <c:v>48.235999999999997</c:v>
                </c:pt>
                <c:pt idx="201">
                  <c:v>48.235999999999997</c:v>
                </c:pt>
                <c:pt idx="202">
                  <c:v>48.235999999999997</c:v>
                </c:pt>
                <c:pt idx="203">
                  <c:v>48.235999999999997</c:v>
                </c:pt>
                <c:pt idx="204">
                  <c:v>48.235999999999997</c:v>
                </c:pt>
                <c:pt idx="205">
                  <c:v>47.93</c:v>
                </c:pt>
                <c:pt idx="206">
                  <c:v>47.93</c:v>
                </c:pt>
                <c:pt idx="207">
                  <c:v>47.93</c:v>
                </c:pt>
                <c:pt idx="208">
                  <c:v>47.93</c:v>
                </c:pt>
                <c:pt idx="209">
                  <c:v>47.93</c:v>
                </c:pt>
                <c:pt idx="210">
                  <c:v>47.585999999999999</c:v>
                </c:pt>
                <c:pt idx="211">
                  <c:v>46.896000000000001</c:v>
                </c:pt>
                <c:pt idx="212">
                  <c:v>46.551000000000002</c:v>
                </c:pt>
                <c:pt idx="213">
                  <c:v>46.551000000000002</c:v>
                </c:pt>
                <c:pt idx="214">
                  <c:v>46.551000000000002</c:v>
                </c:pt>
                <c:pt idx="215">
                  <c:v>46.551000000000002</c:v>
                </c:pt>
                <c:pt idx="216">
                  <c:v>46.551000000000002</c:v>
                </c:pt>
                <c:pt idx="217">
                  <c:v>46.551000000000002</c:v>
                </c:pt>
                <c:pt idx="218">
                  <c:v>46.551000000000002</c:v>
                </c:pt>
                <c:pt idx="219">
                  <c:v>46.551000000000002</c:v>
                </c:pt>
                <c:pt idx="220">
                  <c:v>46.551000000000002</c:v>
                </c:pt>
                <c:pt idx="221">
                  <c:v>45.570999999999998</c:v>
                </c:pt>
                <c:pt idx="222">
                  <c:v>45.570999999999998</c:v>
                </c:pt>
                <c:pt idx="223">
                  <c:v>45.07</c:v>
                </c:pt>
                <c:pt idx="224">
                  <c:v>45.07</c:v>
                </c:pt>
                <c:pt idx="225">
                  <c:v>45.07</c:v>
                </c:pt>
                <c:pt idx="226">
                  <c:v>45.07</c:v>
                </c:pt>
                <c:pt idx="227">
                  <c:v>45.07</c:v>
                </c:pt>
                <c:pt idx="228">
                  <c:v>45.07</c:v>
                </c:pt>
                <c:pt idx="229">
                  <c:v>45.07</c:v>
                </c:pt>
                <c:pt idx="230">
                  <c:v>45.07</c:v>
                </c:pt>
                <c:pt idx="231">
                  <c:v>45.07</c:v>
                </c:pt>
                <c:pt idx="232">
                  <c:v>45.07</c:v>
                </c:pt>
                <c:pt idx="233">
                  <c:v>45.07</c:v>
                </c:pt>
                <c:pt idx="234">
                  <c:v>45.07</c:v>
                </c:pt>
                <c:pt idx="235">
                  <c:v>44.292999999999999</c:v>
                </c:pt>
                <c:pt idx="236">
                  <c:v>44.292999999999999</c:v>
                </c:pt>
                <c:pt idx="237">
                  <c:v>44.292999999999999</c:v>
                </c:pt>
                <c:pt idx="238">
                  <c:v>44.292999999999999</c:v>
                </c:pt>
                <c:pt idx="239">
                  <c:v>44.292999999999999</c:v>
                </c:pt>
                <c:pt idx="240">
                  <c:v>44.292999999999999</c:v>
                </c:pt>
              </c:numCache>
            </c:numRef>
          </c:yVal>
          <c:smooth val="0"/>
          <c:extLst>
            <c:ext xmlns:c16="http://schemas.microsoft.com/office/drawing/2014/chart" uri="{C3380CC4-5D6E-409C-BE32-E72D297353CC}">
              <c16:uniqueId val="{00000000-E9EA-462C-BD17-4AFBABE21FCB}"/>
            </c:ext>
          </c:extLst>
        </c:ser>
        <c:dLbls>
          <c:showLegendKey val="0"/>
          <c:showVal val="0"/>
          <c:showCatName val="0"/>
          <c:showSerName val="0"/>
          <c:showPercent val="0"/>
          <c:showBubbleSize val="0"/>
        </c:dLbls>
        <c:axId val="654649624"/>
        <c:axId val="651658864"/>
      </c:scatterChart>
      <c:valAx>
        <c:axId val="654649624"/>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1658864"/>
        <c:crosses val="autoZero"/>
        <c:crossBetween val="midCat"/>
        <c:majorUnit val="1"/>
      </c:valAx>
      <c:valAx>
        <c:axId val="6516588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Severe Renal Dysfunction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9624"/>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57435834901168326"/>
          <c:y val="6.488337143340954E-2"/>
          <c:w val="0.38139386337769726"/>
          <c:h val="0.11281517229701124"/>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83794682922699193"/>
        </c:manualLayout>
      </c:layout>
      <c:scatterChart>
        <c:scatterStyle val="lineMarker"/>
        <c:varyColors val="0"/>
        <c:ser>
          <c:idx val="0"/>
          <c:order val="0"/>
          <c:tx>
            <c:strRef>
              <c:f>Sheet1!$B$1</c:f>
              <c:strCache>
                <c:ptCount val="1"/>
                <c:pt idx="0">
                  <c:v>Freedom from Severe Renal Dysfunction (N=24,923)</c:v>
                </c:pt>
              </c:strCache>
            </c:strRef>
          </c:tx>
          <c:spPr>
            <a:ln w="41275">
              <a:solidFill>
                <a:srgbClr val="00B05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99.995999999999995</c:v>
                </c:pt>
                <c:pt idx="3">
                  <c:v>99.988</c:v>
                </c:pt>
                <c:pt idx="4">
                  <c:v>99.971999999999994</c:v>
                </c:pt>
                <c:pt idx="5">
                  <c:v>99.855999999999995</c:v>
                </c:pt>
                <c:pt idx="6">
                  <c:v>98.072999999999993</c:v>
                </c:pt>
                <c:pt idx="7">
                  <c:v>94.984999999999999</c:v>
                </c:pt>
                <c:pt idx="8">
                  <c:v>94.623999999999995</c:v>
                </c:pt>
                <c:pt idx="9">
                  <c:v>94.546999999999997</c:v>
                </c:pt>
                <c:pt idx="10">
                  <c:v>94.534999999999997</c:v>
                </c:pt>
                <c:pt idx="11">
                  <c:v>94.515000000000001</c:v>
                </c:pt>
                <c:pt idx="12">
                  <c:v>94.503</c:v>
                </c:pt>
                <c:pt idx="13">
                  <c:v>94.477000000000004</c:v>
                </c:pt>
                <c:pt idx="14">
                  <c:v>94.45</c:v>
                </c:pt>
                <c:pt idx="15">
                  <c:v>94.378</c:v>
                </c:pt>
                <c:pt idx="16">
                  <c:v>94.129000000000005</c:v>
                </c:pt>
                <c:pt idx="17">
                  <c:v>93.653000000000006</c:v>
                </c:pt>
                <c:pt idx="18">
                  <c:v>92.209000000000003</c:v>
                </c:pt>
                <c:pt idx="19">
                  <c:v>90.686999999999998</c:v>
                </c:pt>
                <c:pt idx="20">
                  <c:v>90.263000000000005</c:v>
                </c:pt>
                <c:pt idx="21">
                  <c:v>90.132999999999996</c:v>
                </c:pt>
                <c:pt idx="22">
                  <c:v>90.081000000000003</c:v>
                </c:pt>
                <c:pt idx="23">
                  <c:v>90.039000000000001</c:v>
                </c:pt>
                <c:pt idx="24">
                  <c:v>89.998999999999995</c:v>
                </c:pt>
                <c:pt idx="25">
                  <c:v>89.971999999999994</c:v>
                </c:pt>
                <c:pt idx="26">
                  <c:v>89.938999999999993</c:v>
                </c:pt>
                <c:pt idx="27">
                  <c:v>89.828000000000003</c:v>
                </c:pt>
                <c:pt idx="28">
                  <c:v>89.503</c:v>
                </c:pt>
                <c:pt idx="29">
                  <c:v>89.02</c:v>
                </c:pt>
                <c:pt idx="30">
                  <c:v>87.822999999999993</c:v>
                </c:pt>
                <c:pt idx="31">
                  <c:v>86.506</c:v>
                </c:pt>
                <c:pt idx="32">
                  <c:v>86.231999999999999</c:v>
                </c:pt>
                <c:pt idx="33">
                  <c:v>86.128</c:v>
                </c:pt>
                <c:pt idx="34">
                  <c:v>86.087000000000003</c:v>
                </c:pt>
                <c:pt idx="35">
                  <c:v>86.058000000000007</c:v>
                </c:pt>
                <c:pt idx="36">
                  <c:v>86.045000000000002</c:v>
                </c:pt>
                <c:pt idx="37">
                  <c:v>86.018000000000001</c:v>
                </c:pt>
                <c:pt idx="38">
                  <c:v>85.956999999999994</c:v>
                </c:pt>
                <c:pt idx="39">
                  <c:v>85.846000000000004</c:v>
                </c:pt>
                <c:pt idx="40">
                  <c:v>85.631</c:v>
                </c:pt>
                <c:pt idx="41">
                  <c:v>85.138000000000005</c:v>
                </c:pt>
                <c:pt idx="42">
                  <c:v>84.067999999999998</c:v>
                </c:pt>
                <c:pt idx="43">
                  <c:v>82.992000000000004</c:v>
                </c:pt>
                <c:pt idx="44">
                  <c:v>82.674999999999997</c:v>
                </c:pt>
                <c:pt idx="45">
                  <c:v>82.554000000000002</c:v>
                </c:pt>
                <c:pt idx="46">
                  <c:v>82.518000000000001</c:v>
                </c:pt>
                <c:pt idx="47">
                  <c:v>82.504000000000005</c:v>
                </c:pt>
                <c:pt idx="48">
                  <c:v>82.489000000000004</c:v>
                </c:pt>
                <c:pt idx="49">
                  <c:v>82.447999999999993</c:v>
                </c:pt>
                <c:pt idx="50">
                  <c:v>82.39</c:v>
                </c:pt>
                <c:pt idx="51">
                  <c:v>82.305000000000007</c:v>
                </c:pt>
                <c:pt idx="52">
                  <c:v>82.025000000000006</c:v>
                </c:pt>
                <c:pt idx="53">
                  <c:v>81.38</c:v>
                </c:pt>
                <c:pt idx="54">
                  <c:v>80.290000000000006</c:v>
                </c:pt>
                <c:pt idx="55">
                  <c:v>79.375</c:v>
                </c:pt>
                <c:pt idx="56">
                  <c:v>79.141999999999996</c:v>
                </c:pt>
                <c:pt idx="57">
                  <c:v>79.046000000000006</c:v>
                </c:pt>
                <c:pt idx="58">
                  <c:v>79.019000000000005</c:v>
                </c:pt>
                <c:pt idx="59">
                  <c:v>79.019000000000005</c:v>
                </c:pt>
                <c:pt idx="60">
                  <c:v>79.019000000000005</c:v>
                </c:pt>
                <c:pt idx="61">
                  <c:v>78.959000000000003</c:v>
                </c:pt>
                <c:pt idx="62">
                  <c:v>78.864999999999995</c:v>
                </c:pt>
                <c:pt idx="63">
                  <c:v>78.739000000000004</c:v>
                </c:pt>
                <c:pt idx="64">
                  <c:v>78.411000000000001</c:v>
                </c:pt>
                <c:pt idx="65">
                  <c:v>77.924000000000007</c:v>
                </c:pt>
                <c:pt idx="66">
                  <c:v>76.852000000000004</c:v>
                </c:pt>
                <c:pt idx="67">
                  <c:v>75.977999999999994</c:v>
                </c:pt>
                <c:pt idx="68">
                  <c:v>75.741</c:v>
                </c:pt>
                <c:pt idx="69">
                  <c:v>75.665000000000006</c:v>
                </c:pt>
                <c:pt idx="70">
                  <c:v>75.641999999999996</c:v>
                </c:pt>
                <c:pt idx="71">
                  <c:v>75.631</c:v>
                </c:pt>
                <c:pt idx="72">
                  <c:v>75.619</c:v>
                </c:pt>
                <c:pt idx="73">
                  <c:v>75.619</c:v>
                </c:pt>
                <c:pt idx="74">
                  <c:v>75.58</c:v>
                </c:pt>
                <c:pt idx="75">
                  <c:v>75.421000000000006</c:v>
                </c:pt>
                <c:pt idx="76">
                  <c:v>74.983000000000004</c:v>
                </c:pt>
                <c:pt idx="77">
                  <c:v>74.53</c:v>
                </c:pt>
                <c:pt idx="78">
                  <c:v>73.5</c:v>
                </c:pt>
                <c:pt idx="79">
                  <c:v>72.667000000000002</c:v>
                </c:pt>
                <c:pt idx="80">
                  <c:v>72.518000000000001</c:v>
                </c:pt>
                <c:pt idx="81">
                  <c:v>72.462999999999994</c:v>
                </c:pt>
                <c:pt idx="82">
                  <c:v>72.435000000000002</c:v>
                </c:pt>
                <c:pt idx="83">
                  <c:v>72.435000000000002</c:v>
                </c:pt>
                <c:pt idx="84">
                  <c:v>72.42</c:v>
                </c:pt>
                <c:pt idx="85">
                  <c:v>72.405000000000001</c:v>
                </c:pt>
                <c:pt idx="86">
                  <c:v>72.355000000000004</c:v>
                </c:pt>
                <c:pt idx="87">
                  <c:v>72.22</c:v>
                </c:pt>
                <c:pt idx="88">
                  <c:v>71.917000000000002</c:v>
                </c:pt>
                <c:pt idx="89">
                  <c:v>71.561000000000007</c:v>
                </c:pt>
                <c:pt idx="90">
                  <c:v>70.494</c:v>
                </c:pt>
                <c:pt idx="91">
                  <c:v>69.694000000000003</c:v>
                </c:pt>
                <c:pt idx="92">
                  <c:v>69.573999999999998</c:v>
                </c:pt>
                <c:pt idx="93">
                  <c:v>69.555999999999997</c:v>
                </c:pt>
                <c:pt idx="94">
                  <c:v>69.503</c:v>
                </c:pt>
                <c:pt idx="95">
                  <c:v>69.484999999999999</c:v>
                </c:pt>
                <c:pt idx="96">
                  <c:v>69.484999999999999</c:v>
                </c:pt>
                <c:pt idx="97">
                  <c:v>69.463999999999999</c:v>
                </c:pt>
                <c:pt idx="98">
                  <c:v>69.38</c:v>
                </c:pt>
                <c:pt idx="99">
                  <c:v>69.207999999999998</c:v>
                </c:pt>
                <c:pt idx="100">
                  <c:v>68.908000000000001</c:v>
                </c:pt>
                <c:pt idx="101">
                  <c:v>68.522000000000006</c:v>
                </c:pt>
                <c:pt idx="102">
                  <c:v>67.680999999999997</c:v>
                </c:pt>
                <c:pt idx="103">
                  <c:v>67.054000000000002</c:v>
                </c:pt>
                <c:pt idx="104">
                  <c:v>66.989000000000004</c:v>
                </c:pt>
                <c:pt idx="105">
                  <c:v>66.966999999999999</c:v>
                </c:pt>
                <c:pt idx="106">
                  <c:v>66.966999999999999</c:v>
                </c:pt>
                <c:pt idx="107">
                  <c:v>66.966999999999999</c:v>
                </c:pt>
                <c:pt idx="108">
                  <c:v>66.894000000000005</c:v>
                </c:pt>
                <c:pt idx="109">
                  <c:v>66.867999999999995</c:v>
                </c:pt>
                <c:pt idx="110">
                  <c:v>66.84</c:v>
                </c:pt>
                <c:pt idx="111">
                  <c:v>66.673000000000002</c:v>
                </c:pt>
                <c:pt idx="112">
                  <c:v>66.307000000000002</c:v>
                </c:pt>
                <c:pt idx="113">
                  <c:v>65.826999999999998</c:v>
                </c:pt>
                <c:pt idx="114">
                  <c:v>65.061999999999998</c:v>
                </c:pt>
                <c:pt idx="115">
                  <c:v>64.177999999999997</c:v>
                </c:pt>
                <c:pt idx="116">
                  <c:v>64.063000000000002</c:v>
                </c:pt>
                <c:pt idx="117">
                  <c:v>64.034000000000006</c:v>
                </c:pt>
                <c:pt idx="118">
                  <c:v>64.034000000000006</c:v>
                </c:pt>
                <c:pt idx="119">
                  <c:v>64.004000000000005</c:v>
                </c:pt>
                <c:pt idx="120">
                  <c:v>63.938000000000002</c:v>
                </c:pt>
                <c:pt idx="121">
                  <c:v>63.938000000000002</c:v>
                </c:pt>
                <c:pt idx="122">
                  <c:v>63.866999999999997</c:v>
                </c:pt>
                <c:pt idx="123">
                  <c:v>63.831000000000003</c:v>
                </c:pt>
                <c:pt idx="124">
                  <c:v>63.649000000000001</c:v>
                </c:pt>
                <c:pt idx="125">
                  <c:v>63.395000000000003</c:v>
                </c:pt>
                <c:pt idx="126">
                  <c:v>62.484000000000002</c:v>
                </c:pt>
                <c:pt idx="127">
                  <c:v>61.749000000000002</c:v>
                </c:pt>
                <c:pt idx="128">
                  <c:v>61.637</c:v>
                </c:pt>
                <c:pt idx="129">
                  <c:v>61.637</c:v>
                </c:pt>
                <c:pt idx="130">
                  <c:v>61.637</c:v>
                </c:pt>
                <c:pt idx="131">
                  <c:v>61.637</c:v>
                </c:pt>
                <c:pt idx="132">
                  <c:v>61.597000000000001</c:v>
                </c:pt>
                <c:pt idx="133">
                  <c:v>61.506999999999998</c:v>
                </c:pt>
                <c:pt idx="134">
                  <c:v>61.414000000000001</c:v>
                </c:pt>
                <c:pt idx="135">
                  <c:v>61.273000000000003</c:v>
                </c:pt>
                <c:pt idx="136">
                  <c:v>60.848999999999997</c:v>
                </c:pt>
                <c:pt idx="137">
                  <c:v>60.517000000000003</c:v>
                </c:pt>
                <c:pt idx="138">
                  <c:v>59.71</c:v>
                </c:pt>
                <c:pt idx="139">
                  <c:v>59.423999999999999</c:v>
                </c:pt>
                <c:pt idx="140">
                  <c:v>59.375</c:v>
                </c:pt>
                <c:pt idx="141">
                  <c:v>59.375</c:v>
                </c:pt>
                <c:pt idx="142">
                  <c:v>59.375</c:v>
                </c:pt>
                <c:pt idx="143">
                  <c:v>59.323</c:v>
                </c:pt>
                <c:pt idx="144">
                  <c:v>59.323</c:v>
                </c:pt>
                <c:pt idx="145">
                  <c:v>59.265000000000001</c:v>
                </c:pt>
                <c:pt idx="146">
                  <c:v>59.140999999999998</c:v>
                </c:pt>
                <c:pt idx="147">
                  <c:v>58.89</c:v>
                </c:pt>
                <c:pt idx="148">
                  <c:v>58.386000000000003</c:v>
                </c:pt>
                <c:pt idx="149">
                  <c:v>57.88</c:v>
                </c:pt>
                <c:pt idx="150">
                  <c:v>57.564</c:v>
                </c:pt>
                <c:pt idx="151">
                  <c:v>56.927</c:v>
                </c:pt>
                <c:pt idx="152">
                  <c:v>56.862000000000002</c:v>
                </c:pt>
                <c:pt idx="153">
                  <c:v>56.862000000000002</c:v>
                </c:pt>
                <c:pt idx="154">
                  <c:v>56.862000000000002</c:v>
                </c:pt>
                <c:pt idx="155">
                  <c:v>56.790999999999997</c:v>
                </c:pt>
                <c:pt idx="156">
                  <c:v>56.790999999999997</c:v>
                </c:pt>
                <c:pt idx="157">
                  <c:v>56.709000000000003</c:v>
                </c:pt>
                <c:pt idx="158">
                  <c:v>56.621000000000002</c:v>
                </c:pt>
                <c:pt idx="159">
                  <c:v>56.353999999999999</c:v>
                </c:pt>
                <c:pt idx="160">
                  <c:v>55.906999999999996</c:v>
                </c:pt>
                <c:pt idx="161">
                  <c:v>55.906999999999996</c:v>
                </c:pt>
                <c:pt idx="162">
                  <c:v>55.546999999999997</c:v>
                </c:pt>
                <c:pt idx="163">
                  <c:v>55.366999999999997</c:v>
                </c:pt>
                <c:pt idx="164">
                  <c:v>55.185000000000002</c:v>
                </c:pt>
                <c:pt idx="165">
                  <c:v>55.093000000000004</c:v>
                </c:pt>
                <c:pt idx="166">
                  <c:v>55.093000000000004</c:v>
                </c:pt>
                <c:pt idx="167">
                  <c:v>55.093000000000004</c:v>
                </c:pt>
                <c:pt idx="168">
                  <c:v>54.982999999999997</c:v>
                </c:pt>
                <c:pt idx="169">
                  <c:v>54.863</c:v>
                </c:pt>
                <c:pt idx="170">
                  <c:v>54.863</c:v>
                </c:pt>
                <c:pt idx="171">
                  <c:v>54.863</c:v>
                </c:pt>
                <c:pt idx="172">
                  <c:v>54.228999999999999</c:v>
                </c:pt>
                <c:pt idx="173">
                  <c:v>53.975999999999999</c:v>
                </c:pt>
                <c:pt idx="174">
                  <c:v>52.448</c:v>
                </c:pt>
                <c:pt idx="175">
                  <c:v>52.194000000000003</c:v>
                </c:pt>
                <c:pt idx="176">
                  <c:v>52.066000000000003</c:v>
                </c:pt>
                <c:pt idx="177">
                  <c:v>52.066000000000003</c:v>
                </c:pt>
                <c:pt idx="178">
                  <c:v>52.066000000000003</c:v>
                </c:pt>
                <c:pt idx="179">
                  <c:v>52.066000000000003</c:v>
                </c:pt>
                <c:pt idx="180">
                  <c:v>52.066000000000003</c:v>
                </c:pt>
                <c:pt idx="181">
                  <c:v>52.066000000000003</c:v>
                </c:pt>
                <c:pt idx="182">
                  <c:v>51.887999999999998</c:v>
                </c:pt>
                <c:pt idx="183">
                  <c:v>51.887999999999998</c:v>
                </c:pt>
                <c:pt idx="184">
                  <c:v>51.887999999999998</c:v>
                </c:pt>
                <c:pt idx="185">
                  <c:v>51.17</c:v>
                </c:pt>
                <c:pt idx="186">
                  <c:v>50.99</c:v>
                </c:pt>
                <c:pt idx="187">
                  <c:v>50.448999999999998</c:v>
                </c:pt>
                <c:pt idx="188">
                  <c:v>50.267000000000003</c:v>
                </c:pt>
                <c:pt idx="189">
                  <c:v>50.267000000000003</c:v>
                </c:pt>
                <c:pt idx="190">
                  <c:v>50.267000000000003</c:v>
                </c:pt>
                <c:pt idx="191">
                  <c:v>50.267000000000003</c:v>
                </c:pt>
                <c:pt idx="192">
                  <c:v>50.064</c:v>
                </c:pt>
                <c:pt idx="193">
                  <c:v>50.064</c:v>
                </c:pt>
                <c:pt idx="194">
                  <c:v>50.064</c:v>
                </c:pt>
                <c:pt idx="195">
                  <c:v>50.064</c:v>
                </c:pt>
                <c:pt idx="196">
                  <c:v>49.817</c:v>
                </c:pt>
                <c:pt idx="197">
                  <c:v>49.57</c:v>
                </c:pt>
                <c:pt idx="198">
                  <c:v>49.073</c:v>
                </c:pt>
                <c:pt idx="199">
                  <c:v>49.073</c:v>
                </c:pt>
                <c:pt idx="200">
                  <c:v>49.073</c:v>
                </c:pt>
                <c:pt idx="201">
                  <c:v>49.073</c:v>
                </c:pt>
                <c:pt idx="202">
                  <c:v>49.073</c:v>
                </c:pt>
                <c:pt idx="203">
                  <c:v>49.073</c:v>
                </c:pt>
                <c:pt idx="204">
                  <c:v>49.073</c:v>
                </c:pt>
                <c:pt idx="205">
                  <c:v>48.762999999999998</c:v>
                </c:pt>
                <c:pt idx="206">
                  <c:v>48.762999999999998</c:v>
                </c:pt>
                <c:pt idx="207">
                  <c:v>48.762999999999998</c:v>
                </c:pt>
                <c:pt idx="208">
                  <c:v>48.762999999999998</c:v>
                </c:pt>
                <c:pt idx="209">
                  <c:v>48.762999999999998</c:v>
                </c:pt>
                <c:pt idx="210">
                  <c:v>48.411999999999999</c:v>
                </c:pt>
                <c:pt idx="211">
                  <c:v>47.71</c:v>
                </c:pt>
                <c:pt idx="212">
                  <c:v>47.36</c:v>
                </c:pt>
                <c:pt idx="213">
                  <c:v>47.36</c:v>
                </c:pt>
                <c:pt idx="214">
                  <c:v>47.36</c:v>
                </c:pt>
                <c:pt idx="215">
                  <c:v>47.36</c:v>
                </c:pt>
                <c:pt idx="216">
                  <c:v>47.36</c:v>
                </c:pt>
                <c:pt idx="217">
                  <c:v>47.36</c:v>
                </c:pt>
                <c:pt idx="218">
                  <c:v>47.36</c:v>
                </c:pt>
                <c:pt idx="219">
                  <c:v>47.36</c:v>
                </c:pt>
                <c:pt idx="220">
                  <c:v>47.36</c:v>
                </c:pt>
                <c:pt idx="221">
                  <c:v>46.363</c:v>
                </c:pt>
                <c:pt idx="222">
                  <c:v>46.363</c:v>
                </c:pt>
                <c:pt idx="223">
                  <c:v>45.853000000000002</c:v>
                </c:pt>
                <c:pt idx="224">
                  <c:v>45.853000000000002</c:v>
                </c:pt>
                <c:pt idx="225">
                  <c:v>45.853000000000002</c:v>
                </c:pt>
                <c:pt idx="226">
                  <c:v>45.853000000000002</c:v>
                </c:pt>
                <c:pt idx="227">
                  <c:v>45.853000000000002</c:v>
                </c:pt>
                <c:pt idx="228">
                  <c:v>45.853000000000002</c:v>
                </c:pt>
                <c:pt idx="229">
                  <c:v>45.853000000000002</c:v>
                </c:pt>
                <c:pt idx="230">
                  <c:v>45.853000000000002</c:v>
                </c:pt>
                <c:pt idx="231">
                  <c:v>45.853000000000002</c:v>
                </c:pt>
                <c:pt idx="232">
                  <c:v>45.853000000000002</c:v>
                </c:pt>
                <c:pt idx="233">
                  <c:v>45.853000000000002</c:v>
                </c:pt>
                <c:pt idx="234">
                  <c:v>45.853000000000002</c:v>
                </c:pt>
                <c:pt idx="235">
                  <c:v>45.063000000000002</c:v>
                </c:pt>
                <c:pt idx="236">
                  <c:v>45.063000000000002</c:v>
                </c:pt>
                <c:pt idx="237">
                  <c:v>45.063000000000002</c:v>
                </c:pt>
                <c:pt idx="238">
                  <c:v>45.063000000000002</c:v>
                </c:pt>
                <c:pt idx="239">
                  <c:v>45.063000000000002</c:v>
                </c:pt>
                <c:pt idx="240">
                  <c:v>45.063000000000002</c:v>
                </c:pt>
              </c:numCache>
            </c:numRef>
          </c:yVal>
          <c:smooth val="0"/>
          <c:extLst>
            <c:ext xmlns:c16="http://schemas.microsoft.com/office/drawing/2014/chart" uri="{C3380CC4-5D6E-409C-BE32-E72D297353CC}">
              <c16:uniqueId val="{00000000-11A0-4E9D-BDA6-9439A344EF63}"/>
            </c:ext>
          </c:extLst>
        </c:ser>
        <c:dLbls>
          <c:showLegendKey val="0"/>
          <c:showVal val="0"/>
          <c:showCatName val="0"/>
          <c:showSerName val="0"/>
          <c:showPercent val="0"/>
          <c:showBubbleSize val="0"/>
        </c:dLbls>
        <c:axId val="651658080"/>
        <c:axId val="654381760"/>
      </c:scatterChart>
      <c:valAx>
        <c:axId val="65165808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381760"/>
        <c:crosses val="autoZero"/>
        <c:crossBetween val="midCat"/>
        <c:majorUnit val="1"/>
      </c:valAx>
      <c:valAx>
        <c:axId val="65438176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Severe Renal Dysfunction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165808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57435834901168326"/>
          <c:y val="6.2195199390398782E-2"/>
          <c:w val="0.37844401087032264"/>
          <c:h val="0.11281517229701124"/>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4.6411064001615189E-2"/>
          <c:w val="0.85968051006900581"/>
          <c:h val="0.78356309307490413"/>
        </c:manualLayout>
      </c:layout>
      <c:scatterChart>
        <c:scatterStyle val="lineMarker"/>
        <c:varyColors val="0"/>
        <c:ser>
          <c:idx val="0"/>
          <c:order val="0"/>
          <c:tx>
            <c:strRef>
              <c:f>Sheet1!$B$1</c:f>
              <c:strCache>
                <c:ptCount val="1"/>
                <c:pt idx="0">
                  <c:v>All Malignancy (N=27,784)</c:v>
                </c:pt>
              </c:strCache>
            </c:strRef>
          </c:tx>
          <c:spPr>
            <a:ln w="41275">
              <a:solidFill>
                <a:srgbClr val="FF000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Sheet1!$B$2:$B$185</c:f>
              <c:numCache>
                <c:formatCode>General</c:formatCode>
                <c:ptCount val="184"/>
                <c:pt idx="0">
                  <c:v>100</c:v>
                </c:pt>
                <c:pt idx="1">
                  <c:v>99.932000000000002</c:v>
                </c:pt>
                <c:pt idx="2">
                  <c:v>99.766000000000005</c:v>
                </c:pt>
                <c:pt idx="3">
                  <c:v>99.531999999999996</c:v>
                </c:pt>
                <c:pt idx="4">
                  <c:v>99.242999999999995</c:v>
                </c:pt>
                <c:pt idx="5">
                  <c:v>98.893000000000001</c:v>
                </c:pt>
                <c:pt idx="6">
                  <c:v>97.867999999999995</c:v>
                </c:pt>
                <c:pt idx="7">
                  <c:v>96.563999999999993</c:v>
                </c:pt>
                <c:pt idx="8">
                  <c:v>96.165000000000006</c:v>
                </c:pt>
                <c:pt idx="9">
                  <c:v>95.78</c:v>
                </c:pt>
                <c:pt idx="10">
                  <c:v>95.403000000000006</c:v>
                </c:pt>
                <c:pt idx="11">
                  <c:v>95.006</c:v>
                </c:pt>
                <c:pt idx="12">
                  <c:v>94.522000000000006</c:v>
                </c:pt>
                <c:pt idx="13">
                  <c:v>94.031999999999996</c:v>
                </c:pt>
                <c:pt idx="14">
                  <c:v>93.704999999999998</c:v>
                </c:pt>
                <c:pt idx="15">
                  <c:v>93.295000000000002</c:v>
                </c:pt>
                <c:pt idx="16">
                  <c:v>92.956000000000003</c:v>
                </c:pt>
                <c:pt idx="17">
                  <c:v>92.603999999999999</c:v>
                </c:pt>
                <c:pt idx="18">
                  <c:v>92.207999999999998</c:v>
                </c:pt>
                <c:pt idx="19">
                  <c:v>91.75</c:v>
                </c:pt>
                <c:pt idx="20">
                  <c:v>91.382999999999996</c:v>
                </c:pt>
                <c:pt idx="21">
                  <c:v>91.036000000000001</c:v>
                </c:pt>
                <c:pt idx="22">
                  <c:v>90.643000000000001</c:v>
                </c:pt>
                <c:pt idx="23">
                  <c:v>90.162000000000006</c:v>
                </c:pt>
                <c:pt idx="24">
                  <c:v>89.706000000000003</c:v>
                </c:pt>
                <c:pt idx="25">
                  <c:v>89.320999999999998</c:v>
                </c:pt>
                <c:pt idx="26">
                  <c:v>88.965999999999994</c:v>
                </c:pt>
                <c:pt idx="27">
                  <c:v>88.644999999999996</c:v>
                </c:pt>
                <c:pt idx="28">
                  <c:v>88.331999999999994</c:v>
                </c:pt>
                <c:pt idx="29">
                  <c:v>87.938000000000002</c:v>
                </c:pt>
                <c:pt idx="30">
                  <c:v>87.558000000000007</c:v>
                </c:pt>
                <c:pt idx="31">
                  <c:v>87.158000000000001</c:v>
                </c:pt>
                <c:pt idx="32">
                  <c:v>86.811000000000007</c:v>
                </c:pt>
                <c:pt idx="33">
                  <c:v>86.453000000000003</c:v>
                </c:pt>
                <c:pt idx="34">
                  <c:v>86.051000000000002</c:v>
                </c:pt>
                <c:pt idx="35">
                  <c:v>85.533000000000001</c:v>
                </c:pt>
                <c:pt idx="36">
                  <c:v>84.965999999999994</c:v>
                </c:pt>
                <c:pt idx="37">
                  <c:v>84.509</c:v>
                </c:pt>
                <c:pt idx="38">
                  <c:v>84.076999999999998</c:v>
                </c:pt>
                <c:pt idx="39">
                  <c:v>83.671999999999997</c:v>
                </c:pt>
                <c:pt idx="40">
                  <c:v>83.317999999999998</c:v>
                </c:pt>
                <c:pt idx="41">
                  <c:v>82.968999999999994</c:v>
                </c:pt>
                <c:pt idx="42">
                  <c:v>82.546999999999997</c:v>
                </c:pt>
                <c:pt idx="43">
                  <c:v>82.114999999999995</c:v>
                </c:pt>
                <c:pt idx="44">
                  <c:v>81.713999999999999</c:v>
                </c:pt>
                <c:pt idx="45">
                  <c:v>81.207999999999998</c:v>
                </c:pt>
                <c:pt idx="46">
                  <c:v>80.709999999999994</c:v>
                </c:pt>
                <c:pt idx="47">
                  <c:v>80.203999999999994</c:v>
                </c:pt>
                <c:pt idx="48">
                  <c:v>79.668000000000006</c:v>
                </c:pt>
                <c:pt idx="49">
                  <c:v>79.247</c:v>
                </c:pt>
                <c:pt idx="50">
                  <c:v>78.968999999999994</c:v>
                </c:pt>
                <c:pt idx="51">
                  <c:v>78.653999999999996</c:v>
                </c:pt>
                <c:pt idx="52">
                  <c:v>78.319999999999993</c:v>
                </c:pt>
                <c:pt idx="53">
                  <c:v>77.932000000000002</c:v>
                </c:pt>
                <c:pt idx="54">
                  <c:v>77.575999999999993</c:v>
                </c:pt>
                <c:pt idx="55">
                  <c:v>77.147999999999996</c:v>
                </c:pt>
                <c:pt idx="56">
                  <c:v>76.802999999999997</c:v>
                </c:pt>
                <c:pt idx="57">
                  <c:v>76.444999999999993</c:v>
                </c:pt>
                <c:pt idx="58">
                  <c:v>75.983999999999995</c:v>
                </c:pt>
                <c:pt idx="59">
                  <c:v>75.522999999999996</c:v>
                </c:pt>
                <c:pt idx="60">
                  <c:v>74.992999999999995</c:v>
                </c:pt>
                <c:pt idx="61">
                  <c:v>74.512</c:v>
                </c:pt>
                <c:pt idx="62">
                  <c:v>74.108999999999995</c:v>
                </c:pt>
                <c:pt idx="63">
                  <c:v>73.742000000000004</c:v>
                </c:pt>
                <c:pt idx="64">
                  <c:v>73.442999999999998</c:v>
                </c:pt>
                <c:pt idx="65">
                  <c:v>73.132000000000005</c:v>
                </c:pt>
                <c:pt idx="66">
                  <c:v>72.807000000000002</c:v>
                </c:pt>
                <c:pt idx="67">
                  <c:v>72.447999999999993</c:v>
                </c:pt>
                <c:pt idx="68">
                  <c:v>72.138000000000005</c:v>
                </c:pt>
                <c:pt idx="69">
                  <c:v>71.738</c:v>
                </c:pt>
                <c:pt idx="70">
                  <c:v>71.432000000000002</c:v>
                </c:pt>
                <c:pt idx="71">
                  <c:v>71.108999999999995</c:v>
                </c:pt>
                <c:pt idx="72">
                  <c:v>70.661000000000001</c:v>
                </c:pt>
                <c:pt idx="73">
                  <c:v>70.16</c:v>
                </c:pt>
                <c:pt idx="74">
                  <c:v>69.843999999999994</c:v>
                </c:pt>
                <c:pt idx="75">
                  <c:v>69.563000000000002</c:v>
                </c:pt>
                <c:pt idx="76">
                  <c:v>69.319000000000003</c:v>
                </c:pt>
                <c:pt idx="77">
                  <c:v>68.968000000000004</c:v>
                </c:pt>
                <c:pt idx="78">
                  <c:v>68.614000000000004</c:v>
                </c:pt>
                <c:pt idx="79">
                  <c:v>68.31</c:v>
                </c:pt>
                <c:pt idx="80">
                  <c:v>67.989000000000004</c:v>
                </c:pt>
                <c:pt idx="81">
                  <c:v>67.664000000000001</c:v>
                </c:pt>
                <c:pt idx="82">
                  <c:v>67.281000000000006</c:v>
                </c:pt>
                <c:pt idx="83">
                  <c:v>66.805999999999997</c:v>
                </c:pt>
                <c:pt idx="84">
                  <c:v>66.459999999999994</c:v>
                </c:pt>
                <c:pt idx="85">
                  <c:v>66.061999999999998</c:v>
                </c:pt>
                <c:pt idx="86">
                  <c:v>65.841999999999999</c:v>
                </c:pt>
                <c:pt idx="87">
                  <c:v>65.62</c:v>
                </c:pt>
                <c:pt idx="88">
                  <c:v>65.379000000000005</c:v>
                </c:pt>
                <c:pt idx="89">
                  <c:v>65.055000000000007</c:v>
                </c:pt>
                <c:pt idx="90">
                  <c:v>64.825999999999993</c:v>
                </c:pt>
                <c:pt idx="91">
                  <c:v>64.429000000000002</c:v>
                </c:pt>
                <c:pt idx="92">
                  <c:v>64.078000000000003</c:v>
                </c:pt>
                <c:pt idx="93">
                  <c:v>63.722000000000001</c:v>
                </c:pt>
                <c:pt idx="94">
                  <c:v>63.378</c:v>
                </c:pt>
                <c:pt idx="95">
                  <c:v>63.063000000000002</c:v>
                </c:pt>
                <c:pt idx="96">
                  <c:v>62.518999999999998</c:v>
                </c:pt>
                <c:pt idx="97">
                  <c:v>62.133000000000003</c:v>
                </c:pt>
                <c:pt idx="98">
                  <c:v>61.773000000000003</c:v>
                </c:pt>
                <c:pt idx="99">
                  <c:v>61.511000000000003</c:v>
                </c:pt>
                <c:pt idx="100">
                  <c:v>61.267000000000003</c:v>
                </c:pt>
                <c:pt idx="101">
                  <c:v>61.124000000000002</c:v>
                </c:pt>
                <c:pt idx="102">
                  <c:v>60.939</c:v>
                </c:pt>
                <c:pt idx="103">
                  <c:v>60.564</c:v>
                </c:pt>
                <c:pt idx="104">
                  <c:v>60.185000000000002</c:v>
                </c:pt>
                <c:pt idx="105">
                  <c:v>59.927999999999997</c:v>
                </c:pt>
                <c:pt idx="106">
                  <c:v>59.710999999999999</c:v>
                </c:pt>
                <c:pt idx="107">
                  <c:v>59.289000000000001</c:v>
                </c:pt>
                <c:pt idx="108">
                  <c:v>58.966999999999999</c:v>
                </c:pt>
                <c:pt idx="109">
                  <c:v>58.41</c:v>
                </c:pt>
                <c:pt idx="110">
                  <c:v>58.085000000000001</c:v>
                </c:pt>
                <c:pt idx="111">
                  <c:v>57.831000000000003</c:v>
                </c:pt>
                <c:pt idx="112">
                  <c:v>57.677</c:v>
                </c:pt>
                <c:pt idx="113">
                  <c:v>57.494999999999997</c:v>
                </c:pt>
                <c:pt idx="114">
                  <c:v>57.076999999999998</c:v>
                </c:pt>
                <c:pt idx="115">
                  <c:v>56.893000000000001</c:v>
                </c:pt>
                <c:pt idx="116">
                  <c:v>56.706000000000003</c:v>
                </c:pt>
                <c:pt idx="117">
                  <c:v>56.381999999999998</c:v>
                </c:pt>
                <c:pt idx="118">
                  <c:v>55.970999999999997</c:v>
                </c:pt>
                <c:pt idx="119">
                  <c:v>55.689</c:v>
                </c:pt>
                <c:pt idx="120">
                  <c:v>55.484000000000002</c:v>
                </c:pt>
                <c:pt idx="121">
                  <c:v>55.116</c:v>
                </c:pt>
                <c:pt idx="122">
                  <c:v>54.862000000000002</c:v>
                </c:pt>
                <c:pt idx="123">
                  <c:v>54.668999999999997</c:v>
                </c:pt>
                <c:pt idx="124">
                  <c:v>54.572000000000003</c:v>
                </c:pt>
                <c:pt idx="125">
                  <c:v>54.311</c:v>
                </c:pt>
                <c:pt idx="126">
                  <c:v>54.113999999999997</c:v>
                </c:pt>
                <c:pt idx="127">
                  <c:v>53.915999999999997</c:v>
                </c:pt>
                <c:pt idx="128">
                  <c:v>53.546999999999997</c:v>
                </c:pt>
                <c:pt idx="129">
                  <c:v>53.377000000000002</c:v>
                </c:pt>
                <c:pt idx="130">
                  <c:v>53.069000000000003</c:v>
                </c:pt>
                <c:pt idx="131">
                  <c:v>52.683</c:v>
                </c:pt>
                <c:pt idx="132">
                  <c:v>52.283999999999999</c:v>
                </c:pt>
                <c:pt idx="133">
                  <c:v>52.052999999999997</c:v>
                </c:pt>
                <c:pt idx="134">
                  <c:v>51.692999999999998</c:v>
                </c:pt>
                <c:pt idx="135">
                  <c:v>51.329000000000001</c:v>
                </c:pt>
                <c:pt idx="136">
                  <c:v>51.247</c:v>
                </c:pt>
                <c:pt idx="137">
                  <c:v>50.999000000000002</c:v>
                </c:pt>
                <c:pt idx="138">
                  <c:v>50.750999999999998</c:v>
                </c:pt>
                <c:pt idx="139">
                  <c:v>50.372</c:v>
                </c:pt>
                <c:pt idx="140">
                  <c:v>50.329000000000001</c:v>
                </c:pt>
                <c:pt idx="141">
                  <c:v>50.155999999999999</c:v>
                </c:pt>
                <c:pt idx="142">
                  <c:v>49.936</c:v>
                </c:pt>
                <c:pt idx="143">
                  <c:v>49.531999999999996</c:v>
                </c:pt>
                <c:pt idx="144">
                  <c:v>49.204999999999998</c:v>
                </c:pt>
                <c:pt idx="145">
                  <c:v>48.805</c:v>
                </c:pt>
                <c:pt idx="146">
                  <c:v>48.651000000000003</c:v>
                </c:pt>
                <c:pt idx="147">
                  <c:v>48.390999999999998</c:v>
                </c:pt>
                <c:pt idx="148">
                  <c:v>48.180999999999997</c:v>
                </c:pt>
                <c:pt idx="149">
                  <c:v>48.021000000000001</c:v>
                </c:pt>
                <c:pt idx="150">
                  <c:v>47.914000000000001</c:v>
                </c:pt>
                <c:pt idx="151">
                  <c:v>47.753</c:v>
                </c:pt>
                <c:pt idx="152">
                  <c:v>47.533000000000001</c:v>
                </c:pt>
                <c:pt idx="153">
                  <c:v>47.365000000000002</c:v>
                </c:pt>
                <c:pt idx="154">
                  <c:v>46.966999999999999</c:v>
                </c:pt>
                <c:pt idx="155">
                  <c:v>46.734000000000002</c:v>
                </c:pt>
                <c:pt idx="156">
                  <c:v>46.612000000000002</c:v>
                </c:pt>
                <c:pt idx="157">
                  <c:v>46.478999999999999</c:v>
                </c:pt>
                <c:pt idx="158">
                  <c:v>46.343000000000004</c:v>
                </c:pt>
                <c:pt idx="159">
                  <c:v>46.204000000000001</c:v>
                </c:pt>
                <c:pt idx="160">
                  <c:v>46.064</c:v>
                </c:pt>
                <c:pt idx="161">
                  <c:v>45.781999999999996</c:v>
                </c:pt>
                <c:pt idx="162">
                  <c:v>45.57</c:v>
                </c:pt>
                <c:pt idx="163">
                  <c:v>45.497999999999998</c:v>
                </c:pt>
                <c:pt idx="164">
                  <c:v>45.28</c:v>
                </c:pt>
                <c:pt idx="165">
                  <c:v>44.91</c:v>
                </c:pt>
                <c:pt idx="166">
                  <c:v>44.759</c:v>
                </c:pt>
                <c:pt idx="167">
                  <c:v>44.295000000000002</c:v>
                </c:pt>
                <c:pt idx="168">
                  <c:v>43.972999999999999</c:v>
                </c:pt>
                <c:pt idx="169">
                  <c:v>43.798000000000002</c:v>
                </c:pt>
                <c:pt idx="170">
                  <c:v>43.436</c:v>
                </c:pt>
                <c:pt idx="171">
                  <c:v>43.066000000000003</c:v>
                </c:pt>
                <c:pt idx="172">
                  <c:v>42.691000000000003</c:v>
                </c:pt>
                <c:pt idx="173">
                  <c:v>42.594999999999999</c:v>
                </c:pt>
                <c:pt idx="174">
                  <c:v>42.497999999999998</c:v>
                </c:pt>
                <c:pt idx="175">
                  <c:v>42.301000000000002</c:v>
                </c:pt>
                <c:pt idx="176">
                  <c:v>42.2</c:v>
                </c:pt>
                <c:pt idx="177">
                  <c:v>42.094999999999999</c:v>
                </c:pt>
                <c:pt idx="178">
                  <c:v>41.984999999999999</c:v>
                </c:pt>
                <c:pt idx="179">
                  <c:v>41.984999999999999</c:v>
                </c:pt>
                <c:pt idx="180">
                  <c:v>41.756</c:v>
                </c:pt>
                <c:pt idx="181">
                  <c:v>41.756</c:v>
                </c:pt>
                <c:pt idx="182">
                  <c:v>40.15</c:v>
                </c:pt>
                <c:pt idx="183">
                  <c:v>40.15</c:v>
                </c:pt>
              </c:numCache>
            </c:numRef>
          </c:yVal>
          <c:smooth val="0"/>
          <c:extLst>
            <c:ext xmlns:c16="http://schemas.microsoft.com/office/drawing/2014/chart" uri="{C3380CC4-5D6E-409C-BE32-E72D297353CC}">
              <c16:uniqueId val="{00000000-1DE4-46CC-86ED-607E32E6DA4F}"/>
            </c:ext>
          </c:extLst>
        </c:ser>
        <c:ser>
          <c:idx val="1"/>
          <c:order val="1"/>
          <c:tx>
            <c:strRef>
              <c:f>Sheet1!$C$1</c:f>
              <c:strCache>
                <c:ptCount val="1"/>
                <c:pt idx="0">
                  <c:v>Lymphoma (N=27,304)</c:v>
                </c:pt>
              </c:strCache>
            </c:strRef>
          </c:tx>
          <c:spPr>
            <a:ln w="41275">
              <a:solidFill>
                <a:srgbClr val="FF00FF"/>
              </a:solidFill>
              <a:prstDash val="solid"/>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Sheet1!$C$2:$C$185</c:f>
              <c:numCache>
                <c:formatCode>General</c:formatCode>
                <c:ptCount val="184"/>
                <c:pt idx="0">
                  <c:v>100</c:v>
                </c:pt>
                <c:pt idx="1">
                  <c:v>99.995999999999995</c:v>
                </c:pt>
                <c:pt idx="2">
                  <c:v>99.941000000000003</c:v>
                </c:pt>
                <c:pt idx="3">
                  <c:v>99.841999999999999</c:v>
                </c:pt>
                <c:pt idx="4">
                  <c:v>99.680999999999997</c:v>
                </c:pt>
                <c:pt idx="5">
                  <c:v>99.551000000000002</c:v>
                </c:pt>
                <c:pt idx="6">
                  <c:v>99.394000000000005</c:v>
                </c:pt>
                <c:pt idx="7">
                  <c:v>99.156000000000006</c:v>
                </c:pt>
                <c:pt idx="8">
                  <c:v>99.076999999999998</c:v>
                </c:pt>
                <c:pt idx="9">
                  <c:v>98.977000000000004</c:v>
                </c:pt>
                <c:pt idx="10">
                  <c:v>98.891999999999996</c:v>
                </c:pt>
                <c:pt idx="11">
                  <c:v>98.813000000000002</c:v>
                </c:pt>
                <c:pt idx="12">
                  <c:v>98.765000000000001</c:v>
                </c:pt>
                <c:pt idx="13">
                  <c:v>98.688000000000002</c:v>
                </c:pt>
                <c:pt idx="14">
                  <c:v>98.674999999999997</c:v>
                </c:pt>
                <c:pt idx="15">
                  <c:v>98.620999999999995</c:v>
                </c:pt>
                <c:pt idx="16">
                  <c:v>98.581000000000003</c:v>
                </c:pt>
                <c:pt idx="17">
                  <c:v>98.552999999999997</c:v>
                </c:pt>
                <c:pt idx="18">
                  <c:v>98.525999999999996</c:v>
                </c:pt>
                <c:pt idx="19">
                  <c:v>98.465000000000003</c:v>
                </c:pt>
                <c:pt idx="20">
                  <c:v>98.436999999999998</c:v>
                </c:pt>
                <c:pt idx="21">
                  <c:v>98.418000000000006</c:v>
                </c:pt>
                <c:pt idx="22">
                  <c:v>98.399000000000001</c:v>
                </c:pt>
                <c:pt idx="23">
                  <c:v>98.36</c:v>
                </c:pt>
                <c:pt idx="24">
                  <c:v>98.353999999999999</c:v>
                </c:pt>
                <c:pt idx="25">
                  <c:v>98.343999999999994</c:v>
                </c:pt>
                <c:pt idx="26">
                  <c:v>98.31</c:v>
                </c:pt>
                <c:pt idx="27">
                  <c:v>98.277000000000001</c:v>
                </c:pt>
                <c:pt idx="28">
                  <c:v>98.254000000000005</c:v>
                </c:pt>
                <c:pt idx="29">
                  <c:v>98.207999999999998</c:v>
                </c:pt>
                <c:pt idx="30">
                  <c:v>98.179000000000002</c:v>
                </c:pt>
                <c:pt idx="31">
                  <c:v>98.132999999999996</c:v>
                </c:pt>
                <c:pt idx="32">
                  <c:v>98.108999999999995</c:v>
                </c:pt>
                <c:pt idx="33">
                  <c:v>98.090999999999994</c:v>
                </c:pt>
                <c:pt idx="34">
                  <c:v>98.072999999999993</c:v>
                </c:pt>
                <c:pt idx="35">
                  <c:v>98.036000000000001</c:v>
                </c:pt>
                <c:pt idx="36">
                  <c:v>98.010999999999996</c:v>
                </c:pt>
                <c:pt idx="37">
                  <c:v>97.971000000000004</c:v>
                </c:pt>
                <c:pt idx="38">
                  <c:v>97.936000000000007</c:v>
                </c:pt>
                <c:pt idx="39">
                  <c:v>97.900999999999996</c:v>
                </c:pt>
                <c:pt idx="40">
                  <c:v>97.885999999999996</c:v>
                </c:pt>
                <c:pt idx="41">
                  <c:v>97.850999999999999</c:v>
                </c:pt>
                <c:pt idx="42">
                  <c:v>97.807000000000002</c:v>
                </c:pt>
                <c:pt idx="43">
                  <c:v>97.784999999999997</c:v>
                </c:pt>
                <c:pt idx="44">
                  <c:v>97.756</c:v>
                </c:pt>
                <c:pt idx="45">
                  <c:v>97.733000000000004</c:v>
                </c:pt>
                <c:pt idx="46">
                  <c:v>97.703000000000003</c:v>
                </c:pt>
                <c:pt idx="47">
                  <c:v>97.664000000000001</c:v>
                </c:pt>
                <c:pt idx="48">
                  <c:v>97.641000000000005</c:v>
                </c:pt>
                <c:pt idx="49">
                  <c:v>97.606999999999999</c:v>
                </c:pt>
                <c:pt idx="50">
                  <c:v>97.581000000000003</c:v>
                </c:pt>
                <c:pt idx="51">
                  <c:v>97.546000000000006</c:v>
                </c:pt>
                <c:pt idx="52">
                  <c:v>97.519000000000005</c:v>
                </c:pt>
                <c:pt idx="53">
                  <c:v>97.51</c:v>
                </c:pt>
                <c:pt idx="54">
                  <c:v>97.492000000000004</c:v>
                </c:pt>
                <c:pt idx="55">
                  <c:v>97.447000000000003</c:v>
                </c:pt>
                <c:pt idx="56">
                  <c:v>97.418999999999997</c:v>
                </c:pt>
                <c:pt idx="57">
                  <c:v>97.382000000000005</c:v>
                </c:pt>
                <c:pt idx="58">
                  <c:v>97.363</c:v>
                </c:pt>
                <c:pt idx="59">
                  <c:v>97.363</c:v>
                </c:pt>
                <c:pt idx="60">
                  <c:v>97.322999999999993</c:v>
                </c:pt>
                <c:pt idx="61">
                  <c:v>97.290999999999997</c:v>
                </c:pt>
                <c:pt idx="62">
                  <c:v>97.248000000000005</c:v>
                </c:pt>
                <c:pt idx="63">
                  <c:v>97.213999999999999</c:v>
                </c:pt>
                <c:pt idx="64">
                  <c:v>97.191999999999993</c:v>
                </c:pt>
                <c:pt idx="65">
                  <c:v>97.180999999999997</c:v>
                </c:pt>
                <c:pt idx="66">
                  <c:v>97.147000000000006</c:v>
                </c:pt>
                <c:pt idx="67">
                  <c:v>97.123999999999995</c:v>
                </c:pt>
                <c:pt idx="68">
                  <c:v>97.088999999999999</c:v>
                </c:pt>
                <c:pt idx="69">
                  <c:v>97.064999999999998</c:v>
                </c:pt>
                <c:pt idx="70">
                  <c:v>97.052999999999997</c:v>
                </c:pt>
                <c:pt idx="71">
                  <c:v>97.052999999999997</c:v>
                </c:pt>
                <c:pt idx="72">
                  <c:v>97.015000000000001</c:v>
                </c:pt>
                <c:pt idx="73">
                  <c:v>96.974999999999994</c:v>
                </c:pt>
                <c:pt idx="74">
                  <c:v>96.974999999999994</c:v>
                </c:pt>
                <c:pt idx="75">
                  <c:v>96.933000000000007</c:v>
                </c:pt>
                <c:pt idx="76">
                  <c:v>96.903999999999996</c:v>
                </c:pt>
                <c:pt idx="77">
                  <c:v>96.846999999999994</c:v>
                </c:pt>
                <c:pt idx="78">
                  <c:v>96.817999999999998</c:v>
                </c:pt>
                <c:pt idx="79">
                  <c:v>96.759</c:v>
                </c:pt>
                <c:pt idx="80">
                  <c:v>96.7</c:v>
                </c:pt>
                <c:pt idx="81">
                  <c:v>96.668999999999997</c:v>
                </c:pt>
                <c:pt idx="82">
                  <c:v>96.638999999999996</c:v>
                </c:pt>
                <c:pt idx="83">
                  <c:v>96.638999999999996</c:v>
                </c:pt>
                <c:pt idx="84">
                  <c:v>96.573999999999998</c:v>
                </c:pt>
                <c:pt idx="85">
                  <c:v>96.557000000000002</c:v>
                </c:pt>
                <c:pt idx="86">
                  <c:v>96.486000000000004</c:v>
                </c:pt>
                <c:pt idx="87">
                  <c:v>96.468000000000004</c:v>
                </c:pt>
                <c:pt idx="88">
                  <c:v>96.468000000000004</c:v>
                </c:pt>
                <c:pt idx="89">
                  <c:v>96.448999999999998</c:v>
                </c:pt>
                <c:pt idx="90">
                  <c:v>96.412000000000006</c:v>
                </c:pt>
                <c:pt idx="91">
                  <c:v>96.393000000000001</c:v>
                </c:pt>
                <c:pt idx="92">
                  <c:v>96.355000000000004</c:v>
                </c:pt>
                <c:pt idx="93">
                  <c:v>96.355000000000004</c:v>
                </c:pt>
                <c:pt idx="94">
                  <c:v>96.355000000000004</c:v>
                </c:pt>
                <c:pt idx="95">
                  <c:v>96.293999999999997</c:v>
                </c:pt>
                <c:pt idx="96">
                  <c:v>96.210999999999999</c:v>
                </c:pt>
                <c:pt idx="97">
                  <c:v>96.141999999999996</c:v>
                </c:pt>
                <c:pt idx="98">
                  <c:v>96.096000000000004</c:v>
                </c:pt>
                <c:pt idx="99">
                  <c:v>96.049000000000007</c:v>
                </c:pt>
                <c:pt idx="100">
                  <c:v>96.049000000000007</c:v>
                </c:pt>
                <c:pt idx="101">
                  <c:v>96.025000000000006</c:v>
                </c:pt>
                <c:pt idx="102">
                  <c:v>96.025000000000006</c:v>
                </c:pt>
                <c:pt idx="103">
                  <c:v>95.951999999999998</c:v>
                </c:pt>
                <c:pt idx="104">
                  <c:v>95.927000000000007</c:v>
                </c:pt>
                <c:pt idx="105">
                  <c:v>95.902000000000001</c:v>
                </c:pt>
                <c:pt idx="106">
                  <c:v>95.825000000000003</c:v>
                </c:pt>
                <c:pt idx="107">
                  <c:v>95.799000000000007</c:v>
                </c:pt>
                <c:pt idx="108">
                  <c:v>95.799000000000007</c:v>
                </c:pt>
                <c:pt idx="109">
                  <c:v>95.683999999999997</c:v>
                </c:pt>
                <c:pt idx="110">
                  <c:v>95.683999999999997</c:v>
                </c:pt>
                <c:pt idx="111">
                  <c:v>95.623000000000005</c:v>
                </c:pt>
                <c:pt idx="112">
                  <c:v>95.561000000000007</c:v>
                </c:pt>
                <c:pt idx="113">
                  <c:v>95.53</c:v>
                </c:pt>
                <c:pt idx="114">
                  <c:v>95.498000000000005</c:v>
                </c:pt>
                <c:pt idx="115">
                  <c:v>95.465999999999994</c:v>
                </c:pt>
                <c:pt idx="116">
                  <c:v>95.465999999999994</c:v>
                </c:pt>
                <c:pt idx="117">
                  <c:v>95.367999999999995</c:v>
                </c:pt>
                <c:pt idx="118">
                  <c:v>95.334000000000003</c:v>
                </c:pt>
                <c:pt idx="119">
                  <c:v>95.334000000000003</c:v>
                </c:pt>
                <c:pt idx="120">
                  <c:v>95.298000000000002</c:v>
                </c:pt>
                <c:pt idx="121">
                  <c:v>95.26</c:v>
                </c:pt>
                <c:pt idx="122">
                  <c:v>95.26</c:v>
                </c:pt>
                <c:pt idx="123">
                  <c:v>95.22</c:v>
                </c:pt>
                <c:pt idx="124">
                  <c:v>95.22</c:v>
                </c:pt>
                <c:pt idx="125">
                  <c:v>95.22</c:v>
                </c:pt>
                <c:pt idx="126">
                  <c:v>95.138000000000005</c:v>
                </c:pt>
                <c:pt idx="127">
                  <c:v>95.138000000000005</c:v>
                </c:pt>
                <c:pt idx="128">
                  <c:v>95.052000000000007</c:v>
                </c:pt>
                <c:pt idx="129">
                  <c:v>95.01</c:v>
                </c:pt>
                <c:pt idx="130">
                  <c:v>94.965999999999994</c:v>
                </c:pt>
                <c:pt idx="131">
                  <c:v>94.787000000000006</c:v>
                </c:pt>
                <c:pt idx="132">
                  <c:v>94.787000000000006</c:v>
                </c:pt>
                <c:pt idx="133">
                  <c:v>94.739000000000004</c:v>
                </c:pt>
                <c:pt idx="134">
                  <c:v>94.688000000000002</c:v>
                </c:pt>
                <c:pt idx="135">
                  <c:v>94.688000000000002</c:v>
                </c:pt>
                <c:pt idx="136">
                  <c:v>94.688000000000002</c:v>
                </c:pt>
                <c:pt idx="137">
                  <c:v>94.635000000000005</c:v>
                </c:pt>
                <c:pt idx="138">
                  <c:v>94.581999999999994</c:v>
                </c:pt>
                <c:pt idx="139">
                  <c:v>94.581999999999994</c:v>
                </c:pt>
                <c:pt idx="140">
                  <c:v>94.581999999999994</c:v>
                </c:pt>
                <c:pt idx="141">
                  <c:v>94.47</c:v>
                </c:pt>
                <c:pt idx="142">
                  <c:v>94.355000000000004</c:v>
                </c:pt>
                <c:pt idx="143">
                  <c:v>94.296000000000006</c:v>
                </c:pt>
                <c:pt idx="144">
                  <c:v>94.296000000000006</c:v>
                </c:pt>
                <c:pt idx="145">
                  <c:v>94.296000000000006</c:v>
                </c:pt>
                <c:pt idx="146">
                  <c:v>94.225999999999999</c:v>
                </c:pt>
                <c:pt idx="147">
                  <c:v>94.082999999999998</c:v>
                </c:pt>
                <c:pt idx="148">
                  <c:v>94.082999999999998</c:v>
                </c:pt>
                <c:pt idx="149">
                  <c:v>94.082999999999998</c:v>
                </c:pt>
                <c:pt idx="150">
                  <c:v>94.082999999999998</c:v>
                </c:pt>
                <c:pt idx="151">
                  <c:v>94.009</c:v>
                </c:pt>
                <c:pt idx="152">
                  <c:v>93.933000000000007</c:v>
                </c:pt>
                <c:pt idx="153">
                  <c:v>93.856999999999999</c:v>
                </c:pt>
                <c:pt idx="154">
                  <c:v>93.856999999999999</c:v>
                </c:pt>
                <c:pt idx="155">
                  <c:v>93.856999999999999</c:v>
                </c:pt>
                <c:pt idx="156">
                  <c:v>93.856999999999999</c:v>
                </c:pt>
                <c:pt idx="157">
                  <c:v>93.856999999999999</c:v>
                </c:pt>
                <c:pt idx="158">
                  <c:v>93.759</c:v>
                </c:pt>
                <c:pt idx="159">
                  <c:v>93.759</c:v>
                </c:pt>
                <c:pt idx="160">
                  <c:v>93.759</c:v>
                </c:pt>
                <c:pt idx="161">
                  <c:v>93.759</c:v>
                </c:pt>
                <c:pt idx="162">
                  <c:v>93.759</c:v>
                </c:pt>
                <c:pt idx="163">
                  <c:v>93.759</c:v>
                </c:pt>
                <c:pt idx="164">
                  <c:v>93.656000000000006</c:v>
                </c:pt>
                <c:pt idx="165">
                  <c:v>93.551000000000002</c:v>
                </c:pt>
                <c:pt idx="166">
                  <c:v>93.551000000000002</c:v>
                </c:pt>
                <c:pt idx="167">
                  <c:v>93.33</c:v>
                </c:pt>
                <c:pt idx="168">
                  <c:v>93.215000000000003</c:v>
                </c:pt>
                <c:pt idx="169">
                  <c:v>93.09</c:v>
                </c:pt>
                <c:pt idx="170">
                  <c:v>92.825999999999993</c:v>
                </c:pt>
                <c:pt idx="171">
                  <c:v>92.825999999999993</c:v>
                </c:pt>
                <c:pt idx="172">
                  <c:v>92.825999999999993</c:v>
                </c:pt>
                <c:pt idx="173">
                  <c:v>92.825999999999993</c:v>
                </c:pt>
                <c:pt idx="174">
                  <c:v>92.683000000000007</c:v>
                </c:pt>
                <c:pt idx="175">
                  <c:v>92.683000000000007</c:v>
                </c:pt>
                <c:pt idx="176">
                  <c:v>92.683000000000007</c:v>
                </c:pt>
                <c:pt idx="177">
                  <c:v>92.683000000000007</c:v>
                </c:pt>
                <c:pt idx="178">
                  <c:v>92.683000000000007</c:v>
                </c:pt>
                <c:pt idx="179">
                  <c:v>92.683000000000007</c:v>
                </c:pt>
                <c:pt idx="180">
                  <c:v>92.683000000000007</c:v>
                </c:pt>
                <c:pt idx="181">
                  <c:v>92.683000000000007</c:v>
                </c:pt>
                <c:pt idx="182">
                  <c:v>92.683000000000007</c:v>
                </c:pt>
                <c:pt idx="183">
                  <c:v>92.683000000000007</c:v>
                </c:pt>
              </c:numCache>
            </c:numRef>
          </c:yVal>
          <c:smooth val="0"/>
          <c:extLst>
            <c:ext xmlns:c16="http://schemas.microsoft.com/office/drawing/2014/chart" uri="{C3380CC4-5D6E-409C-BE32-E72D297353CC}">
              <c16:uniqueId val="{00000001-1DE4-46CC-86ED-607E32E6DA4F}"/>
            </c:ext>
          </c:extLst>
        </c:ser>
        <c:ser>
          <c:idx val="2"/>
          <c:order val="2"/>
          <c:tx>
            <c:strRef>
              <c:f>Sheet1!$D$1</c:f>
              <c:strCache>
                <c:ptCount val="1"/>
                <c:pt idx="0">
                  <c:v>Skin (N=27,284)</c:v>
                </c:pt>
              </c:strCache>
            </c:strRef>
          </c:tx>
          <c:spPr>
            <a:ln w="41275">
              <a:solidFill>
                <a:srgbClr val="00B05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Sheet1!$D$2:$D$185</c:f>
              <c:numCache>
                <c:formatCode>General</c:formatCode>
                <c:ptCount val="184"/>
                <c:pt idx="0">
                  <c:v>100</c:v>
                </c:pt>
                <c:pt idx="1">
                  <c:v>99.974000000000004</c:v>
                </c:pt>
                <c:pt idx="2">
                  <c:v>99.923000000000002</c:v>
                </c:pt>
                <c:pt idx="3">
                  <c:v>99.816999999999993</c:v>
                </c:pt>
                <c:pt idx="4">
                  <c:v>99.739000000000004</c:v>
                </c:pt>
                <c:pt idx="5">
                  <c:v>99.643000000000001</c:v>
                </c:pt>
                <c:pt idx="6">
                  <c:v>99.421999999999997</c:v>
                </c:pt>
                <c:pt idx="7">
                  <c:v>99.153999999999996</c:v>
                </c:pt>
                <c:pt idx="8">
                  <c:v>98.963999999999999</c:v>
                </c:pt>
                <c:pt idx="9">
                  <c:v>98.825000000000003</c:v>
                </c:pt>
                <c:pt idx="10">
                  <c:v>98.614999999999995</c:v>
                </c:pt>
                <c:pt idx="11">
                  <c:v>98.367000000000004</c:v>
                </c:pt>
                <c:pt idx="12">
                  <c:v>98.048000000000002</c:v>
                </c:pt>
                <c:pt idx="13">
                  <c:v>97.768000000000001</c:v>
                </c:pt>
                <c:pt idx="14">
                  <c:v>97.537999999999997</c:v>
                </c:pt>
                <c:pt idx="15">
                  <c:v>97.31</c:v>
                </c:pt>
                <c:pt idx="16">
                  <c:v>97.078999999999994</c:v>
                </c:pt>
                <c:pt idx="17">
                  <c:v>96.863</c:v>
                </c:pt>
                <c:pt idx="18">
                  <c:v>96.628</c:v>
                </c:pt>
                <c:pt idx="19">
                  <c:v>96.337999999999994</c:v>
                </c:pt>
                <c:pt idx="20">
                  <c:v>96.078000000000003</c:v>
                </c:pt>
                <c:pt idx="21">
                  <c:v>95.820999999999998</c:v>
                </c:pt>
                <c:pt idx="22">
                  <c:v>95.525999999999996</c:v>
                </c:pt>
                <c:pt idx="23">
                  <c:v>95.167000000000002</c:v>
                </c:pt>
                <c:pt idx="24">
                  <c:v>94.802000000000007</c:v>
                </c:pt>
                <c:pt idx="25">
                  <c:v>94.484999999999999</c:v>
                </c:pt>
                <c:pt idx="26">
                  <c:v>94.251000000000005</c:v>
                </c:pt>
                <c:pt idx="27">
                  <c:v>94.048000000000002</c:v>
                </c:pt>
                <c:pt idx="28">
                  <c:v>93.813999999999993</c:v>
                </c:pt>
                <c:pt idx="29">
                  <c:v>93.543999999999997</c:v>
                </c:pt>
                <c:pt idx="30">
                  <c:v>93.259</c:v>
                </c:pt>
                <c:pt idx="31">
                  <c:v>92.977999999999994</c:v>
                </c:pt>
                <c:pt idx="32">
                  <c:v>92.7</c:v>
                </c:pt>
                <c:pt idx="33">
                  <c:v>92.424000000000007</c:v>
                </c:pt>
                <c:pt idx="34">
                  <c:v>92.072000000000003</c:v>
                </c:pt>
                <c:pt idx="35">
                  <c:v>91.67</c:v>
                </c:pt>
                <c:pt idx="36">
                  <c:v>91.224999999999994</c:v>
                </c:pt>
                <c:pt idx="37">
                  <c:v>90.841999999999999</c:v>
                </c:pt>
                <c:pt idx="38">
                  <c:v>90.528999999999996</c:v>
                </c:pt>
                <c:pt idx="39">
                  <c:v>90.233000000000004</c:v>
                </c:pt>
                <c:pt idx="40">
                  <c:v>89.991</c:v>
                </c:pt>
                <c:pt idx="41">
                  <c:v>89.724999999999994</c:v>
                </c:pt>
                <c:pt idx="42">
                  <c:v>89.414000000000001</c:v>
                </c:pt>
                <c:pt idx="43">
                  <c:v>89.091999999999999</c:v>
                </c:pt>
                <c:pt idx="44">
                  <c:v>88.774000000000001</c:v>
                </c:pt>
                <c:pt idx="45">
                  <c:v>88.325999999999993</c:v>
                </c:pt>
                <c:pt idx="46">
                  <c:v>87.945999999999998</c:v>
                </c:pt>
                <c:pt idx="47">
                  <c:v>87.546000000000006</c:v>
                </c:pt>
                <c:pt idx="48">
                  <c:v>87.1</c:v>
                </c:pt>
                <c:pt idx="49">
                  <c:v>86.715000000000003</c:v>
                </c:pt>
                <c:pt idx="50">
                  <c:v>86.543000000000006</c:v>
                </c:pt>
                <c:pt idx="51">
                  <c:v>86.289000000000001</c:v>
                </c:pt>
                <c:pt idx="52">
                  <c:v>86.033000000000001</c:v>
                </c:pt>
                <c:pt idx="53">
                  <c:v>85.712000000000003</c:v>
                </c:pt>
                <c:pt idx="54">
                  <c:v>85.46</c:v>
                </c:pt>
                <c:pt idx="55">
                  <c:v>85.106999999999999</c:v>
                </c:pt>
                <c:pt idx="56">
                  <c:v>84.813999999999993</c:v>
                </c:pt>
                <c:pt idx="57">
                  <c:v>84.519000000000005</c:v>
                </c:pt>
                <c:pt idx="58">
                  <c:v>84.17</c:v>
                </c:pt>
                <c:pt idx="59">
                  <c:v>83.757000000000005</c:v>
                </c:pt>
                <c:pt idx="60">
                  <c:v>83.352000000000004</c:v>
                </c:pt>
                <c:pt idx="61">
                  <c:v>82.933999999999997</c:v>
                </c:pt>
                <c:pt idx="62">
                  <c:v>82.665000000000006</c:v>
                </c:pt>
                <c:pt idx="63">
                  <c:v>82.415000000000006</c:v>
                </c:pt>
                <c:pt idx="64">
                  <c:v>82.204999999999998</c:v>
                </c:pt>
                <c:pt idx="65">
                  <c:v>81.927999999999997</c:v>
                </c:pt>
                <c:pt idx="66">
                  <c:v>81.715000000000003</c:v>
                </c:pt>
                <c:pt idx="67">
                  <c:v>81.385999999999996</c:v>
                </c:pt>
                <c:pt idx="68">
                  <c:v>81.191999999999993</c:v>
                </c:pt>
                <c:pt idx="69">
                  <c:v>80.914000000000001</c:v>
                </c:pt>
                <c:pt idx="70">
                  <c:v>80.679000000000002</c:v>
                </c:pt>
                <c:pt idx="71">
                  <c:v>80.427999999999997</c:v>
                </c:pt>
                <c:pt idx="72">
                  <c:v>80.057000000000002</c:v>
                </c:pt>
                <c:pt idx="73">
                  <c:v>79.728999999999999</c:v>
                </c:pt>
                <c:pt idx="74">
                  <c:v>79.497</c:v>
                </c:pt>
                <c:pt idx="75">
                  <c:v>79.304000000000002</c:v>
                </c:pt>
                <c:pt idx="76">
                  <c:v>79.11</c:v>
                </c:pt>
                <c:pt idx="77">
                  <c:v>78.954999999999998</c:v>
                </c:pt>
                <c:pt idx="78">
                  <c:v>78.671999999999997</c:v>
                </c:pt>
                <c:pt idx="79">
                  <c:v>78.429000000000002</c:v>
                </c:pt>
                <c:pt idx="80">
                  <c:v>78.225999999999999</c:v>
                </c:pt>
                <c:pt idx="81">
                  <c:v>77.977000000000004</c:v>
                </c:pt>
                <c:pt idx="82">
                  <c:v>77.694000000000003</c:v>
                </c:pt>
                <c:pt idx="83">
                  <c:v>77.313000000000002</c:v>
                </c:pt>
                <c:pt idx="84">
                  <c:v>77.015000000000001</c:v>
                </c:pt>
                <c:pt idx="85">
                  <c:v>76.665000000000006</c:v>
                </c:pt>
                <c:pt idx="86">
                  <c:v>76.475999999999999</c:v>
                </c:pt>
                <c:pt idx="87">
                  <c:v>76.302000000000007</c:v>
                </c:pt>
                <c:pt idx="88">
                  <c:v>76.144000000000005</c:v>
                </c:pt>
                <c:pt idx="89">
                  <c:v>75.876999999999995</c:v>
                </c:pt>
                <c:pt idx="90">
                  <c:v>75.769000000000005</c:v>
                </c:pt>
                <c:pt idx="91">
                  <c:v>75.495999999999995</c:v>
                </c:pt>
                <c:pt idx="92">
                  <c:v>75.165000000000006</c:v>
                </c:pt>
                <c:pt idx="93">
                  <c:v>74.847999999999999</c:v>
                </c:pt>
                <c:pt idx="94">
                  <c:v>74.486999999999995</c:v>
                </c:pt>
                <c:pt idx="95">
                  <c:v>74.293999999999997</c:v>
                </c:pt>
                <c:pt idx="96">
                  <c:v>73.853999999999999</c:v>
                </c:pt>
                <c:pt idx="97">
                  <c:v>73.575999999999993</c:v>
                </c:pt>
                <c:pt idx="98">
                  <c:v>73.332999999999998</c:v>
                </c:pt>
                <c:pt idx="99">
                  <c:v>73.153000000000006</c:v>
                </c:pt>
                <c:pt idx="100">
                  <c:v>72.95</c:v>
                </c:pt>
                <c:pt idx="101">
                  <c:v>72.835999999999999</c:v>
                </c:pt>
                <c:pt idx="102">
                  <c:v>72.697999999999993</c:v>
                </c:pt>
                <c:pt idx="103">
                  <c:v>72.465999999999994</c:v>
                </c:pt>
                <c:pt idx="104">
                  <c:v>72.09</c:v>
                </c:pt>
                <c:pt idx="105">
                  <c:v>71.899000000000001</c:v>
                </c:pt>
                <c:pt idx="106">
                  <c:v>71.753</c:v>
                </c:pt>
                <c:pt idx="107">
                  <c:v>71.406000000000006</c:v>
                </c:pt>
                <c:pt idx="108">
                  <c:v>71.122</c:v>
                </c:pt>
                <c:pt idx="109">
                  <c:v>70.712000000000003</c:v>
                </c:pt>
                <c:pt idx="110">
                  <c:v>70.402000000000001</c:v>
                </c:pt>
                <c:pt idx="111">
                  <c:v>70.23</c:v>
                </c:pt>
                <c:pt idx="112">
                  <c:v>70.143000000000001</c:v>
                </c:pt>
                <c:pt idx="113">
                  <c:v>69.997</c:v>
                </c:pt>
                <c:pt idx="114">
                  <c:v>69.671000000000006</c:v>
                </c:pt>
                <c:pt idx="115">
                  <c:v>69.551000000000002</c:v>
                </c:pt>
                <c:pt idx="116">
                  <c:v>69.31</c:v>
                </c:pt>
                <c:pt idx="117">
                  <c:v>69.094999999999999</c:v>
                </c:pt>
                <c:pt idx="118">
                  <c:v>68.908000000000001</c:v>
                </c:pt>
                <c:pt idx="119">
                  <c:v>68.650000000000006</c:v>
                </c:pt>
                <c:pt idx="120">
                  <c:v>68.483999999999995</c:v>
                </c:pt>
                <c:pt idx="121">
                  <c:v>68.201999999999998</c:v>
                </c:pt>
                <c:pt idx="122">
                  <c:v>67.875</c:v>
                </c:pt>
                <c:pt idx="123">
                  <c:v>67.691999999999993</c:v>
                </c:pt>
                <c:pt idx="124">
                  <c:v>67.617999999999995</c:v>
                </c:pt>
                <c:pt idx="125">
                  <c:v>67.430999999999997</c:v>
                </c:pt>
                <c:pt idx="126">
                  <c:v>67.28</c:v>
                </c:pt>
                <c:pt idx="127">
                  <c:v>67.09</c:v>
                </c:pt>
                <c:pt idx="128">
                  <c:v>66.781999999999996</c:v>
                </c:pt>
                <c:pt idx="129">
                  <c:v>66.703999999999994</c:v>
                </c:pt>
                <c:pt idx="130">
                  <c:v>66.506</c:v>
                </c:pt>
                <c:pt idx="131">
                  <c:v>66.343999999999994</c:v>
                </c:pt>
                <c:pt idx="132">
                  <c:v>65.924000000000007</c:v>
                </c:pt>
                <c:pt idx="133">
                  <c:v>65.835999999999999</c:v>
                </c:pt>
                <c:pt idx="134">
                  <c:v>65.510999999999996</c:v>
                </c:pt>
                <c:pt idx="135">
                  <c:v>65.228999999999999</c:v>
                </c:pt>
                <c:pt idx="136">
                  <c:v>65.134</c:v>
                </c:pt>
                <c:pt idx="137">
                  <c:v>64.941999999999993</c:v>
                </c:pt>
                <c:pt idx="138">
                  <c:v>64.846000000000004</c:v>
                </c:pt>
                <c:pt idx="139">
                  <c:v>64.554000000000002</c:v>
                </c:pt>
                <c:pt idx="140">
                  <c:v>64.504000000000005</c:v>
                </c:pt>
                <c:pt idx="141">
                  <c:v>64.453000000000003</c:v>
                </c:pt>
                <c:pt idx="142">
                  <c:v>64.197000000000003</c:v>
                </c:pt>
                <c:pt idx="143">
                  <c:v>63.777999999999999</c:v>
                </c:pt>
                <c:pt idx="144">
                  <c:v>63.613999999999997</c:v>
                </c:pt>
                <c:pt idx="145">
                  <c:v>63.201999999999998</c:v>
                </c:pt>
                <c:pt idx="146">
                  <c:v>63.081000000000003</c:v>
                </c:pt>
                <c:pt idx="147">
                  <c:v>62.959000000000003</c:v>
                </c:pt>
                <c:pt idx="148">
                  <c:v>62.773000000000003</c:v>
                </c:pt>
                <c:pt idx="149">
                  <c:v>62.71</c:v>
                </c:pt>
                <c:pt idx="150">
                  <c:v>62.71</c:v>
                </c:pt>
                <c:pt idx="151">
                  <c:v>62.71</c:v>
                </c:pt>
                <c:pt idx="152">
                  <c:v>62.45</c:v>
                </c:pt>
                <c:pt idx="153">
                  <c:v>62.250999999999998</c:v>
                </c:pt>
                <c:pt idx="154">
                  <c:v>61.845999999999997</c:v>
                </c:pt>
                <c:pt idx="155">
                  <c:v>61.57</c:v>
                </c:pt>
                <c:pt idx="156">
                  <c:v>61.426000000000002</c:v>
                </c:pt>
                <c:pt idx="157">
                  <c:v>61.186999999999998</c:v>
                </c:pt>
                <c:pt idx="158">
                  <c:v>61.186999999999998</c:v>
                </c:pt>
                <c:pt idx="159">
                  <c:v>61.021000000000001</c:v>
                </c:pt>
                <c:pt idx="160">
                  <c:v>60.938000000000002</c:v>
                </c:pt>
                <c:pt idx="161">
                  <c:v>60.768999999999998</c:v>
                </c:pt>
                <c:pt idx="162">
                  <c:v>60.515000000000001</c:v>
                </c:pt>
                <c:pt idx="163">
                  <c:v>60.515000000000001</c:v>
                </c:pt>
                <c:pt idx="164">
                  <c:v>60.341000000000001</c:v>
                </c:pt>
                <c:pt idx="165">
                  <c:v>59.987000000000002</c:v>
                </c:pt>
                <c:pt idx="166">
                  <c:v>59.805999999999997</c:v>
                </c:pt>
                <c:pt idx="167">
                  <c:v>59.433999999999997</c:v>
                </c:pt>
                <c:pt idx="168">
                  <c:v>59.048999999999999</c:v>
                </c:pt>
                <c:pt idx="169">
                  <c:v>59.048999999999999</c:v>
                </c:pt>
                <c:pt idx="170">
                  <c:v>58.83</c:v>
                </c:pt>
                <c:pt idx="171">
                  <c:v>58.268999999999998</c:v>
                </c:pt>
                <c:pt idx="172">
                  <c:v>57.927</c:v>
                </c:pt>
                <c:pt idx="173">
                  <c:v>57.811999999999998</c:v>
                </c:pt>
                <c:pt idx="174">
                  <c:v>57.811999999999998</c:v>
                </c:pt>
                <c:pt idx="175">
                  <c:v>57.694000000000003</c:v>
                </c:pt>
                <c:pt idx="176">
                  <c:v>57.57</c:v>
                </c:pt>
                <c:pt idx="177">
                  <c:v>57.442</c:v>
                </c:pt>
                <c:pt idx="178">
                  <c:v>57.305999999999997</c:v>
                </c:pt>
                <c:pt idx="179">
                  <c:v>57.305999999999997</c:v>
                </c:pt>
                <c:pt idx="180">
                  <c:v>57.024999999999999</c:v>
                </c:pt>
                <c:pt idx="181">
                  <c:v>57.024999999999999</c:v>
                </c:pt>
                <c:pt idx="182">
                  <c:v>55.124000000000002</c:v>
                </c:pt>
                <c:pt idx="183">
                  <c:v>55.124000000000002</c:v>
                </c:pt>
              </c:numCache>
            </c:numRef>
          </c:yVal>
          <c:smooth val="0"/>
          <c:extLst>
            <c:ext xmlns:c16="http://schemas.microsoft.com/office/drawing/2014/chart" uri="{C3380CC4-5D6E-409C-BE32-E72D297353CC}">
              <c16:uniqueId val="{00000002-1DE4-46CC-86ED-607E32E6DA4F}"/>
            </c:ext>
          </c:extLst>
        </c:ser>
        <c:ser>
          <c:idx val="3"/>
          <c:order val="3"/>
          <c:tx>
            <c:strRef>
              <c:f>Sheet1!$E$1</c:f>
              <c:strCache>
                <c:ptCount val="1"/>
                <c:pt idx="0">
                  <c:v>Other (N=27,668)</c:v>
                </c:pt>
              </c:strCache>
            </c:strRef>
          </c:tx>
          <c:spPr>
            <a:ln w="41275">
              <a:solidFill>
                <a:srgbClr val="00B0F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Sheet1!$E$2:$E$185</c:f>
              <c:numCache>
                <c:formatCode>General</c:formatCode>
                <c:ptCount val="184"/>
                <c:pt idx="0">
                  <c:v>100</c:v>
                </c:pt>
                <c:pt idx="1">
                  <c:v>99.956999999999994</c:v>
                </c:pt>
                <c:pt idx="2">
                  <c:v>99.902000000000001</c:v>
                </c:pt>
                <c:pt idx="3">
                  <c:v>99.863</c:v>
                </c:pt>
                <c:pt idx="4">
                  <c:v>99.805000000000007</c:v>
                </c:pt>
                <c:pt idx="5">
                  <c:v>99.686999999999998</c:v>
                </c:pt>
                <c:pt idx="6">
                  <c:v>99.073999999999998</c:v>
                </c:pt>
                <c:pt idx="7">
                  <c:v>98.283000000000001</c:v>
                </c:pt>
                <c:pt idx="8">
                  <c:v>98.162999999999997</c:v>
                </c:pt>
                <c:pt idx="9">
                  <c:v>98.015000000000001</c:v>
                </c:pt>
                <c:pt idx="10">
                  <c:v>97.908000000000001</c:v>
                </c:pt>
                <c:pt idx="11">
                  <c:v>97.814999999999998</c:v>
                </c:pt>
                <c:pt idx="12">
                  <c:v>97.676000000000002</c:v>
                </c:pt>
                <c:pt idx="13">
                  <c:v>97.542000000000002</c:v>
                </c:pt>
                <c:pt idx="14">
                  <c:v>97.445999999999998</c:v>
                </c:pt>
                <c:pt idx="15">
                  <c:v>97.287999999999997</c:v>
                </c:pt>
                <c:pt idx="16">
                  <c:v>97.221000000000004</c:v>
                </c:pt>
                <c:pt idx="17">
                  <c:v>97.094999999999999</c:v>
                </c:pt>
                <c:pt idx="18">
                  <c:v>97.018000000000001</c:v>
                </c:pt>
                <c:pt idx="19">
                  <c:v>96.912000000000006</c:v>
                </c:pt>
                <c:pt idx="20">
                  <c:v>96.828999999999994</c:v>
                </c:pt>
                <c:pt idx="21">
                  <c:v>96.754000000000005</c:v>
                </c:pt>
                <c:pt idx="22">
                  <c:v>96.668999999999997</c:v>
                </c:pt>
                <c:pt idx="23">
                  <c:v>96.543999999999997</c:v>
                </c:pt>
                <c:pt idx="24">
                  <c:v>96.42</c:v>
                </c:pt>
                <c:pt idx="25">
                  <c:v>96.33</c:v>
                </c:pt>
                <c:pt idx="26">
                  <c:v>96.203999999999994</c:v>
                </c:pt>
                <c:pt idx="27">
                  <c:v>96.099000000000004</c:v>
                </c:pt>
                <c:pt idx="28">
                  <c:v>95.998999999999995</c:v>
                </c:pt>
                <c:pt idx="29">
                  <c:v>95.909000000000006</c:v>
                </c:pt>
                <c:pt idx="30">
                  <c:v>95.801000000000002</c:v>
                </c:pt>
                <c:pt idx="31">
                  <c:v>95.725999999999999</c:v>
                </c:pt>
                <c:pt idx="32">
                  <c:v>95.638999999999996</c:v>
                </c:pt>
                <c:pt idx="33">
                  <c:v>95.522000000000006</c:v>
                </c:pt>
                <c:pt idx="34">
                  <c:v>95.433000000000007</c:v>
                </c:pt>
                <c:pt idx="35">
                  <c:v>95.311999999999998</c:v>
                </c:pt>
                <c:pt idx="36">
                  <c:v>95.15</c:v>
                </c:pt>
                <c:pt idx="37">
                  <c:v>95.043999999999997</c:v>
                </c:pt>
                <c:pt idx="38">
                  <c:v>94.908000000000001</c:v>
                </c:pt>
                <c:pt idx="39">
                  <c:v>94.805000000000007</c:v>
                </c:pt>
                <c:pt idx="40">
                  <c:v>94.650999999999996</c:v>
                </c:pt>
                <c:pt idx="41">
                  <c:v>94.587999999999994</c:v>
                </c:pt>
                <c:pt idx="42">
                  <c:v>94.489000000000004</c:v>
                </c:pt>
                <c:pt idx="43">
                  <c:v>94.346000000000004</c:v>
                </c:pt>
                <c:pt idx="44">
                  <c:v>94.230999999999995</c:v>
                </c:pt>
                <c:pt idx="45">
                  <c:v>94.129000000000005</c:v>
                </c:pt>
                <c:pt idx="46">
                  <c:v>93.965999999999994</c:v>
                </c:pt>
                <c:pt idx="47">
                  <c:v>93.837999999999994</c:v>
                </c:pt>
                <c:pt idx="48">
                  <c:v>93.691000000000003</c:v>
                </c:pt>
                <c:pt idx="49">
                  <c:v>93.617000000000004</c:v>
                </c:pt>
                <c:pt idx="50">
                  <c:v>93.481999999999999</c:v>
                </c:pt>
                <c:pt idx="51">
                  <c:v>93.353999999999999</c:v>
                </c:pt>
                <c:pt idx="52">
                  <c:v>93.241</c:v>
                </c:pt>
                <c:pt idx="53">
                  <c:v>93.084999999999994</c:v>
                </c:pt>
                <c:pt idx="54">
                  <c:v>92.962000000000003</c:v>
                </c:pt>
                <c:pt idx="55">
                  <c:v>92.846999999999994</c:v>
                </c:pt>
                <c:pt idx="56">
                  <c:v>92.757999999999996</c:v>
                </c:pt>
                <c:pt idx="57">
                  <c:v>92.658000000000001</c:v>
                </c:pt>
                <c:pt idx="58">
                  <c:v>92.501999999999995</c:v>
                </c:pt>
                <c:pt idx="59">
                  <c:v>92.38</c:v>
                </c:pt>
                <c:pt idx="60">
                  <c:v>92.245000000000005</c:v>
                </c:pt>
                <c:pt idx="61">
                  <c:v>92.132000000000005</c:v>
                </c:pt>
                <c:pt idx="62">
                  <c:v>91.995000000000005</c:v>
                </c:pt>
                <c:pt idx="63">
                  <c:v>91.844999999999999</c:v>
                </c:pt>
                <c:pt idx="64">
                  <c:v>91.694000000000003</c:v>
                </c:pt>
                <c:pt idx="65">
                  <c:v>91.575000000000003</c:v>
                </c:pt>
                <c:pt idx="66">
                  <c:v>91.41</c:v>
                </c:pt>
                <c:pt idx="67">
                  <c:v>91.320999999999998</c:v>
                </c:pt>
                <c:pt idx="68">
                  <c:v>91.153999999999996</c:v>
                </c:pt>
                <c:pt idx="69">
                  <c:v>90.971999999999994</c:v>
                </c:pt>
                <c:pt idx="70">
                  <c:v>90.856999999999999</c:v>
                </c:pt>
                <c:pt idx="71">
                  <c:v>90.716999999999999</c:v>
                </c:pt>
                <c:pt idx="72">
                  <c:v>90.61</c:v>
                </c:pt>
                <c:pt idx="73">
                  <c:v>90.376000000000005</c:v>
                </c:pt>
                <c:pt idx="74">
                  <c:v>90.242000000000004</c:v>
                </c:pt>
                <c:pt idx="75">
                  <c:v>90.12</c:v>
                </c:pt>
                <c:pt idx="76">
                  <c:v>90.010999999999996</c:v>
                </c:pt>
                <c:pt idx="77">
                  <c:v>89.846000000000004</c:v>
                </c:pt>
                <c:pt idx="78">
                  <c:v>89.721000000000004</c:v>
                </c:pt>
                <c:pt idx="79">
                  <c:v>89.623000000000005</c:v>
                </c:pt>
                <c:pt idx="80">
                  <c:v>89.424999999999997</c:v>
                </c:pt>
                <c:pt idx="81">
                  <c:v>89.296000000000006</c:v>
                </c:pt>
                <c:pt idx="82">
                  <c:v>89.150999999999996</c:v>
                </c:pt>
                <c:pt idx="83">
                  <c:v>88.927000000000007</c:v>
                </c:pt>
                <c:pt idx="84">
                  <c:v>88.85</c:v>
                </c:pt>
                <c:pt idx="85">
                  <c:v>88.768000000000001</c:v>
                </c:pt>
                <c:pt idx="86">
                  <c:v>88.667000000000002</c:v>
                </c:pt>
                <c:pt idx="87">
                  <c:v>88.546999999999997</c:v>
                </c:pt>
                <c:pt idx="88">
                  <c:v>88.442999999999998</c:v>
                </c:pt>
                <c:pt idx="89">
                  <c:v>88.337999999999994</c:v>
                </c:pt>
                <c:pt idx="90">
                  <c:v>88.162000000000006</c:v>
                </c:pt>
                <c:pt idx="91">
                  <c:v>87.983999999999995</c:v>
                </c:pt>
                <c:pt idx="92">
                  <c:v>87.893000000000001</c:v>
                </c:pt>
                <c:pt idx="93">
                  <c:v>87.766000000000005</c:v>
                </c:pt>
                <c:pt idx="94">
                  <c:v>87.727999999999994</c:v>
                </c:pt>
                <c:pt idx="95">
                  <c:v>87.575999999999993</c:v>
                </c:pt>
                <c:pt idx="96">
                  <c:v>87.36</c:v>
                </c:pt>
                <c:pt idx="97">
                  <c:v>87.171000000000006</c:v>
                </c:pt>
                <c:pt idx="98">
                  <c:v>87.04</c:v>
                </c:pt>
                <c:pt idx="99">
                  <c:v>86.93</c:v>
                </c:pt>
                <c:pt idx="100">
                  <c:v>86.819000000000003</c:v>
                </c:pt>
                <c:pt idx="101">
                  <c:v>86.685000000000002</c:v>
                </c:pt>
                <c:pt idx="102">
                  <c:v>86.572000000000003</c:v>
                </c:pt>
                <c:pt idx="103">
                  <c:v>86.367000000000004</c:v>
                </c:pt>
                <c:pt idx="104">
                  <c:v>86.343999999999994</c:v>
                </c:pt>
                <c:pt idx="105">
                  <c:v>86.18</c:v>
                </c:pt>
                <c:pt idx="106">
                  <c:v>86.06</c:v>
                </c:pt>
                <c:pt idx="107">
                  <c:v>85.962999999999994</c:v>
                </c:pt>
                <c:pt idx="108">
                  <c:v>85.808999999999997</c:v>
                </c:pt>
                <c:pt idx="109">
                  <c:v>85.566999999999993</c:v>
                </c:pt>
                <c:pt idx="110">
                  <c:v>85.426000000000002</c:v>
                </c:pt>
                <c:pt idx="111">
                  <c:v>85.198999999999998</c:v>
                </c:pt>
                <c:pt idx="112">
                  <c:v>85.111999999999995</c:v>
                </c:pt>
                <c:pt idx="113">
                  <c:v>84.995999999999995</c:v>
                </c:pt>
                <c:pt idx="114">
                  <c:v>84.790999999999997</c:v>
                </c:pt>
                <c:pt idx="115">
                  <c:v>84.673000000000002</c:v>
                </c:pt>
                <c:pt idx="116">
                  <c:v>84.613</c:v>
                </c:pt>
                <c:pt idx="117">
                  <c:v>84.400999999999996</c:v>
                </c:pt>
                <c:pt idx="118">
                  <c:v>84.091999999999999</c:v>
                </c:pt>
                <c:pt idx="119">
                  <c:v>83.935000000000002</c:v>
                </c:pt>
                <c:pt idx="120">
                  <c:v>83.772000000000006</c:v>
                </c:pt>
                <c:pt idx="121">
                  <c:v>83.527000000000001</c:v>
                </c:pt>
                <c:pt idx="122">
                  <c:v>83.344999999999999</c:v>
                </c:pt>
                <c:pt idx="123">
                  <c:v>83.308000000000007</c:v>
                </c:pt>
                <c:pt idx="124">
                  <c:v>83.233999999999995</c:v>
                </c:pt>
                <c:pt idx="125">
                  <c:v>83.122</c:v>
                </c:pt>
                <c:pt idx="126">
                  <c:v>83.007999999999996</c:v>
                </c:pt>
                <c:pt idx="127">
                  <c:v>82.855999999999995</c:v>
                </c:pt>
                <c:pt idx="128">
                  <c:v>82.700999999999993</c:v>
                </c:pt>
                <c:pt idx="129">
                  <c:v>82.543999999999997</c:v>
                </c:pt>
                <c:pt idx="130">
                  <c:v>82.385999999999996</c:v>
                </c:pt>
                <c:pt idx="131">
                  <c:v>82.183000000000007</c:v>
                </c:pt>
                <c:pt idx="132">
                  <c:v>82.14</c:v>
                </c:pt>
                <c:pt idx="133">
                  <c:v>81.956999999999994</c:v>
                </c:pt>
                <c:pt idx="134">
                  <c:v>81.816999999999993</c:v>
                </c:pt>
                <c:pt idx="135">
                  <c:v>81.486000000000004</c:v>
                </c:pt>
                <c:pt idx="136">
                  <c:v>81.438000000000002</c:v>
                </c:pt>
                <c:pt idx="137">
                  <c:v>81.245999999999995</c:v>
                </c:pt>
                <c:pt idx="138">
                  <c:v>81.052000000000007</c:v>
                </c:pt>
                <c:pt idx="139">
                  <c:v>80.855000000000004</c:v>
                </c:pt>
                <c:pt idx="140">
                  <c:v>80.754999999999995</c:v>
                </c:pt>
                <c:pt idx="141">
                  <c:v>80.551000000000002</c:v>
                </c:pt>
                <c:pt idx="142">
                  <c:v>80.394999999999996</c:v>
                </c:pt>
                <c:pt idx="143">
                  <c:v>80.128</c:v>
                </c:pt>
                <c:pt idx="144">
                  <c:v>79.849000000000004</c:v>
                </c:pt>
                <c:pt idx="145">
                  <c:v>79.789000000000001</c:v>
                </c:pt>
                <c:pt idx="146">
                  <c:v>79.725999999999999</c:v>
                </c:pt>
                <c:pt idx="147">
                  <c:v>79.662000000000006</c:v>
                </c:pt>
                <c:pt idx="148">
                  <c:v>79.596999999999994</c:v>
                </c:pt>
                <c:pt idx="149">
                  <c:v>79.465999999999994</c:v>
                </c:pt>
                <c:pt idx="150">
                  <c:v>79.334000000000003</c:v>
                </c:pt>
                <c:pt idx="151">
                  <c:v>79.135000000000005</c:v>
                </c:pt>
                <c:pt idx="152">
                  <c:v>79.135000000000005</c:v>
                </c:pt>
                <c:pt idx="153">
                  <c:v>79.135000000000005</c:v>
                </c:pt>
                <c:pt idx="154">
                  <c:v>78.924000000000007</c:v>
                </c:pt>
                <c:pt idx="155">
                  <c:v>78.924000000000007</c:v>
                </c:pt>
                <c:pt idx="156">
                  <c:v>78.77</c:v>
                </c:pt>
                <c:pt idx="157">
                  <c:v>78.686999999999998</c:v>
                </c:pt>
                <c:pt idx="158">
                  <c:v>78.515000000000001</c:v>
                </c:pt>
                <c:pt idx="159">
                  <c:v>78.337999999999994</c:v>
                </c:pt>
                <c:pt idx="160">
                  <c:v>78.248999999999995</c:v>
                </c:pt>
                <c:pt idx="161">
                  <c:v>77.981999999999999</c:v>
                </c:pt>
                <c:pt idx="162">
                  <c:v>77.891999999999996</c:v>
                </c:pt>
                <c:pt idx="163">
                  <c:v>77.801000000000002</c:v>
                </c:pt>
                <c:pt idx="164">
                  <c:v>77.709999999999994</c:v>
                </c:pt>
                <c:pt idx="165">
                  <c:v>77.429000000000002</c:v>
                </c:pt>
                <c:pt idx="166">
                  <c:v>77.236000000000004</c:v>
                </c:pt>
                <c:pt idx="167">
                  <c:v>77.040999999999997</c:v>
                </c:pt>
                <c:pt idx="168">
                  <c:v>77.040999999999997</c:v>
                </c:pt>
                <c:pt idx="169">
                  <c:v>76.927999999999997</c:v>
                </c:pt>
                <c:pt idx="170">
                  <c:v>76.581000000000003</c:v>
                </c:pt>
                <c:pt idx="171">
                  <c:v>76.347999999999999</c:v>
                </c:pt>
                <c:pt idx="172">
                  <c:v>76.108999999999995</c:v>
                </c:pt>
                <c:pt idx="173">
                  <c:v>76.108999999999995</c:v>
                </c:pt>
                <c:pt idx="174">
                  <c:v>76.108999999999995</c:v>
                </c:pt>
                <c:pt idx="175">
                  <c:v>75.856999999999999</c:v>
                </c:pt>
                <c:pt idx="176">
                  <c:v>75.727999999999994</c:v>
                </c:pt>
                <c:pt idx="177">
                  <c:v>75.727999999999994</c:v>
                </c:pt>
                <c:pt idx="178">
                  <c:v>75.727999999999994</c:v>
                </c:pt>
                <c:pt idx="179">
                  <c:v>75.566000000000003</c:v>
                </c:pt>
                <c:pt idx="180">
                  <c:v>75.566000000000003</c:v>
                </c:pt>
                <c:pt idx="181">
                  <c:v>75.566000000000003</c:v>
                </c:pt>
                <c:pt idx="182">
                  <c:v>75.566000000000003</c:v>
                </c:pt>
                <c:pt idx="183">
                  <c:v>75.566000000000003</c:v>
                </c:pt>
              </c:numCache>
            </c:numRef>
          </c:yVal>
          <c:smooth val="0"/>
          <c:extLst>
            <c:ext xmlns:c16="http://schemas.microsoft.com/office/drawing/2014/chart" uri="{C3380CC4-5D6E-409C-BE32-E72D297353CC}">
              <c16:uniqueId val="{00000003-1DE4-46CC-86ED-607E32E6DA4F}"/>
            </c:ext>
          </c:extLst>
        </c:ser>
        <c:dLbls>
          <c:showLegendKey val="0"/>
          <c:showVal val="0"/>
          <c:showCatName val="0"/>
          <c:showSerName val="0"/>
          <c:showPercent val="0"/>
          <c:showBubbleSize val="0"/>
        </c:dLbls>
        <c:axId val="663670136"/>
        <c:axId val="663670528"/>
      </c:scatterChart>
      <c:valAx>
        <c:axId val="663670136"/>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670528"/>
        <c:crosses val="autoZero"/>
        <c:crossBetween val="midCat"/>
        <c:majorUnit val="1"/>
      </c:valAx>
      <c:valAx>
        <c:axId val="66367052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Malignancy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670136"/>
        <c:crosses val="autoZero"/>
        <c:crossBetween val="midCat"/>
        <c:majorUnit val="25"/>
      </c:valAx>
      <c:spPr>
        <a:noFill/>
        <a:ln>
          <a:solidFill>
            <a:schemeClr val="bg2"/>
          </a:solidFill>
        </a:ln>
      </c:spPr>
    </c:plotArea>
    <c:legend>
      <c:legendPos val="r"/>
      <c:layout>
        <c:manualLayout>
          <c:xMode val="edge"/>
          <c:yMode val="edge"/>
          <c:x val="0.13109876199103432"/>
          <c:y val="0.6940892388451444"/>
          <c:w val="0.70029498525073741"/>
          <c:h val="0.107524328689683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03"/>
          <c:h val="0.82181779696892732"/>
        </c:manualLayout>
      </c:layout>
      <c:scatterChart>
        <c:scatterStyle val="lineMarker"/>
        <c:varyColors val="0"/>
        <c:ser>
          <c:idx val="0"/>
          <c:order val="0"/>
          <c:tx>
            <c:strRef>
              <c:f>Sheet1!$B$1</c:f>
              <c:strCache>
                <c:ptCount val="1"/>
                <c:pt idx="0">
                  <c:v>All Malignancy (N=25,076)</c:v>
                </c:pt>
              </c:strCache>
            </c:strRef>
          </c:tx>
          <c:spPr>
            <a:ln w="41275">
              <a:solidFill>
                <a:srgbClr val="FF000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Sheet1!$B$2:$B$185</c:f>
              <c:numCache>
                <c:formatCode>General</c:formatCode>
                <c:ptCount val="184"/>
                <c:pt idx="0">
                  <c:v>100</c:v>
                </c:pt>
                <c:pt idx="1">
                  <c:v>99.96</c:v>
                </c:pt>
                <c:pt idx="2">
                  <c:v>99.828000000000003</c:v>
                </c:pt>
                <c:pt idx="3">
                  <c:v>99.661000000000001</c:v>
                </c:pt>
                <c:pt idx="4">
                  <c:v>99.477999999999994</c:v>
                </c:pt>
                <c:pt idx="5">
                  <c:v>99.218000000000004</c:v>
                </c:pt>
                <c:pt idx="6">
                  <c:v>98.224999999999994</c:v>
                </c:pt>
                <c:pt idx="7">
                  <c:v>96.908000000000001</c:v>
                </c:pt>
                <c:pt idx="8">
                  <c:v>96.528999999999996</c:v>
                </c:pt>
                <c:pt idx="9">
                  <c:v>96.180999999999997</c:v>
                </c:pt>
                <c:pt idx="10">
                  <c:v>95.849000000000004</c:v>
                </c:pt>
                <c:pt idx="11">
                  <c:v>95.456000000000003</c:v>
                </c:pt>
                <c:pt idx="12">
                  <c:v>94.977999999999994</c:v>
                </c:pt>
                <c:pt idx="13">
                  <c:v>94.484999999999999</c:v>
                </c:pt>
                <c:pt idx="14">
                  <c:v>94.156999999999996</c:v>
                </c:pt>
                <c:pt idx="15">
                  <c:v>93.745000000000005</c:v>
                </c:pt>
                <c:pt idx="16">
                  <c:v>93.403000000000006</c:v>
                </c:pt>
                <c:pt idx="17">
                  <c:v>93.05</c:v>
                </c:pt>
                <c:pt idx="18">
                  <c:v>92.652000000000001</c:v>
                </c:pt>
                <c:pt idx="19">
                  <c:v>92.191999999999993</c:v>
                </c:pt>
                <c:pt idx="20">
                  <c:v>91.823999999999998</c:v>
                </c:pt>
                <c:pt idx="21">
                  <c:v>91.474999999999994</c:v>
                </c:pt>
                <c:pt idx="22">
                  <c:v>91.08</c:v>
                </c:pt>
                <c:pt idx="23">
                  <c:v>90.596000000000004</c:v>
                </c:pt>
                <c:pt idx="24">
                  <c:v>90.138000000000005</c:v>
                </c:pt>
                <c:pt idx="25">
                  <c:v>89.751000000000005</c:v>
                </c:pt>
                <c:pt idx="26">
                  <c:v>89.394999999999996</c:v>
                </c:pt>
                <c:pt idx="27">
                  <c:v>89.072000000000003</c:v>
                </c:pt>
                <c:pt idx="28">
                  <c:v>88.757999999999996</c:v>
                </c:pt>
                <c:pt idx="29">
                  <c:v>88.361999999999995</c:v>
                </c:pt>
                <c:pt idx="30">
                  <c:v>87.98</c:v>
                </c:pt>
                <c:pt idx="31">
                  <c:v>87.578000000000003</c:v>
                </c:pt>
                <c:pt idx="32">
                  <c:v>87.228999999999999</c:v>
                </c:pt>
                <c:pt idx="33">
                  <c:v>86.87</c:v>
                </c:pt>
                <c:pt idx="34">
                  <c:v>86.465000000000003</c:v>
                </c:pt>
                <c:pt idx="35">
                  <c:v>85.944999999999993</c:v>
                </c:pt>
                <c:pt idx="36">
                  <c:v>85.375</c:v>
                </c:pt>
                <c:pt idx="37">
                  <c:v>84.915999999999997</c:v>
                </c:pt>
                <c:pt idx="38">
                  <c:v>84.481999999999999</c:v>
                </c:pt>
                <c:pt idx="39">
                  <c:v>84.075000000000003</c:v>
                </c:pt>
                <c:pt idx="40">
                  <c:v>83.72</c:v>
                </c:pt>
                <c:pt idx="41">
                  <c:v>83.367999999999995</c:v>
                </c:pt>
                <c:pt idx="42">
                  <c:v>82.944999999999993</c:v>
                </c:pt>
                <c:pt idx="43">
                  <c:v>82.510999999999996</c:v>
                </c:pt>
                <c:pt idx="44">
                  <c:v>82.106999999999999</c:v>
                </c:pt>
                <c:pt idx="45">
                  <c:v>81.599999999999994</c:v>
                </c:pt>
                <c:pt idx="46">
                  <c:v>81.099000000000004</c:v>
                </c:pt>
                <c:pt idx="47">
                  <c:v>80.590999999999994</c:v>
                </c:pt>
                <c:pt idx="48">
                  <c:v>80.052000000000007</c:v>
                </c:pt>
                <c:pt idx="49">
                  <c:v>79.629000000000005</c:v>
                </c:pt>
                <c:pt idx="50">
                  <c:v>79.349000000000004</c:v>
                </c:pt>
                <c:pt idx="51">
                  <c:v>79.033000000000001</c:v>
                </c:pt>
                <c:pt idx="52">
                  <c:v>78.697000000000003</c:v>
                </c:pt>
                <c:pt idx="53">
                  <c:v>78.308000000000007</c:v>
                </c:pt>
                <c:pt idx="54">
                  <c:v>77.948999999999998</c:v>
                </c:pt>
                <c:pt idx="55">
                  <c:v>77.52</c:v>
                </c:pt>
                <c:pt idx="56">
                  <c:v>77.173000000000002</c:v>
                </c:pt>
                <c:pt idx="57">
                  <c:v>76.813999999999993</c:v>
                </c:pt>
                <c:pt idx="58">
                  <c:v>76.349999999999994</c:v>
                </c:pt>
                <c:pt idx="59">
                  <c:v>75.887</c:v>
                </c:pt>
                <c:pt idx="60">
                  <c:v>75.353999999999999</c:v>
                </c:pt>
                <c:pt idx="61">
                  <c:v>74.870999999999995</c:v>
                </c:pt>
                <c:pt idx="62">
                  <c:v>74.465999999999994</c:v>
                </c:pt>
                <c:pt idx="63">
                  <c:v>74.096999999999994</c:v>
                </c:pt>
                <c:pt idx="64">
                  <c:v>73.796999999999997</c:v>
                </c:pt>
                <c:pt idx="65">
                  <c:v>73.483999999999995</c:v>
                </c:pt>
                <c:pt idx="66">
                  <c:v>73.158000000000001</c:v>
                </c:pt>
                <c:pt idx="67">
                  <c:v>72.796999999999997</c:v>
                </c:pt>
                <c:pt idx="68">
                  <c:v>72.486000000000004</c:v>
                </c:pt>
                <c:pt idx="69">
                  <c:v>72.084000000000003</c:v>
                </c:pt>
                <c:pt idx="70">
                  <c:v>71.775999999999996</c:v>
                </c:pt>
                <c:pt idx="71">
                  <c:v>71.451999999999998</c:v>
                </c:pt>
                <c:pt idx="72">
                  <c:v>71.001999999999995</c:v>
                </c:pt>
                <c:pt idx="73">
                  <c:v>70.498000000000005</c:v>
                </c:pt>
                <c:pt idx="74">
                  <c:v>70.180999999999997</c:v>
                </c:pt>
                <c:pt idx="75">
                  <c:v>69.897999999999996</c:v>
                </c:pt>
                <c:pt idx="76">
                  <c:v>69.653000000000006</c:v>
                </c:pt>
                <c:pt idx="77">
                  <c:v>69.3</c:v>
                </c:pt>
                <c:pt idx="78">
                  <c:v>68.944000000000003</c:v>
                </c:pt>
                <c:pt idx="79">
                  <c:v>68.638999999999996</c:v>
                </c:pt>
                <c:pt idx="80">
                  <c:v>68.316000000000003</c:v>
                </c:pt>
                <c:pt idx="81">
                  <c:v>67.989999999999995</c:v>
                </c:pt>
                <c:pt idx="82">
                  <c:v>67.605000000000004</c:v>
                </c:pt>
                <c:pt idx="83">
                  <c:v>67.126999999999995</c:v>
                </c:pt>
                <c:pt idx="84">
                  <c:v>66.78</c:v>
                </c:pt>
                <c:pt idx="85">
                  <c:v>66.38</c:v>
                </c:pt>
                <c:pt idx="86">
                  <c:v>66.16</c:v>
                </c:pt>
                <c:pt idx="87">
                  <c:v>65.936000000000007</c:v>
                </c:pt>
                <c:pt idx="88">
                  <c:v>65.694000000000003</c:v>
                </c:pt>
                <c:pt idx="89">
                  <c:v>65.367999999999995</c:v>
                </c:pt>
                <c:pt idx="90">
                  <c:v>65.138000000000005</c:v>
                </c:pt>
                <c:pt idx="91">
                  <c:v>64.739000000000004</c:v>
                </c:pt>
                <c:pt idx="92">
                  <c:v>64.385999999999996</c:v>
                </c:pt>
                <c:pt idx="93">
                  <c:v>64.028999999999996</c:v>
                </c:pt>
                <c:pt idx="94">
                  <c:v>63.683999999999997</c:v>
                </c:pt>
                <c:pt idx="95">
                  <c:v>63.366999999999997</c:v>
                </c:pt>
                <c:pt idx="96">
                  <c:v>62.820999999999998</c:v>
                </c:pt>
                <c:pt idx="97">
                  <c:v>62.432000000000002</c:v>
                </c:pt>
                <c:pt idx="98">
                  <c:v>62.070999999999998</c:v>
                </c:pt>
                <c:pt idx="99">
                  <c:v>61.808</c:v>
                </c:pt>
                <c:pt idx="100">
                  <c:v>61.563000000000002</c:v>
                </c:pt>
                <c:pt idx="101">
                  <c:v>61.418999999999997</c:v>
                </c:pt>
                <c:pt idx="102">
                  <c:v>61.232999999999997</c:v>
                </c:pt>
                <c:pt idx="103">
                  <c:v>60.856000000000002</c:v>
                </c:pt>
                <c:pt idx="104">
                  <c:v>60.475000000000001</c:v>
                </c:pt>
                <c:pt idx="105">
                  <c:v>60.216999999999999</c:v>
                </c:pt>
                <c:pt idx="106">
                  <c:v>59.999000000000002</c:v>
                </c:pt>
                <c:pt idx="107">
                  <c:v>59.575000000000003</c:v>
                </c:pt>
                <c:pt idx="108">
                  <c:v>59.252000000000002</c:v>
                </c:pt>
                <c:pt idx="109">
                  <c:v>58.692</c:v>
                </c:pt>
                <c:pt idx="110">
                  <c:v>58.365000000000002</c:v>
                </c:pt>
                <c:pt idx="111">
                  <c:v>58.109000000000002</c:v>
                </c:pt>
                <c:pt idx="112">
                  <c:v>57.954999999999998</c:v>
                </c:pt>
                <c:pt idx="113">
                  <c:v>57.771999999999998</c:v>
                </c:pt>
                <c:pt idx="114">
                  <c:v>57.351999999999997</c:v>
                </c:pt>
                <c:pt idx="115">
                  <c:v>57.167000000000002</c:v>
                </c:pt>
                <c:pt idx="116">
                  <c:v>56.978999999999999</c:v>
                </c:pt>
                <c:pt idx="117">
                  <c:v>56.654000000000003</c:v>
                </c:pt>
                <c:pt idx="118">
                  <c:v>56.241</c:v>
                </c:pt>
                <c:pt idx="119">
                  <c:v>55.957999999999998</c:v>
                </c:pt>
                <c:pt idx="120">
                  <c:v>55.750999999999998</c:v>
                </c:pt>
                <c:pt idx="121">
                  <c:v>55.381</c:v>
                </c:pt>
                <c:pt idx="122">
                  <c:v>55.125999999999998</c:v>
                </c:pt>
                <c:pt idx="123">
                  <c:v>54.933</c:v>
                </c:pt>
                <c:pt idx="124">
                  <c:v>54.835000000000001</c:v>
                </c:pt>
                <c:pt idx="125">
                  <c:v>54.573</c:v>
                </c:pt>
                <c:pt idx="126">
                  <c:v>54.375</c:v>
                </c:pt>
                <c:pt idx="127">
                  <c:v>54.176000000000002</c:v>
                </c:pt>
                <c:pt idx="128">
                  <c:v>53.805</c:v>
                </c:pt>
                <c:pt idx="129">
                  <c:v>53.634</c:v>
                </c:pt>
                <c:pt idx="130">
                  <c:v>53.325000000000003</c:v>
                </c:pt>
                <c:pt idx="131">
                  <c:v>52.936</c:v>
                </c:pt>
                <c:pt idx="132">
                  <c:v>52.536000000000001</c:v>
                </c:pt>
                <c:pt idx="133">
                  <c:v>52.302999999999997</c:v>
                </c:pt>
                <c:pt idx="134">
                  <c:v>51.942999999999998</c:v>
                </c:pt>
                <c:pt idx="135">
                  <c:v>51.576000000000001</c:v>
                </c:pt>
                <c:pt idx="136">
                  <c:v>51.494</c:v>
                </c:pt>
                <c:pt idx="137">
                  <c:v>51.244999999999997</c:v>
                </c:pt>
                <c:pt idx="138">
                  <c:v>50.994999999999997</c:v>
                </c:pt>
                <c:pt idx="139">
                  <c:v>50.615000000000002</c:v>
                </c:pt>
                <c:pt idx="140">
                  <c:v>50.572000000000003</c:v>
                </c:pt>
                <c:pt idx="141">
                  <c:v>50.398000000000003</c:v>
                </c:pt>
                <c:pt idx="142">
                  <c:v>50.176000000000002</c:v>
                </c:pt>
                <c:pt idx="143">
                  <c:v>49.77</c:v>
                </c:pt>
                <c:pt idx="144">
                  <c:v>49.442</c:v>
                </c:pt>
                <c:pt idx="145">
                  <c:v>49.04</c:v>
                </c:pt>
                <c:pt idx="146">
                  <c:v>48.884999999999998</c:v>
                </c:pt>
                <c:pt idx="147">
                  <c:v>48.624000000000002</c:v>
                </c:pt>
                <c:pt idx="148">
                  <c:v>48.412999999999997</c:v>
                </c:pt>
                <c:pt idx="149">
                  <c:v>48.253</c:v>
                </c:pt>
                <c:pt idx="150">
                  <c:v>48.145000000000003</c:v>
                </c:pt>
                <c:pt idx="151">
                  <c:v>47.982999999999997</c:v>
                </c:pt>
                <c:pt idx="152">
                  <c:v>47.762</c:v>
                </c:pt>
                <c:pt idx="153">
                  <c:v>47.593000000000004</c:v>
                </c:pt>
                <c:pt idx="154">
                  <c:v>47.194000000000003</c:v>
                </c:pt>
                <c:pt idx="155">
                  <c:v>46.959000000000003</c:v>
                </c:pt>
                <c:pt idx="156">
                  <c:v>46.835999999999999</c:v>
                </c:pt>
                <c:pt idx="157">
                  <c:v>46.703000000000003</c:v>
                </c:pt>
                <c:pt idx="158">
                  <c:v>46.566000000000003</c:v>
                </c:pt>
                <c:pt idx="159">
                  <c:v>46.427</c:v>
                </c:pt>
                <c:pt idx="160">
                  <c:v>46.284999999999997</c:v>
                </c:pt>
                <c:pt idx="161">
                  <c:v>46.003</c:v>
                </c:pt>
                <c:pt idx="162">
                  <c:v>45.789000000000001</c:v>
                </c:pt>
                <c:pt idx="163">
                  <c:v>45.716999999999999</c:v>
                </c:pt>
                <c:pt idx="164">
                  <c:v>45.499000000000002</c:v>
                </c:pt>
                <c:pt idx="165">
                  <c:v>45.125999999999998</c:v>
                </c:pt>
                <c:pt idx="166">
                  <c:v>44.973999999999997</c:v>
                </c:pt>
                <c:pt idx="167">
                  <c:v>44.508000000000003</c:v>
                </c:pt>
                <c:pt idx="168">
                  <c:v>44.185000000000002</c:v>
                </c:pt>
                <c:pt idx="169">
                  <c:v>44.009</c:v>
                </c:pt>
                <c:pt idx="170">
                  <c:v>43.646000000000001</c:v>
                </c:pt>
                <c:pt idx="171">
                  <c:v>43.274000000000001</c:v>
                </c:pt>
                <c:pt idx="172">
                  <c:v>42.896000000000001</c:v>
                </c:pt>
                <c:pt idx="173">
                  <c:v>42.801000000000002</c:v>
                </c:pt>
                <c:pt idx="174">
                  <c:v>42.703000000000003</c:v>
                </c:pt>
                <c:pt idx="175">
                  <c:v>42.505000000000003</c:v>
                </c:pt>
                <c:pt idx="176">
                  <c:v>42.402999999999999</c:v>
                </c:pt>
                <c:pt idx="177">
                  <c:v>42.298000000000002</c:v>
                </c:pt>
                <c:pt idx="178">
                  <c:v>42.186999999999998</c:v>
                </c:pt>
                <c:pt idx="179">
                  <c:v>42.186999999999998</c:v>
                </c:pt>
                <c:pt idx="180">
                  <c:v>41.957999999999998</c:v>
                </c:pt>
                <c:pt idx="181">
                  <c:v>41.957999999999998</c:v>
                </c:pt>
                <c:pt idx="182">
                  <c:v>40.344000000000001</c:v>
                </c:pt>
                <c:pt idx="183">
                  <c:v>40.344000000000001</c:v>
                </c:pt>
              </c:numCache>
            </c:numRef>
          </c:yVal>
          <c:smooth val="0"/>
          <c:extLst>
            <c:ext xmlns:c16="http://schemas.microsoft.com/office/drawing/2014/chart" uri="{C3380CC4-5D6E-409C-BE32-E72D297353CC}">
              <c16:uniqueId val="{00000000-F2DE-4934-90DF-015F9B52B46D}"/>
            </c:ext>
          </c:extLst>
        </c:ser>
        <c:ser>
          <c:idx val="1"/>
          <c:order val="1"/>
          <c:tx>
            <c:strRef>
              <c:f>Sheet1!$C$1</c:f>
              <c:strCache>
                <c:ptCount val="1"/>
                <c:pt idx="0">
                  <c:v>Lymphoma (N=24,617)</c:v>
                </c:pt>
              </c:strCache>
            </c:strRef>
          </c:tx>
          <c:spPr>
            <a:ln w="41275">
              <a:solidFill>
                <a:srgbClr val="FF00FF"/>
              </a:solidFill>
              <a:prstDash val="solid"/>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Sheet1!$C$2:$C$185</c:f>
              <c:numCache>
                <c:formatCode>General</c:formatCode>
                <c:ptCount val="184"/>
                <c:pt idx="0">
                  <c:v>100</c:v>
                </c:pt>
                <c:pt idx="1">
                  <c:v>100</c:v>
                </c:pt>
                <c:pt idx="2">
                  <c:v>99.954999999999998</c:v>
                </c:pt>
                <c:pt idx="3">
                  <c:v>99.902000000000001</c:v>
                </c:pt>
                <c:pt idx="4">
                  <c:v>99.808999999999997</c:v>
                </c:pt>
                <c:pt idx="5">
                  <c:v>99.727999999999994</c:v>
                </c:pt>
                <c:pt idx="6">
                  <c:v>99.614000000000004</c:v>
                </c:pt>
                <c:pt idx="7">
                  <c:v>99.406999999999996</c:v>
                </c:pt>
                <c:pt idx="8">
                  <c:v>99.328999999999994</c:v>
                </c:pt>
                <c:pt idx="9">
                  <c:v>99.248000000000005</c:v>
                </c:pt>
                <c:pt idx="10">
                  <c:v>99.183000000000007</c:v>
                </c:pt>
                <c:pt idx="11">
                  <c:v>99.108999999999995</c:v>
                </c:pt>
                <c:pt idx="12">
                  <c:v>99.06</c:v>
                </c:pt>
                <c:pt idx="13">
                  <c:v>98.983000000000004</c:v>
                </c:pt>
                <c:pt idx="14">
                  <c:v>98.97</c:v>
                </c:pt>
                <c:pt idx="15">
                  <c:v>98.915999999999997</c:v>
                </c:pt>
                <c:pt idx="16">
                  <c:v>98.875</c:v>
                </c:pt>
                <c:pt idx="17">
                  <c:v>98.847999999999999</c:v>
                </c:pt>
                <c:pt idx="18">
                  <c:v>98.82</c:v>
                </c:pt>
                <c:pt idx="19">
                  <c:v>98.76</c:v>
                </c:pt>
                <c:pt idx="20">
                  <c:v>98.730999999999995</c:v>
                </c:pt>
                <c:pt idx="21">
                  <c:v>98.712000000000003</c:v>
                </c:pt>
                <c:pt idx="22">
                  <c:v>98.692999999999998</c:v>
                </c:pt>
                <c:pt idx="23">
                  <c:v>98.653999999999996</c:v>
                </c:pt>
                <c:pt idx="24">
                  <c:v>98.649000000000001</c:v>
                </c:pt>
                <c:pt idx="25">
                  <c:v>98.638000000000005</c:v>
                </c:pt>
                <c:pt idx="26">
                  <c:v>98.603999999999999</c:v>
                </c:pt>
                <c:pt idx="27">
                  <c:v>98.57</c:v>
                </c:pt>
                <c:pt idx="28">
                  <c:v>98.548000000000002</c:v>
                </c:pt>
                <c:pt idx="29">
                  <c:v>98.501999999999995</c:v>
                </c:pt>
                <c:pt idx="30">
                  <c:v>98.472999999999999</c:v>
                </c:pt>
                <c:pt idx="31">
                  <c:v>98.426000000000002</c:v>
                </c:pt>
                <c:pt idx="32">
                  <c:v>98.402000000000001</c:v>
                </c:pt>
                <c:pt idx="33">
                  <c:v>98.385000000000005</c:v>
                </c:pt>
                <c:pt idx="34">
                  <c:v>98.366</c:v>
                </c:pt>
                <c:pt idx="35">
                  <c:v>98.328999999999994</c:v>
                </c:pt>
                <c:pt idx="36">
                  <c:v>98.304000000000002</c:v>
                </c:pt>
                <c:pt idx="37">
                  <c:v>98.263999999999996</c:v>
                </c:pt>
                <c:pt idx="38">
                  <c:v>98.228999999999999</c:v>
                </c:pt>
                <c:pt idx="39">
                  <c:v>98.192999999999998</c:v>
                </c:pt>
                <c:pt idx="40">
                  <c:v>98.179000000000002</c:v>
                </c:pt>
                <c:pt idx="41">
                  <c:v>98.143000000000001</c:v>
                </c:pt>
                <c:pt idx="42">
                  <c:v>98.1</c:v>
                </c:pt>
                <c:pt idx="43">
                  <c:v>98.078000000000003</c:v>
                </c:pt>
                <c:pt idx="44">
                  <c:v>98.048000000000002</c:v>
                </c:pt>
                <c:pt idx="45">
                  <c:v>98.025999999999996</c:v>
                </c:pt>
                <c:pt idx="46">
                  <c:v>97.995000000000005</c:v>
                </c:pt>
                <c:pt idx="47">
                  <c:v>97.956999999999994</c:v>
                </c:pt>
                <c:pt idx="48">
                  <c:v>97.933000000000007</c:v>
                </c:pt>
                <c:pt idx="49">
                  <c:v>97.899000000000001</c:v>
                </c:pt>
                <c:pt idx="50">
                  <c:v>97.873000000000005</c:v>
                </c:pt>
                <c:pt idx="51">
                  <c:v>97.837000000000003</c:v>
                </c:pt>
                <c:pt idx="52">
                  <c:v>97.811000000000007</c:v>
                </c:pt>
                <c:pt idx="53">
                  <c:v>97.802000000000007</c:v>
                </c:pt>
                <c:pt idx="54">
                  <c:v>97.784000000000006</c:v>
                </c:pt>
                <c:pt idx="55">
                  <c:v>97.738</c:v>
                </c:pt>
                <c:pt idx="56">
                  <c:v>97.71</c:v>
                </c:pt>
                <c:pt idx="57">
                  <c:v>97.673000000000002</c:v>
                </c:pt>
                <c:pt idx="58">
                  <c:v>97.653999999999996</c:v>
                </c:pt>
                <c:pt idx="59">
                  <c:v>97.653999999999996</c:v>
                </c:pt>
                <c:pt idx="60">
                  <c:v>97.614000000000004</c:v>
                </c:pt>
                <c:pt idx="61">
                  <c:v>97.581999999999994</c:v>
                </c:pt>
                <c:pt idx="62">
                  <c:v>97.537999999999997</c:v>
                </c:pt>
                <c:pt idx="63">
                  <c:v>97.504999999999995</c:v>
                </c:pt>
                <c:pt idx="64">
                  <c:v>97.483000000000004</c:v>
                </c:pt>
                <c:pt idx="65">
                  <c:v>97.471000000000004</c:v>
                </c:pt>
                <c:pt idx="66">
                  <c:v>97.436999999999998</c:v>
                </c:pt>
                <c:pt idx="67">
                  <c:v>97.414000000000001</c:v>
                </c:pt>
                <c:pt idx="68">
                  <c:v>97.379000000000005</c:v>
                </c:pt>
                <c:pt idx="69">
                  <c:v>97.355000000000004</c:v>
                </c:pt>
                <c:pt idx="70">
                  <c:v>97.343999999999994</c:v>
                </c:pt>
                <c:pt idx="71">
                  <c:v>97.343999999999994</c:v>
                </c:pt>
                <c:pt idx="72">
                  <c:v>97.305999999999997</c:v>
                </c:pt>
                <c:pt idx="73">
                  <c:v>97.265000000000001</c:v>
                </c:pt>
                <c:pt idx="74">
                  <c:v>97.265000000000001</c:v>
                </c:pt>
                <c:pt idx="75">
                  <c:v>97.222999999999999</c:v>
                </c:pt>
                <c:pt idx="76">
                  <c:v>97.194000000000003</c:v>
                </c:pt>
                <c:pt idx="77">
                  <c:v>97.135999999999996</c:v>
                </c:pt>
                <c:pt idx="78">
                  <c:v>97.106999999999999</c:v>
                </c:pt>
                <c:pt idx="79">
                  <c:v>97.049000000000007</c:v>
                </c:pt>
                <c:pt idx="80">
                  <c:v>96.989000000000004</c:v>
                </c:pt>
                <c:pt idx="81">
                  <c:v>96.959000000000003</c:v>
                </c:pt>
                <c:pt idx="82">
                  <c:v>96.927999999999997</c:v>
                </c:pt>
                <c:pt idx="83">
                  <c:v>96.927999999999997</c:v>
                </c:pt>
                <c:pt idx="84">
                  <c:v>96.863</c:v>
                </c:pt>
                <c:pt idx="85">
                  <c:v>96.846000000000004</c:v>
                </c:pt>
                <c:pt idx="86">
                  <c:v>96.775000000000006</c:v>
                </c:pt>
                <c:pt idx="87">
                  <c:v>96.756</c:v>
                </c:pt>
                <c:pt idx="88">
                  <c:v>96.756</c:v>
                </c:pt>
                <c:pt idx="89">
                  <c:v>96.738</c:v>
                </c:pt>
                <c:pt idx="90">
                  <c:v>96.7</c:v>
                </c:pt>
                <c:pt idx="91">
                  <c:v>96.680999999999997</c:v>
                </c:pt>
                <c:pt idx="92">
                  <c:v>96.643000000000001</c:v>
                </c:pt>
                <c:pt idx="93">
                  <c:v>96.643000000000001</c:v>
                </c:pt>
                <c:pt idx="94">
                  <c:v>96.643000000000001</c:v>
                </c:pt>
                <c:pt idx="95">
                  <c:v>96.582999999999998</c:v>
                </c:pt>
                <c:pt idx="96">
                  <c:v>96.498000000000005</c:v>
                </c:pt>
                <c:pt idx="97">
                  <c:v>96.43</c:v>
                </c:pt>
                <c:pt idx="98">
                  <c:v>96.384</c:v>
                </c:pt>
                <c:pt idx="99">
                  <c:v>96.335999999999999</c:v>
                </c:pt>
                <c:pt idx="100">
                  <c:v>96.335999999999999</c:v>
                </c:pt>
                <c:pt idx="101">
                  <c:v>96.311999999999998</c:v>
                </c:pt>
                <c:pt idx="102">
                  <c:v>96.311999999999998</c:v>
                </c:pt>
                <c:pt idx="103">
                  <c:v>96.239000000000004</c:v>
                </c:pt>
                <c:pt idx="104">
                  <c:v>96.213999999999999</c:v>
                </c:pt>
                <c:pt idx="105">
                  <c:v>96.188999999999993</c:v>
                </c:pt>
                <c:pt idx="106">
                  <c:v>96.111000000000004</c:v>
                </c:pt>
                <c:pt idx="107">
                  <c:v>96.084999999999994</c:v>
                </c:pt>
                <c:pt idx="108">
                  <c:v>96.084999999999994</c:v>
                </c:pt>
                <c:pt idx="109">
                  <c:v>95.97</c:v>
                </c:pt>
                <c:pt idx="110">
                  <c:v>95.97</c:v>
                </c:pt>
                <c:pt idx="111">
                  <c:v>95.909000000000006</c:v>
                </c:pt>
                <c:pt idx="112">
                  <c:v>95.846999999999994</c:v>
                </c:pt>
                <c:pt idx="113">
                  <c:v>95.814999999999998</c:v>
                </c:pt>
                <c:pt idx="114">
                  <c:v>95.784000000000006</c:v>
                </c:pt>
                <c:pt idx="115">
                  <c:v>95.751999999999995</c:v>
                </c:pt>
                <c:pt idx="116">
                  <c:v>95.751999999999995</c:v>
                </c:pt>
                <c:pt idx="117">
                  <c:v>95.653000000000006</c:v>
                </c:pt>
                <c:pt idx="118">
                  <c:v>95.619</c:v>
                </c:pt>
                <c:pt idx="119">
                  <c:v>95.619</c:v>
                </c:pt>
                <c:pt idx="120">
                  <c:v>95.582999999999998</c:v>
                </c:pt>
                <c:pt idx="121">
                  <c:v>95.545000000000002</c:v>
                </c:pt>
                <c:pt idx="122">
                  <c:v>95.545000000000002</c:v>
                </c:pt>
                <c:pt idx="123">
                  <c:v>95.504999999999995</c:v>
                </c:pt>
                <c:pt idx="124">
                  <c:v>95.504999999999995</c:v>
                </c:pt>
                <c:pt idx="125">
                  <c:v>95.504999999999995</c:v>
                </c:pt>
                <c:pt idx="126">
                  <c:v>95.421999999999997</c:v>
                </c:pt>
                <c:pt idx="127">
                  <c:v>95.421999999999997</c:v>
                </c:pt>
                <c:pt idx="128">
                  <c:v>95.337000000000003</c:v>
                </c:pt>
                <c:pt idx="129">
                  <c:v>95.293999999999997</c:v>
                </c:pt>
                <c:pt idx="130">
                  <c:v>95.25</c:v>
                </c:pt>
                <c:pt idx="131">
                  <c:v>95.070999999999998</c:v>
                </c:pt>
                <c:pt idx="132">
                  <c:v>95.070999999999998</c:v>
                </c:pt>
                <c:pt idx="133">
                  <c:v>95.022999999999996</c:v>
                </c:pt>
                <c:pt idx="134">
                  <c:v>94.971999999999994</c:v>
                </c:pt>
                <c:pt idx="135">
                  <c:v>94.971999999999994</c:v>
                </c:pt>
                <c:pt idx="136">
                  <c:v>94.971999999999994</c:v>
                </c:pt>
                <c:pt idx="137">
                  <c:v>94.918000000000006</c:v>
                </c:pt>
                <c:pt idx="138">
                  <c:v>94.864999999999995</c:v>
                </c:pt>
                <c:pt idx="139">
                  <c:v>94.864999999999995</c:v>
                </c:pt>
                <c:pt idx="140">
                  <c:v>94.864999999999995</c:v>
                </c:pt>
                <c:pt idx="141">
                  <c:v>94.753</c:v>
                </c:pt>
                <c:pt idx="142">
                  <c:v>94.637</c:v>
                </c:pt>
                <c:pt idx="143">
                  <c:v>94.578000000000003</c:v>
                </c:pt>
                <c:pt idx="144">
                  <c:v>94.578000000000003</c:v>
                </c:pt>
                <c:pt idx="145">
                  <c:v>94.578000000000003</c:v>
                </c:pt>
                <c:pt idx="146">
                  <c:v>94.507000000000005</c:v>
                </c:pt>
                <c:pt idx="147">
                  <c:v>94.364999999999995</c:v>
                </c:pt>
                <c:pt idx="148">
                  <c:v>94.364999999999995</c:v>
                </c:pt>
                <c:pt idx="149">
                  <c:v>94.364999999999995</c:v>
                </c:pt>
                <c:pt idx="150">
                  <c:v>94.364999999999995</c:v>
                </c:pt>
                <c:pt idx="151">
                  <c:v>94.290999999999997</c:v>
                </c:pt>
                <c:pt idx="152">
                  <c:v>94.213999999999999</c:v>
                </c:pt>
                <c:pt idx="153">
                  <c:v>94.137</c:v>
                </c:pt>
                <c:pt idx="154">
                  <c:v>94.137</c:v>
                </c:pt>
                <c:pt idx="155">
                  <c:v>94.137</c:v>
                </c:pt>
                <c:pt idx="156">
                  <c:v>94.137</c:v>
                </c:pt>
                <c:pt idx="157">
                  <c:v>94.137</c:v>
                </c:pt>
                <c:pt idx="158">
                  <c:v>94.04</c:v>
                </c:pt>
                <c:pt idx="159">
                  <c:v>94.04</c:v>
                </c:pt>
                <c:pt idx="160">
                  <c:v>94.04</c:v>
                </c:pt>
                <c:pt idx="161">
                  <c:v>94.04</c:v>
                </c:pt>
                <c:pt idx="162">
                  <c:v>94.04</c:v>
                </c:pt>
                <c:pt idx="163">
                  <c:v>94.04</c:v>
                </c:pt>
                <c:pt idx="164">
                  <c:v>93.936000000000007</c:v>
                </c:pt>
                <c:pt idx="165">
                  <c:v>93.831000000000003</c:v>
                </c:pt>
                <c:pt idx="166">
                  <c:v>93.831000000000003</c:v>
                </c:pt>
                <c:pt idx="167">
                  <c:v>93.608999999999995</c:v>
                </c:pt>
                <c:pt idx="168">
                  <c:v>93.492999999999995</c:v>
                </c:pt>
                <c:pt idx="169">
                  <c:v>93.367999999999995</c:v>
                </c:pt>
                <c:pt idx="170">
                  <c:v>93.102999999999994</c:v>
                </c:pt>
                <c:pt idx="171">
                  <c:v>93.102999999999994</c:v>
                </c:pt>
                <c:pt idx="172">
                  <c:v>93.102999999999994</c:v>
                </c:pt>
                <c:pt idx="173">
                  <c:v>93.102999999999994</c:v>
                </c:pt>
                <c:pt idx="174">
                  <c:v>92.96</c:v>
                </c:pt>
                <c:pt idx="175">
                  <c:v>92.96</c:v>
                </c:pt>
                <c:pt idx="176">
                  <c:v>92.96</c:v>
                </c:pt>
                <c:pt idx="177">
                  <c:v>92.96</c:v>
                </c:pt>
                <c:pt idx="178">
                  <c:v>92.96</c:v>
                </c:pt>
                <c:pt idx="179">
                  <c:v>92.96</c:v>
                </c:pt>
                <c:pt idx="180">
                  <c:v>92.96</c:v>
                </c:pt>
                <c:pt idx="181">
                  <c:v>92.96</c:v>
                </c:pt>
                <c:pt idx="182">
                  <c:v>92.96</c:v>
                </c:pt>
                <c:pt idx="183">
                  <c:v>92.96</c:v>
                </c:pt>
              </c:numCache>
            </c:numRef>
          </c:yVal>
          <c:smooth val="0"/>
          <c:extLst>
            <c:ext xmlns:c16="http://schemas.microsoft.com/office/drawing/2014/chart" uri="{C3380CC4-5D6E-409C-BE32-E72D297353CC}">
              <c16:uniqueId val="{00000001-F2DE-4934-90DF-015F9B52B46D}"/>
            </c:ext>
          </c:extLst>
        </c:ser>
        <c:ser>
          <c:idx val="2"/>
          <c:order val="2"/>
          <c:tx>
            <c:strRef>
              <c:f>Sheet1!$D$1</c:f>
              <c:strCache>
                <c:ptCount val="1"/>
                <c:pt idx="0">
                  <c:v>Skin (N=24,613)</c:v>
                </c:pt>
              </c:strCache>
            </c:strRef>
          </c:tx>
          <c:spPr>
            <a:ln w="41275">
              <a:solidFill>
                <a:srgbClr val="00B05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Sheet1!$D$2:$D$185</c:f>
              <c:numCache>
                <c:formatCode>General</c:formatCode>
                <c:ptCount val="184"/>
                <c:pt idx="0">
                  <c:v>100</c:v>
                </c:pt>
                <c:pt idx="1">
                  <c:v>99.988</c:v>
                </c:pt>
                <c:pt idx="2">
                  <c:v>99.950999999999993</c:v>
                </c:pt>
                <c:pt idx="3">
                  <c:v>99.85</c:v>
                </c:pt>
                <c:pt idx="4">
                  <c:v>99.789000000000001</c:v>
                </c:pt>
                <c:pt idx="5">
                  <c:v>99.694999999999993</c:v>
                </c:pt>
                <c:pt idx="6">
                  <c:v>99.48</c:v>
                </c:pt>
                <c:pt idx="7">
                  <c:v>99.203000000000003</c:v>
                </c:pt>
                <c:pt idx="8">
                  <c:v>99.024000000000001</c:v>
                </c:pt>
                <c:pt idx="9">
                  <c:v>98.882000000000005</c:v>
                </c:pt>
                <c:pt idx="10">
                  <c:v>98.686000000000007</c:v>
                </c:pt>
                <c:pt idx="11">
                  <c:v>98.433000000000007</c:v>
                </c:pt>
                <c:pt idx="12">
                  <c:v>98.122</c:v>
                </c:pt>
                <c:pt idx="13">
                  <c:v>97.840999999999994</c:v>
                </c:pt>
                <c:pt idx="14">
                  <c:v>97.611000000000004</c:v>
                </c:pt>
                <c:pt idx="15">
                  <c:v>97.382000000000005</c:v>
                </c:pt>
                <c:pt idx="16">
                  <c:v>97.150999999999996</c:v>
                </c:pt>
                <c:pt idx="17">
                  <c:v>96.936000000000007</c:v>
                </c:pt>
                <c:pt idx="18">
                  <c:v>96.7</c:v>
                </c:pt>
                <c:pt idx="19">
                  <c:v>96.41</c:v>
                </c:pt>
                <c:pt idx="20">
                  <c:v>96.15</c:v>
                </c:pt>
                <c:pt idx="21">
                  <c:v>95.891999999999996</c:v>
                </c:pt>
                <c:pt idx="22">
                  <c:v>95.596999999999994</c:v>
                </c:pt>
                <c:pt idx="23">
                  <c:v>95.238</c:v>
                </c:pt>
                <c:pt idx="24">
                  <c:v>94.873000000000005</c:v>
                </c:pt>
                <c:pt idx="25">
                  <c:v>94.555000000000007</c:v>
                </c:pt>
                <c:pt idx="26">
                  <c:v>94.320999999999998</c:v>
                </c:pt>
                <c:pt idx="27">
                  <c:v>94.117999999999995</c:v>
                </c:pt>
                <c:pt idx="28">
                  <c:v>93.884</c:v>
                </c:pt>
                <c:pt idx="29">
                  <c:v>93.613</c:v>
                </c:pt>
                <c:pt idx="30">
                  <c:v>93.328999999999994</c:v>
                </c:pt>
                <c:pt idx="31">
                  <c:v>93.048000000000002</c:v>
                </c:pt>
                <c:pt idx="32">
                  <c:v>92.769000000000005</c:v>
                </c:pt>
                <c:pt idx="33">
                  <c:v>92.492999999999995</c:v>
                </c:pt>
                <c:pt idx="34">
                  <c:v>92.141000000000005</c:v>
                </c:pt>
                <c:pt idx="35">
                  <c:v>91.738</c:v>
                </c:pt>
                <c:pt idx="36">
                  <c:v>91.293000000000006</c:v>
                </c:pt>
                <c:pt idx="37">
                  <c:v>90.909000000000006</c:v>
                </c:pt>
                <c:pt idx="38">
                  <c:v>90.596000000000004</c:v>
                </c:pt>
                <c:pt idx="39">
                  <c:v>90.3</c:v>
                </c:pt>
                <c:pt idx="40">
                  <c:v>90.058000000000007</c:v>
                </c:pt>
                <c:pt idx="41">
                  <c:v>89.792000000000002</c:v>
                </c:pt>
                <c:pt idx="42">
                  <c:v>89.48</c:v>
                </c:pt>
                <c:pt idx="43">
                  <c:v>89.158000000000001</c:v>
                </c:pt>
                <c:pt idx="44">
                  <c:v>88.84</c:v>
                </c:pt>
                <c:pt idx="45">
                  <c:v>88.391000000000005</c:v>
                </c:pt>
                <c:pt idx="46">
                  <c:v>88.012</c:v>
                </c:pt>
                <c:pt idx="47">
                  <c:v>87.611000000000004</c:v>
                </c:pt>
                <c:pt idx="48">
                  <c:v>87.165000000000006</c:v>
                </c:pt>
                <c:pt idx="49">
                  <c:v>86.78</c:v>
                </c:pt>
                <c:pt idx="50">
                  <c:v>86.606999999999999</c:v>
                </c:pt>
                <c:pt idx="51">
                  <c:v>86.352999999999994</c:v>
                </c:pt>
                <c:pt idx="52">
                  <c:v>86.096999999999994</c:v>
                </c:pt>
                <c:pt idx="53">
                  <c:v>85.775999999999996</c:v>
                </c:pt>
                <c:pt idx="54">
                  <c:v>85.524000000000001</c:v>
                </c:pt>
                <c:pt idx="55">
                  <c:v>85.17</c:v>
                </c:pt>
                <c:pt idx="56">
                  <c:v>84.876999999999995</c:v>
                </c:pt>
                <c:pt idx="57">
                  <c:v>84.581999999999994</c:v>
                </c:pt>
                <c:pt idx="58">
                  <c:v>84.233000000000004</c:v>
                </c:pt>
                <c:pt idx="59">
                  <c:v>83.82</c:v>
                </c:pt>
                <c:pt idx="60">
                  <c:v>83.414000000000001</c:v>
                </c:pt>
                <c:pt idx="61">
                  <c:v>82.995999999999995</c:v>
                </c:pt>
                <c:pt idx="62">
                  <c:v>82.727000000000004</c:v>
                </c:pt>
                <c:pt idx="63">
                  <c:v>82.475999999999999</c:v>
                </c:pt>
                <c:pt idx="64">
                  <c:v>82.266999999999996</c:v>
                </c:pt>
                <c:pt idx="65">
                  <c:v>81.989000000000004</c:v>
                </c:pt>
                <c:pt idx="66">
                  <c:v>81.775000000000006</c:v>
                </c:pt>
                <c:pt idx="67">
                  <c:v>81.447000000000003</c:v>
                </c:pt>
                <c:pt idx="68">
                  <c:v>81.251999999999995</c:v>
                </c:pt>
                <c:pt idx="69">
                  <c:v>80.974000000000004</c:v>
                </c:pt>
                <c:pt idx="70">
                  <c:v>80.739000000000004</c:v>
                </c:pt>
                <c:pt idx="71">
                  <c:v>80.488</c:v>
                </c:pt>
                <c:pt idx="72">
                  <c:v>80.117000000000004</c:v>
                </c:pt>
                <c:pt idx="73">
                  <c:v>79.789000000000001</c:v>
                </c:pt>
                <c:pt idx="74">
                  <c:v>79.555999999999997</c:v>
                </c:pt>
                <c:pt idx="75">
                  <c:v>79.363</c:v>
                </c:pt>
                <c:pt idx="76">
                  <c:v>79.168999999999997</c:v>
                </c:pt>
                <c:pt idx="77">
                  <c:v>79.013999999999996</c:v>
                </c:pt>
                <c:pt idx="78">
                  <c:v>78.73</c:v>
                </c:pt>
                <c:pt idx="79">
                  <c:v>78.486999999999995</c:v>
                </c:pt>
                <c:pt idx="80">
                  <c:v>78.284000000000006</c:v>
                </c:pt>
                <c:pt idx="81">
                  <c:v>78.034999999999997</c:v>
                </c:pt>
                <c:pt idx="82">
                  <c:v>77.751999999999995</c:v>
                </c:pt>
                <c:pt idx="83">
                  <c:v>77.370999999999995</c:v>
                </c:pt>
                <c:pt idx="84">
                  <c:v>77.072999999999993</c:v>
                </c:pt>
                <c:pt idx="85">
                  <c:v>76.721999999999994</c:v>
                </c:pt>
                <c:pt idx="86">
                  <c:v>76.533000000000001</c:v>
                </c:pt>
                <c:pt idx="87">
                  <c:v>76.358999999999995</c:v>
                </c:pt>
                <c:pt idx="88">
                  <c:v>76.200999999999993</c:v>
                </c:pt>
                <c:pt idx="89">
                  <c:v>75.933999999999997</c:v>
                </c:pt>
                <c:pt idx="90">
                  <c:v>75.825000000000003</c:v>
                </c:pt>
                <c:pt idx="91">
                  <c:v>75.552000000000007</c:v>
                </c:pt>
                <c:pt idx="92">
                  <c:v>75.221000000000004</c:v>
                </c:pt>
                <c:pt idx="93">
                  <c:v>74.903000000000006</c:v>
                </c:pt>
                <c:pt idx="94">
                  <c:v>74.543000000000006</c:v>
                </c:pt>
                <c:pt idx="95">
                  <c:v>74.349999999999994</c:v>
                </c:pt>
                <c:pt idx="96">
                  <c:v>73.909000000000006</c:v>
                </c:pt>
                <c:pt idx="97">
                  <c:v>73.631</c:v>
                </c:pt>
                <c:pt idx="98">
                  <c:v>73.387</c:v>
                </c:pt>
                <c:pt idx="99">
                  <c:v>73.207999999999998</c:v>
                </c:pt>
                <c:pt idx="100">
                  <c:v>73.004000000000005</c:v>
                </c:pt>
                <c:pt idx="101">
                  <c:v>72.89</c:v>
                </c:pt>
                <c:pt idx="102">
                  <c:v>72.751999999999995</c:v>
                </c:pt>
                <c:pt idx="103">
                  <c:v>72.52</c:v>
                </c:pt>
                <c:pt idx="104">
                  <c:v>72.143000000000001</c:v>
                </c:pt>
                <c:pt idx="105">
                  <c:v>71.953000000000003</c:v>
                </c:pt>
                <c:pt idx="106">
                  <c:v>71.807000000000002</c:v>
                </c:pt>
                <c:pt idx="107">
                  <c:v>71.459000000000003</c:v>
                </c:pt>
                <c:pt idx="108">
                  <c:v>71.174999999999997</c:v>
                </c:pt>
                <c:pt idx="109">
                  <c:v>70.765000000000001</c:v>
                </c:pt>
                <c:pt idx="110">
                  <c:v>70.453999999999994</c:v>
                </c:pt>
                <c:pt idx="111">
                  <c:v>70.281999999999996</c:v>
                </c:pt>
                <c:pt idx="112">
                  <c:v>70.194999999999993</c:v>
                </c:pt>
                <c:pt idx="113">
                  <c:v>70.049000000000007</c:v>
                </c:pt>
                <c:pt idx="114">
                  <c:v>69.722999999999999</c:v>
                </c:pt>
                <c:pt idx="115">
                  <c:v>69.602999999999994</c:v>
                </c:pt>
                <c:pt idx="116">
                  <c:v>69.361000000000004</c:v>
                </c:pt>
                <c:pt idx="117">
                  <c:v>69.146000000000001</c:v>
                </c:pt>
                <c:pt idx="118">
                  <c:v>68.959000000000003</c:v>
                </c:pt>
                <c:pt idx="119">
                  <c:v>68.700999999999993</c:v>
                </c:pt>
                <c:pt idx="120">
                  <c:v>68.534999999999997</c:v>
                </c:pt>
                <c:pt idx="121">
                  <c:v>68.253</c:v>
                </c:pt>
                <c:pt idx="122">
                  <c:v>67.926000000000002</c:v>
                </c:pt>
                <c:pt idx="123">
                  <c:v>67.742000000000004</c:v>
                </c:pt>
                <c:pt idx="124">
                  <c:v>67.668000000000006</c:v>
                </c:pt>
                <c:pt idx="125">
                  <c:v>67.480999999999995</c:v>
                </c:pt>
                <c:pt idx="126">
                  <c:v>67.33</c:v>
                </c:pt>
                <c:pt idx="127">
                  <c:v>67.14</c:v>
                </c:pt>
                <c:pt idx="128">
                  <c:v>66.831000000000003</c:v>
                </c:pt>
                <c:pt idx="129">
                  <c:v>66.754000000000005</c:v>
                </c:pt>
                <c:pt idx="130">
                  <c:v>66.555999999999997</c:v>
                </c:pt>
                <c:pt idx="131">
                  <c:v>66.393000000000001</c:v>
                </c:pt>
                <c:pt idx="132">
                  <c:v>65.972999999999999</c:v>
                </c:pt>
                <c:pt idx="133">
                  <c:v>65.885000000000005</c:v>
                </c:pt>
                <c:pt idx="134">
                  <c:v>65.558999999999997</c:v>
                </c:pt>
                <c:pt idx="135">
                  <c:v>65.277000000000001</c:v>
                </c:pt>
                <c:pt idx="136">
                  <c:v>65.182000000000002</c:v>
                </c:pt>
                <c:pt idx="137">
                  <c:v>64.991</c:v>
                </c:pt>
                <c:pt idx="138">
                  <c:v>64.894000000000005</c:v>
                </c:pt>
                <c:pt idx="139">
                  <c:v>64.602000000000004</c:v>
                </c:pt>
                <c:pt idx="140">
                  <c:v>64.552000000000007</c:v>
                </c:pt>
                <c:pt idx="141">
                  <c:v>64.501000000000005</c:v>
                </c:pt>
                <c:pt idx="142">
                  <c:v>64.244</c:v>
                </c:pt>
                <c:pt idx="143">
                  <c:v>63.826000000000001</c:v>
                </c:pt>
                <c:pt idx="144">
                  <c:v>63.661000000000001</c:v>
                </c:pt>
                <c:pt idx="145">
                  <c:v>63.249000000000002</c:v>
                </c:pt>
                <c:pt idx="146">
                  <c:v>63.128</c:v>
                </c:pt>
                <c:pt idx="147">
                  <c:v>63.006</c:v>
                </c:pt>
                <c:pt idx="148">
                  <c:v>62.82</c:v>
                </c:pt>
                <c:pt idx="149">
                  <c:v>62.756999999999998</c:v>
                </c:pt>
                <c:pt idx="150">
                  <c:v>62.756999999999998</c:v>
                </c:pt>
                <c:pt idx="151">
                  <c:v>62.756999999999998</c:v>
                </c:pt>
                <c:pt idx="152">
                  <c:v>62.497</c:v>
                </c:pt>
                <c:pt idx="153">
                  <c:v>62.296999999999997</c:v>
                </c:pt>
                <c:pt idx="154">
                  <c:v>61.893000000000001</c:v>
                </c:pt>
                <c:pt idx="155">
                  <c:v>61.616</c:v>
                </c:pt>
                <c:pt idx="156">
                  <c:v>61.470999999999997</c:v>
                </c:pt>
                <c:pt idx="157">
                  <c:v>61.232999999999997</c:v>
                </c:pt>
                <c:pt idx="158">
                  <c:v>61.232999999999997</c:v>
                </c:pt>
                <c:pt idx="159">
                  <c:v>61.067</c:v>
                </c:pt>
                <c:pt idx="160">
                  <c:v>60.982999999999997</c:v>
                </c:pt>
                <c:pt idx="161">
                  <c:v>60.814999999999998</c:v>
                </c:pt>
                <c:pt idx="162">
                  <c:v>60.56</c:v>
                </c:pt>
                <c:pt idx="163">
                  <c:v>60.56</c:v>
                </c:pt>
                <c:pt idx="164">
                  <c:v>60.386000000000003</c:v>
                </c:pt>
                <c:pt idx="165">
                  <c:v>60.030999999999999</c:v>
                </c:pt>
                <c:pt idx="166">
                  <c:v>59.85</c:v>
                </c:pt>
                <c:pt idx="167">
                  <c:v>59.478000000000002</c:v>
                </c:pt>
                <c:pt idx="168">
                  <c:v>59.093000000000004</c:v>
                </c:pt>
                <c:pt idx="169">
                  <c:v>59.093000000000004</c:v>
                </c:pt>
                <c:pt idx="170">
                  <c:v>58.874000000000002</c:v>
                </c:pt>
                <c:pt idx="171">
                  <c:v>58.311999999999998</c:v>
                </c:pt>
                <c:pt idx="172">
                  <c:v>57.97</c:v>
                </c:pt>
                <c:pt idx="173">
                  <c:v>57.854999999999997</c:v>
                </c:pt>
                <c:pt idx="174">
                  <c:v>57.854999999999997</c:v>
                </c:pt>
                <c:pt idx="175">
                  <c:v>57.737000000000002</c:v>
                </c:pt>
                <c:pt idx="176">
                  <c:v>57.613</c:v>
                </c:pt>
                <c:pt idx="177">
                  <c:v>57.484999999999999</c:v>
                </c:pt>
                <c:pt idx="178">
                  <c:v>57.347999999999999</c:v>
                </c:pt>
                <c:pt idx="179">
                  <c:v>57.347999999999999</c:v>
                </c:pt>
                <c:pt idx="180">
                  <c:v>57.067</c:v>
                </c:pt>
                <c:pt idx="181">
                  <c:v>57.067</c:v>
                </c:pt>
                <c:pt idx="182">
                  <c:v>55.164999999999999</c:v>
                </c:pt>
                <c:pt idx="183">
                  <c:v>55.164999999999999</c:v>
                </c:pt>
              </c:numCache>
            </c:numRef>
          </c:yVal>
          <c:smooth val="0"/>
          <c:extLst>
            <c:ext xmlns:c16="http://schemas.microsoft.com/office/drawing/2014/chart" uri="{C3380CC4-5D6E-409C-BE32-E72D297353CC}">
              <c16:uniqueId val="{00000002-F2DE-4934-90DF-015F9B52B46D}"/>
            </c:ext>
          </c:extLst>
        </c:ser>
        <c:ser>
          <c:idx val="3"/>
          <c:order val="3"/>
          <c:tx>
            <c:strRef>
              <c:f>Sheet1!$E$1</c:f>
              <c:strCache>
                <c:ptCount val="1"/>
                <c:pt idx="0">
                  <c:v>Other (N=24,988)</c:v>
                </c:pt>
              </c:strCache>
            </c:strRef>
          </c:tx>
          <c:spPr>
            <a:ln w="41275">
              <a:solidFill>
                <a:srgbClr val="00B0F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Sheet1!$E$2:$E$185</c:f>
              <c:numCache>
                <c:formatCode>General</c:formatCode>
                <c:ptCount val="184"/>
                <c:pt idx="0">
                  <c:v>100</c:v>
                </c:pt>
                <c:pt idx="1">
                  <c:v>99.971999999999994</c:v>
                </c:pt>
                <c:pt idx="2">
                  <c:v>99.92</c:v>
                </c:pt>
                <c:pt idx="3">
                  <c:v>99.9</c:v>
                </c:pt>
                <c:pt idx="4">
                  <c:v>99.86</c:v>
                </c:pt>
                <c:pt idx="5">
                  <c:v>99.772000000000006</c:v>
                </c:pt>
                <c:pt idx="6">
                  <c:v>99.131</c:v>
                </c:pt>
                <c:pt idx="7">
                  <c:v>98.31</c:v>
                </c:pt>
                <c:pt idx="8">
                  <c:v>98.197999999999993</c:v>
                </c:pt>
                <c:pt idx="9">
                  <c:v>98.078000000000003</c:v>
                </c:pt>
                <c:pt idx="10">
                  <c:v>97.980999999999995</c:v>
                </c:pt>
                <c:pt idx="11">
                  <c:v>97.893000000000001</c:v>
                </c:pt>
                <c:pt idx="12">
                  <c:v>97.756</c:v>
                </c:pt>
                <c:pt idx="13">
                  <c:v>97.620999999999995</c:v>
                </c:pt>
                <c:pt idx="14">
                  <c:v>97.525999999999996</c:v>
                </c:pt>
                <c:pt idx="15">
                  <c:v>97.367000000000004</c:v>
                </c:pt>
                <c:pt idx="16">
                  <c:v>97.3</c:v>
                </c:pt>
                <c:pt idx="17">
                  <c:v>97.174000000000007</c:v>
                </c:pt>
                <c:pt idx="18">
                  <c:v>97.096000000000004</c:v>
                </c:pt>
                <c:pt idx="19">
                  <c:v>96.991</c:v>
                </c:pt>
                <c:pt idx="20">
                  <c:v>96.908000000000001</c:v>
                </c:pt>
                <c:pt idx="21">
                  <c:v>96.832999999999998</c:v>
                </c:pt>
                <c:pt idx="22">
                  <c:v>96.748000000000005</c:v>
                </c:pt>
                <c:pt idx="23">
                  <c:v>96.622</c:v>
                </c:pt>
                <c:pt idx="24">
                  <c:v>96.498000000000005</c:v>
                </c:pt>
                <c:pt idx="25">
                  <c:v>96.408000000000001</c:v>
                </c:pt>
                <c:pt idx="26">
                  <c:v>96.281999999999996</c:v>
                </c:pt>
                <c:pt idx="27">
                  <c:v>96.177000000000007</c:v>
                </c:pt>
                <c:pt idx="28">
                  <c:v>96.076999999999998</c:v>
                </c:pt>
                <c:pt idx="29">
                  <c:v>95.986999999999995</c:v>
                </c:pt>
                <c:pt idx="30">
                  <c:v>95.879000000000005</c:v>
                </c:pt>
                <c:pt idx="31">
                  <c:v>95.804000000000002</c:v>
                </c:pt>
                <c:pt idx="32">
                  <c:v>95.716999999999999</c:v>
                </c:pt>
                <c:pt idx="33">
                  <c:v>95.6</c:v>
                </c:pt>
                <c:pt idx="34">
                  <c:v>95.510999999999996</c:v>
                </c:pt>
                <c:pt idx="35">
                  <c:v>95.388999999999996</c:v>
                </c:pt>
                <c:pt idx="36">
                  <c:v>95.227000000000004</c:v>
                </c:pt>
                <c:pt idx="37">
                  <c:v>95.122</c:v>
                </c:pt>
                <c:pt idx="38">
                  <c:v>94.984999999999999</c:v>
                </c:pt>
                <c:pt idx="39">
                  <c:v>94.882000000000005</c:v>
                </c:pt>
                <c:pt idx="40">
                  <c:v>94.727999999999994</c:v>
                </c:pt>
                <c:pt idx="41">
                  <c:v>94.665000000000006</c:v>
                </c:pt>
                <c:pt idx="42">
                  <c:v>94.566000000000003</c:v>
                </c:pt>
                <c:pt idx="43">
                  <c:v>94.423000000000002</c:v>
                </c:pt>
                <c:pt idx="44">
                  <c:v>94.307000000000002</c:v>
                </c:pt>
                <c:pt idx="45">
                  <c:v>94.204999999999998</c:v>
                </c:pt>
                <c:pt idx="46">
                  <c:v>94.042000000000002</c:v>
                </c:pt>
                <c:pt idx="47">
                  <c:v>93.914000000000001</c:v>
                </c:pt>
                <c:pt idx="48">
                  <c:v>93.766999999999996</c:v>
                </c:pt>
                <c:pt idx="49">
                  <c:v>93.692999999999998</c:v>
                </c:pt>
                <c:pt idx="50">
                  <c:v>93.558000000000007</c:v>
                </c:pt>
                <c:pt idx="51">
                  <c:v>93.43</c:v>
                </c:pt>
                <c:pt idx="52">
                  <c:v>93.316999999999993</c:v>
                </c:pt>
                <c:pt idx="53">
                  <c:v>93.16</c:v>
                </c:pt>
                <c:pt idx="54">
                  <c:v>93.037000000000006</c:v>
                </c:pt>
                <c:pt idx="55">
                  <c:v>92.921999999999997</c:v>
                </c:pt>
                <c:pt idx="56">
                  <c:v>92.832999999999998</c:v>
                </c:pt>
                <c:pt idx="57">
                  <c:v>92.733000000000004</c:v>
                </c:pt>
                <c:pt idx="58">
                  <c:v>92.576999999999998</c:v>
                </c:pt>
                <c:pt idx="59">
                  <c:v>92.454999999999998</c:v>
                </c:pt>
                <c:pt idx="60">
                  <c:v>92.32</c:v>
                </c:pt>
                <c:pt idx="61">
                  <c:v>92.206999999999994</c:v>
                </c:pt>
                <c:pt idx="62">
                  <c:v>92.07</c:v>
                </c:pt>
                <c:pt idx="63">
                  <c:v>91.92</c:v>
                </c:pt>
                <c:pt idx="64">
                  <c:v>91.769000000000005</c:v>
                </c:pt>
                <c:pt idx="65">
                  <c:v>91.649000000000001</c:v>
                </c:pt>
                <c:pt idx="66">
                  <c:v>91.483999999999995</c:v>
                </c:pt>
                <c:pt idx="67">
                  <c:v>91.396000000000001</c:v>
                </c:pt>
                <c:pt idx="68">
                  <c:v>91.227999999999994</c:v>
                </c:pt>
                <c:pt idx="69">
                  <c:v>91.046000000000006</c:v>
                </c:pt>
                <c:pt idx="70">
                  <c:v>90.930999999999997</c:v>
                </c:pt>
                <c:pt idx="71">
                  <c:v>90.790999999999997</c:v>
                </c:pt>
                <c:pt idx="72">
                  <c:v>90.683000000000007</c:v>
                </c:pt>
                <c:pt idx="73">
                  <c:v>90.448999999999998</c:v>
                </c:pt>
                <c:pt idx="74">
                  <c:v>90.314999999999998</c:v>
                </c:pt>
                <c:pt idx="75">
                  <c:v>90.194000000000003</c:v>
                </c:pt>
                <c:pt idx="76">
                  <c:v>90.084999999999994</c:v>
                </c:pt>
                <c:pt idx="77">
                  <c:v>89.918999999999997</c:v>
                </c:pt>
                <c:pt idx="78">
                  <c:v>89.793999999999997</c:v>
                </c:pt>
                <c:pt idx="79">
                  <c:v>89.695999999999998</c:v>
                </c:pt>
                <c:pt idx="80">
                  <c:v>89.498000000000005</c:v>
                </c:pt>
                <c:pt idx="81">
                  <c:v>89.369</c:v>
                </c:pt>
                <c:pt idx="82">
                  <c:v>89.222999999999999</c:v>
                </c:pt>
                <c:pt idx="83">
                  <c:v>89</c:v>
                </c:pt>
                <c:pt idx="84">
                  <c:v>88.923000000000002</c:v>
                </c:pt>
                <c:pt idx="85">
                  <c:v>88.84</c:v>
                </c:pt>
                <c:pt idx="86">
                  <c:v>88.739000000000004</c:v>
                </c:pt>
                <c:pt idx="87">
                  <c:v>88.619</c:v>
                </c:pt>
                <c:pt idx="88">
                  <c:v>88.515000000000001</c:v>
                </c:pt>
                <c:pt idx="89">
                  <c:v>88.41</c:v>
                </c:pt>
                <c:pt idx="90">
                  <c:v>88.233999999999995</c:v>
                </c:pt>
                <c:pt idx="91">
                  <c:v>88.055000000000007</c:v>
                </c:pt>
                <c:pt idx="92">
                  <c:v>87.965000000000003</c:v>
                </c:pt>
                <c:pt idx="93">
                  <c:v>87.837000000000003</c:v>
                </c:pt>
                <c:pt idx="94">
                  <c:v>87.8</c:v>
                </c:pt>
                <c:pt idx="95">
                  <c:v>87.647999999999996</c:v>
                </c:pt>
                <c:pt idx="96">
                  <c:v>87.430999999999997</c:v>
                </c:pt>
                <c:pt idx="97">
                  <c:v>87.242000000000004</c:v>
                </c:pt>
                <c:pt idx="98">
                  <c:v>87.111000000000004</c:v>
                </c:pt>
                <c:pt idx="99">
                  <c:v>87.001000000000005</c:v>
                </c:pt>
                <c:pt idx="100">
                  <c:v>86.89</c:v>
                </c:pt>
                <c:pt idx="101">
                  <c:v>86.754999999999995</c:v>
                </c:pt>
                <c:pt idx="102">
                  <c:v>86.641999999999996</c:v>
                </c:pt>
                <c:pt idx="103">
                  <c:v>86.436999999999998</c:v>
                </c:pt>
                <c:pt idx="104">
                  <c:v>86.414000000000001</c:v>
                </c:pt>
                <c:pt idx="105">
                  <c:v>86.25</c:v>
                </c:pt>
                <c:pt idx="106">
                  <c:v>86.13</c:v>
                </c:pt>
                <c:pt idx="107">
                  <c:v>86.031999999999996</c:v>
                </c:pt>
                <c:pt idx="108">
                  <c:v>85.879000000000005</c:v>
                </c:pt>
                <c:pt idx="109">
                  <c:v>85.635999999999996</c:v>
                </c:pt>
                <c:pt idx="110">
                  <c:v>85.495999999999995</c:v>
                </c:pt>
                <c:pt idx="111">
                  <c:v>85.268000000000001</c:v>
                </c:pt>
                <c:pt idx="112">
                  <c:v>85.182000000000002</c:v>
                </c:pt>
                <c:pt idx="113">
                  <c:v>85.064999999999998</c:v>
                </c:pt>
                <c:pt idx="114">
                  <c:v>84.86</c:v>
                </c:pt>
                <c:pt idx="115">
                  <c:v>84.742000000000004</c:v>
                </c:pt>
                <c:pt idx="116">
                  <c:v>84.682000000000002</c:v>
                </c:pt>
                <c:pt idx="117">
                  <c:v>84.47</c:v>
                </c:pt>
                <c:pt idx="118">
                  <c:v>84.161000000000001</c:v>
                </c:pt>
                <c:pt idx="119">
                  <c:v>84.003</c:v>
                </c:pt>
                <c:pt idx="120">
                  <c:v>83.84</c:v>
                </c:pt>
                <c:pt idx="121">
                  <c:v>83.594999999999999</c:v>
                </c:pt>
                <c:pt idx="122">
                  <c:v>83.412999999999997</c:v>
                </c:pt>
                <c:pt idx="123">
                  <c:v>83.376000000000005</c:v>
                </c:pt>
                <c:pt idx="124">
                  <c:v>83.302000000000007</c:v>
                </c:pt>
                <c:pt idx="125">
                  <c:v>83.188999999999993</c:v>
                </c:pt>
                <c:pt idx="126">
                  <c:v>83.075999999999993</c:v>
                </c:pt>
                <c:pt idx="127">
                  <c:v>82.923000000000002</c:v>
                </c:pt>
                <c:pt idx="128">
                  <c:v>82.768000000000001</c:v>
                </c:pt>
                <c:pt idx="129">
                  <c:v>82.611999999999995</c:v>
                </c:pt>
                <c:pt idx="130">
                  <c:v>82.453000000000003</c:v>
                </c:pt>
                <c:pt idx="131">
                  <c:v>82.248999999999995</c:v>
                </c:pt>
                <c:pt idx="132">
                  <c:v>82.206999999999994</c:v>
                </c:pt>
                <c:pt idx="133">
                  <c:v>82.022999999999996</c:v>
                </c:pt>
                <c:pt idx="134">
                  <c:v>81.884</c:v>
                </c:pt>
                <c:pt idx="135">
                  <c:v>81.552000000000007</c:v>
                </c:pt>
                <c:pt idx="136">
                  <c:v>81.504000000000005</c:v>
                </c:pt>
                <c:pt idx="137">
                  <c:v>81.311999999999998</c:v>
                </c:pt>
                <c:pt idx="138">
                  <c:v>81.117999999999995</c:v>
                </c:pt>
                <c:pt idx="139">
                  <c:v>80.921000000000006</c:v>
                </c:pt>
                <c:pt idx="140">
                  <c:v>80.820999999999998</c:v>
                </c:pt>
                <c:pt idx="141">
                  <c:v>80.617000000000004</c:v>
                </c:pt>
                <c:pt idx="142">
                  <c:v>80.459999999999994</c:v>
                </c:pt>
                <c:pt idx="143">
                  <c:v>80.192999999999998</c:v>
                </c:pt>
                <c:pt idx="144">
                  <c:v>79.914000000000001</c:v>
                </c:pt>
                <c:pt idx="145">
                  <c:v>79.853999999999999</c:v>
                </c:pt>
                <c:pt idx="146">
                  <c:v>79.790000000000006</c:v>
                </c:pt>
                <c:pt idx="147">
                  <c:v>79.727000000000004</c:v>
                </c:pt>
                <c:pt idx="148">
                  <c:v>79.661000000000001</c:v>
                </c:pt>
                <c:pt idx="149">
                  <c:v>79.53</c:v>
                </c:pt>
                <c:pt idx="150">
                  <c:v>79.397999999999996</c:v>
                </c:pt>
                <c:pt idx="151">
                  <c:v>79.198999999999998</c:v>
                </c:pt>
                <c:pt idx="152">
                  <c:v>79.198999999999998</c:v>
                </c:pt>
                <c:pt idx="153">
                  <c:v>79.198999999999998</c:v>
                </c:pt>
                <c:pt idx="154">
                  <c:v>78.989000000000004</c:v>
                </c:pt>
                <c:pt idx="155">
                  <c:v>78.989000000000004</c:v>
                </c:pt>
                <c:pt idx="156">
                  <c:v>78.834000000000003</c:v>
                </c:pt>
                <c:pt idx="157">
                  <c:v>78.751000000000005</c:v>
                </c:pt>
                <c:pt idx="158">
                  <c:v>78.578999999999994</c:v>
                </c:pt>
                <c:pt idx="159">
                  <c:v>78.402000000000001</c:v>
                </c:pt>
                <c:pt idx="160">
                  <c:v>78.313000000000002</c:v>
                </c:pt>
                <c:pt idx="161">
                  <c:v>78.046000000000006</c:v>
                </c:pt>
                <c:pt idx="162">
                  <c:v>77.956000000000003</c:v>
                </c:pt>
                <c:pt idx="163">
                  <c:v>77.864000000000004</c:v>
                </c:pt>
                <c:pt idx="164">
                  <c:v>77.772999999999996</c:v>
                </c:pt>
                <c:pt idx="165">
                  <c:v>77.492000000000004</c:v>
                </c:pt>
                <c:pt idx="166">
                  <c:v>77.299000000000007</c:v>
                </c:pt>
                <c:pt idx="167">
                  <c:v>77.103999999999999</c:v>
                </c:pt>
                <c:pt idx="168">
                  <c:v>77.103999999999999</c:v>
                </c:pt>
                <c:pt idx="169">
                  <c:v>76.989999999999995</c:v>
                </c:pt>
                <c:pt idx="170">
                  <c:v>76.643000000000001</c:v>
                </c:pt>
                <c:pt idx="171">
                  <c:v>76.41</c:v>
                </c:pt>
                <c:pt idx="172">
                  <c:v>76.17</c:v>
                </c:pt>
                <c:pt idx="173">
                  <c:v>76.17</c:v>
                </c:pt>
                <c:pt idx="174">
                  <c:v>76.17</c:v>
                </c:pt>
                <c:pt idx="175">
                  <c:v>75.918000000000006</c:v>
                </c:pt>
                <c:pt idx="176">
                  <c:v>75.790000000000006</c:v>
                </c:pt>
                <c:pt idx="177">
                  <c:v>75.790000000000006</c:v>
                </c:pt>
                <c:pt idx="178">
                  <c:v>75.790000000000006</c:v>
                </c:pt>
                <c:pt idx="179">
                  <c:v>75.628</c:v>
                </c:pt>
                <c:pt idx="180">
                  <c:v>75.628</c:v>
                </c:pt>
                <c:pt idx="181">
                  <c:v>75.628</c:v>
                </c:pt>
                <c:pt idx="182">
                  <c:v>75.628</c:v>
                </c:pt>
                <c:pt idx="183">
                  <c:v>75.628</c:v>
                </c:pt>
              </c:numCache>
            </c:numRef>
          </c:yVal>
          <c:smooth val="0"/>
          <c:extLst>
            <c:ext xmlns:c16="http://schemas.microsoft.com/office/drawing/2014/chart" uri="{C3380CC4-5D6E-409C-BE32-E72D297353CC}">
              <c16:uniqueId val="{00000003-F2DE-4934-90DF-015F9B52B46D}"/>
            </c:ext>
          </c:extLst>
        </c:ser>
        <c:dLbls>
          <c:showLegendKey val="0"/>
          <c:showVal val="0"/>
          <c:showCatName val="0"/>
          <c:showSerName val="0"/>
          <c:showPercent val="0"/>
          <c:showBubbleSize val="0"/>
        </c:dLbls>
        <c:axId val="663671312"/>
        <c:axId val="663671704"/>
      </c:scatterChart>
      <c:valAx>
        <c:axId val="663671312"/>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671704"/>
        <c:crosses val="autoZero"/>
        <c:crossBetween val="midCat"/>
        <c:majorUnit val="1"/>
      </c:valAx>
      <c:valAx>
        <c:axId val="66367170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Malignancy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671312"/>
        <c:crosses val="autoZero"/>
        <c:crossBetween val="midCat"/>
        <c:majorUnit val="25"/>
      </c:valAx>
      <c:spPr>
        <a:noFill/>
        <a:ln>
          <a:solidFill>
            <a:schemeClr val="bg2"/>
          </a:solidFill>
        </a:ln>
      </c:spPr>
    </c:plotArea>
    <c:legend>
      <c:legendPos val="r"/>
      <c:layout>
        <c:manualLayout>
          <c:xMode val="edge"/>
          <c:yMode val="edge"/>
          <c:x val="0.13109876199103432"/>
          <c:y val="0.7118311319956"/>
          <c:w val="0.71255905511811024"/>
          <c:h val="0.1181034628735925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6.0064970001541367E-2"/>
          <c:w val="0.86853006759110862"/>
          <c:h val="0.74426810837639945"/>
        </c:manualLayout>
      </c:layout>
      <c:lineChart>
        <c:grouping val="standard"/>
        <c:varyColors val="0"/>
        <c:ser>
          <c:idx val="0"/>
          <c:order val="0"/>
          <c:tx>
            <c:strRef>
              <c:f>Sheet1!$A$2</c:f>
              <c:strCache>
                <c:ptCount val="1"/>
                <c:pt idx="0">
                  <c:v>OB/BOS</c:v>
                </c:pt>
              </c:strCache>
            </c:strRef>
          </c:tx>
          <c:spPr>
            <a:ln w="41275">
              <a:solidFill>
                <a:srgbClr val="FF0000"/>
              </a:solidFill>
            </a:ln>
          </c:spPr>
          <c:marker>
            <c:symbol val="diamond"/>
            <c:size val="9"/>
            <c:spPr>
              <a:solidFill>
                <a:srgbClr val="FF0000"/>
              </a:solidFill>
              <a:ln>
                <a:solidFill>
                  <a:srgbClr val="FF0000"/>
                </a:solidFill>
              </a:ln>
            </c:spPr>
          </c:marker>
          <c:cat>
            <c:strRef>
              <c:f>Sheet1!$B$1:$G$1</c:f>
              <c:strCache>
                <c:ptCount val="6"/>
                <c:pt idx="0">
                  <c:v>0-30 Days (N=3,361)</c:v>
                </c:pt>
                <c:pt idx="1">
                  <c:v>31 Days - 1 Year (N=6,489)</c:v>
                </c:pt>
                <c:pt idx="2">
                  <c:v>&gt;1 Year - 3 Years (N=6,775)</c:v>
                </c:pt>
                <c:pt idx="3">
                  <c:v>&gt;3 Years - 5 Years (N=4,177)</c:v>
                </c:pt>
                <c:pt idx="4">
                  <c:v>&gt;5 Years - 10 Years (N=5,404)</c:v>
                </c:pt>
                <c:pt idx="5">
                  <c:v>&gt;10 Years (N=2,364)</c:v>
                </c:pt>
              </c:strCache>
            </c:strRef>
          </c:cat>
          <c:val>
            <c:numRef>
              <c:f>Sheet1!$B$2:$G$2</c:f>
              <c:numCache>
                <c:formatCode>General</c:formatCode>
                <c:ptCount val="6"/>
                <c:pt idx="0">
                  <c:v>0.1</c:v>
                </c:pt>
                <c:pt idx="1">
                  <c:v>4.3</c:v>
                </c:pt>
                <c:pt idx="2">
                  <c:v>25.5</c:v>
                </c:pt>
                <c:pt idx="3">
                  <c:v>29.3</c:v>
                </c:pt>
                <c:pt idx="4">
                  <c:v>24.4</c:v>
                </c:pt>
                <c:pt idx="5">
                  <c:v>21</c:v>
                </c:pt>
              </c:numCache>
            </c:numRef>
          </c:val>
          <c:smooth val="0"/>
          <c:extLst>
            <c:ext xmlns:c16="http://schemas.microsoft.com/office/drawing/2014/chart" uri="{C3380CC4-5D6E-409C-BE32-E72D297353CC}">
              <c16:uniqueId val="{00000000-D3E8-4AC6-A683-616D1DA1C2C0}"/>
            </c:ext>
          </c:extLst>
        </c:ser>
        <c:ser>
          <c:idx val="1"/>
          <c:order val="1"/>
          <c:tx>
            <c:strRef>
              <c:f>Sheet1!$A$3</c:f>
              <c:strCache>
                <c:ptCount val="1"/>
                <c:pt idx="0">
                  <c:v>Graft Failure</c:v>
                </c:pt>
              </c:strCache>
            </c:strRef>
          </c:tx>
          <c:spPr>
            <a:ln w="41275">
              <a:solidFill>
                <a:srgbClr val="9933FF"/>
              </a:solidFill>
              <a:prstDash val="solid"/>
            </a:ln>
          </c:spPr>
          <c:marker>
            <c:symbol val="diamond"/>
            <c:size val="9"/>
            <c:spPr>
              <a:solidFill>
                <a:srgbClr val="9933FF"/>
              </a:solidFill>
              <a:ln>
                <a:noFill/>
              </a:ln>
            </c:spPr>
          </c:marker>
          <c:cat>
            <c:strRef>
              <c:f>Sheet1!$B$1:$G$1</c:f>
              <c:strCache>
                <c:ptCount val="6"/>
                <c:pt idx="0">
                  <c:v>0-30 Days (N=3,361)</c:v>
                </c:pt>
                <c:pt idx="1">
                  <c:v>31 Days - 1 Year (N=6,489)</c:v>
                </c:pt>
                <c:pt idx="2">
                  <c:v>&gt;1 Year - 3 Years (N=6,775)</c:v>
                </c:pt>
                <c:pt idx="3">
                  <c:v>&gt;3 Years - 5 Years (N=4,177)</c:v>
                </c:pt>
                <c:pt idx="4">
                  <c:v>&gt;5 Years - 10 Years (N=5,404)</c:v>
                </c:pt>
                <c:pt idx="5">
                  <c:v>&gt;10 Years (N=2,364)</c:v>
                </c:pt>
              </c:strCache>
            </c:strRef>
          </c:cat>
          <c:val>
            <c:numRef>
              <c:f>Sheet1!$B$3:$G$3</c:f>
              <c:numCache>
                <c:formatCode>General</c:formatCode>
                <c:ptCount val="6"/>
                <c:pt idx="0">
                  <c:v>22</c:v>
                </c:pt>
                <c:pt idx="1">
                  <c:v>16.100000000000001</c:v>
                </c:pt>
                <c:pt idx="2">
                  <c:v>19.3</c:v>
                </c:pt>
                <c:pt idx="3">
                  <c:v>18</c:v>
                </c:pt>
                <c:pt idx="4">
                  <c:v>16.100000000000001</c:v>
                </c:pt>
                <c:pt idx="5">
                  <c:v>15.4</c:v>
                </c:pt>
              </c:numCache>
            </c:numRef>
          </c:val>
          <c:smooth val="0"/>
          <c:extLst>
            <c:ext xmlns:c16="http://schemas.microsoft.com/office/drawing/2014/chart" uri="{C3380CC4-5D6E-409C-BE32-E72D297353CC}">
              <c16:uniqueId val="{00000001-D3E8-4AC6-A683-616D1DA1C2C0}"/>
            </c:ext>
          </c:extLst>
        </c:ser>
        <c:ser>
          <c:idx val="2"/>
          <c:order val="2"/>
          <c:tx>
            <c:strRef>
              <c:f>Sheet1!$A$4</c:f>
              <c:strCache>
                <c:ptCount val="1"/>
                <c:pt idx="0">
                  <c:v>Malignancy (non-Lymphoma/PTLD)</c:v>
                </c:pt>
              </c:strCache>
            </c:strRef>
          </c:tx>
          <c:spPr>
            <a:ln w="41275">
              <a:solidFill>
                <a:srgbClr val="00B050"/>
              </a:solidFill>
            </a:ln>
          </c:spPr>
          <c:marker>
            <c:symbol val="diamond"/>
            <c:size val="9"/>
            <c:spPr>
              <a:solidFill>
                <a:srgbClr val="00B050"/>
              </a:solidFill>
              <a:ln>
                <a:noFill/>
              </a:ln>
            </c:spPr>
          </c:marker>
          <c:cat>
            <c:strRef>
              <c:f>Sheet1!$B$1:$G$1</c:f>
              <c:strCache>
                <c:ptCount val="6"/>
                <c:pt idx="0">
                  <c:v>0-30 Days (N=3,361)</c:v>
                </c:pt>
                <c:pt idx="1">
                  <c:v>31 Days - 1 Year (N=6,489)</c:v>
                </c:pt>
                <c:pt idx="2">
                  <c:v>&gt;1 Year - 3 Years (N=6,775)</c:v>
                </c:pt>
                <c:pt idx="3">
                  <c:v>&gt;3 Years - 5 Years (N=4,177)</c:v>
                </c:pt>
                <c:pt idx="4">
                  <c:v>&gt;5 Years - 10 Years (N=5,404)</c:v>
                </c:pt>
                <c:pt idx="5">
                  <c:v>&gt;10 Years (N=2,364)</c:v>
                </c:pt>
              </c:strCache>
            </c:strRef>
          </c:cat>
          <c:val>
            <c:numRef>
              <c:f>Sheet1!$B$4:$G$4</c:f>
              <c:numCache>
                <c:formatCode>General</c:formatCode>
                <c:ptCount val="6"/>
                <c:pt idx="0">
                  <c:v>0.2</c:v>
                </c:pt>
                <c:pt idx="1">
                  <c:v>3.1</c:v>
                </c:pt>
                <c:pt idx="2">
                  <c:v>8.8000000000000007</c:v>
                </c:pt>
                <c:pt idx="3">
                  <c:v>12.8</c:v>
                </c:pt>
                <c:pt idx="4">
                  <c:v>15.4</c:v>
                </c:pt>
                <c:pt idx="5">
                  <c:v>15</c:v>
                </c:pt>
              </c:numCache>
            </c:numRef>
          </c:val>
          <c:smooth val="0"/>
          <c:extLst>
            <c:ext xmlns:c16="http://schemas.microsoft.com/office/drawing/2014/chart" uri="{C3380CC4-5D6E-409C-BE32-E72D297353CC}">
              <c16:uniqueId val="{00000002-D3E8-4AC6-A683-616D1DA1C2C0}"/>
            </c:ext>
          </c:extLst>
        </c:ser>
        <c:ser>
          <c:idx val="3"/>
          <c:order val="3"/>
          <c:tx>
            <c:strRef>
              <c:f>Sheet1!$A$5</c:f>
              <c:strCache>
                <c:ptCount val="1"/>
                <c:pt idx="0">
                  <c:v>Infection (non-CMV)</c:v>
                </c:pt>
              </c:strCache>
            </c:strRef>
          </c:tx>
          <c:spPr>
            <a:ln w="41275">
              <a:solidFill>
                <a:srgbClr val="00B0F0"/>
              </a:solidFill>
            </a:ln>
          </c:spPr>
          <c:marker>
            <c:symbol val="diamond"/>
            <c:size val="9"/>
            <c:spPr>
              <a:solidFill>
                <a:srgbClr val="00B0F0"/>
              </a:solidFill>
              <a:ln>
                <a:noFill/>
              </a:ln>
            </c:spPr>
          </c:marker>
          <c:cat>
            <c:strRef>
              <c:f>Sheet1!$B$1:$G$1</c:f>
              <c:strCache>
                <c:ptCount val="6"/>
                <c:pt idx="0">
                  <c:v>0-30 Days (N=3,361)</c:v>
                </c:pt>
                <c:pt idx="1">
                  <c:v>31 Days - 1 Year (N=6,489)</c:v>
                </c:pt>
                <c:pt idx="2">
                  <c:v>&gt;1 Year - 3 Years (N=6,775)</c:v>
                </c:pt>
                <c:pt idx="3">
                  <c:v>&gt;3 Years - 5 Years (N=4,177)</c:v>
                </c:pt>
                <c:pt idx="4">
                  <c:v>&gt;5 Years - 10 Years (N=5,404)</c:v>
                </c:pt>
                <c:pt idx="5">
                  <c:v>&gt;10 Years (N=2,364)</c:v>
                </c:pt>
              </c:strCache>
            </c:strRef>
          </c:cat>
          <c:val>
            <c:numRef>
              <c:f>Sheet1!$B$5:$G$5</c:f>
              <c:numCache>
                <c:formatCode>General</c:formatCode>
                <c:ptCount val="6"/>
                <c:pt idx="0">
                  <c:v>17.2</c:v>
                </c:pt>
                <c:pt idx="1">
                  <c:v>33.1</c:v>
                </c:pt>
                <c:pt idx="2">
                  <c:v>20.5</c:v>
                </c:pt>
                <c:pt idx="3">
                  <c:v>17.2</c:v>
                </c:pt>
                <c:pt idx="4">
                  <c:v>16.399999999999999</c:v>
                </c:pt>
                <c:pt idx="5">
                  <c:v>16.2</c:v>
                </c:pt>
              </c:numCache>
            </c:numRef>
          </c:val>
          <c:smooth val="0"/>
          <c:extLst>
            <c:ext xmlns:c16="http://schemas.microsoft.com/office/drawing/2014/chart" uri="{C3380CC4-5D6E-409C-BE32-E72D297353CC}">
              <c16:uniqueId val="{00000003-D3E8-4AC6-A683-616D1DA1C2C0}"/>
            </c:ext>
          </c:extLst>
        </c:ser>
        <c:ser>
          <c:idx val="4"/>
          <c:order val="4"/>
          <c:tx>
            <c:strRef>
              <c:f>Sheet1!$A$6</c:f>
              <c:strCache>
                <c:ptCount val="1"/>
                <c:pt idx="0">
                  <c:v>Cardiovascular</c:v>
                </c:pt>
              </c:strCache>
            </c:strRef>
          </c:tx>
          <c:spPr>
            <a:ln w="41275">
              <a:solidFill>
                <a:schemeClr val="bg1">
                  <a:lumMod val="50000"/>
                  <a:lumOff val="50000"/>
                </a:schemeClr>
              </a:solidFill>
            </a:ln>
          </c:spPr>
          <c:marker>
            <c:symbol val="diamond"/>
            <c:size val="9"/>
            <c:spPr>
              <a:solidFill>
                <a:schemeClr val="bg1">
                  <a:lumMod val="50000"/>
                  <a:lumOff val="50000"/>
                </a:schemeClr>
              </a:solidFill>
              <a:ln>
                <a:solidFill>
                  <a:srgbClr val="00004C">
                    <a:lumMod val="50000"/>
                    <a:lumOff val="50000"/>
                  </a:srgbClr>
                </a:solidFill>
              </a:ln>
            </c:spPr>
          </c:marker>
          <c:cat>
            <c:strRef>
              <c:f>Sheet1!$B$1:$G$1</c:f>
              <c:strCache>
                <c:ptCount val="6"/>
                <c:pt idx="0">
                  <c:v>0-30 Days (N=3,361)</c:v>
                </c:pt>
                <c:pt idx="1">
                  <c:v>31 Days - 1 Year (N=6,489)</c:v>
                </c:pt>
                <c:pt idx="2">
                  <c:v>&gt;1 Year - 3 Years (N=6,775)</c:v>
                </c:pt>
                <c:pt idx="3">
                  <c:v>&gt;3 Years - 5 Years (N=4,177)</c:v>
                </c:pt>
                <c:pt idx="4">
                  <c:v>&gt;5 Years - 10 Years (N=5,404)</c:v>
                </c:pt>
                <c:pt idx="5">
                  <c:v>&gt;10 Years (N=2,364)</c:v>
                </c:pt>
              </c:strCache>
            </c:strRef>
          </c:cat>
          <c:val>
            <c:numRef>
              <c:f>Sheet1!$B$6:$G$6</c:f>
              <c:numCache>
                <c:formatCode>General</c:formatCode>
                <c:ptCount val="6"/>
                <c:pt idx="0">
                  <c:v>13.1</c:v>
                </c:pt>
                <c:pt idx="1">
                  <c:v>5.8</c:v>
                </c:pt>
                <c:pt idx="2">
                  <c:v>4.5</c:v>
                </c:pt>
                <c:pt idx="3">
                  <c:v>4.7</c:v>
                </c:pt>
                <c:pt idx="4">
                  <c:v>6.2</c:v>
                </c:pt>
                <c:pt idx="5">
                  <c:v>6.8</c:v>
                </c:pt>
              </c:numCache>
            </c:numRef>
          </c:val>
          <c:smooth val="0"/>
          <c:extLst>
            <c:ext xmlns:c16="http://schemas.microsoft.com/office/drawing/2014/chart" uri="{C3380CC4-5D6E-409C-BE32-E72D297353CC}">
              <c16:uniqueId val="{00000004-D3E8-4AC6-A683-616D1DA1C2C0}"/>
            </c:ext>
          </c:extLst>
        </c:ser>
        <c:dLbls>
          <c:showLegendKey val="0"/>
          <c:showVal val="0"/>
          <c:showCatName val="0"/>
          <c:showSerName val="0"/>
          <c:showPercent val="0"/>
          <c:showBubbleSize val="0"/>
        </c:dLbls>
        <c:marker val="1"/>
        <c:smooth val="0"/>
        <c:axId val="663672488"/>
        <c:axId val="663672880"/>
      </c:lineChart>
      <c:catAx>
        <c:axId val="663672488"/>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300" b="1">
                <a:solidFill>
                  <a:schemeClr val="bg2"/>
                </a:solidFill>
              </a:defRPr>
            </a:pPr>
            <a:endParaRPr lang="en-US"/>
          </a:p>
        </c:txPr>
        <c:crossAx val="663672880"/>
        <c:crosses val="autoZero"/>
        <c:auto val="1"/>
        <c:lblAlgn val="ctr"/>
        <c:lblOffset val="100"/>
        <c:noMultiLvlLbl val="0"/>
      </c:catAx>
      <c:valAx>
        <c:axId val="663672880"/>
        <c:scaling>
          <c:orientation val="minMax"/>
          <c:max val="5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 of Deaths</a:t>
                </a:r>
                <a:endParaRPr lang="en-US" sz="1700" b="1" i="0" baseline="0" dirty="0">
                  <a:solidFill>
                    <a:schemeClr val="bg2"/>
                  </a:solidFill>
                </a:endParaRPr>
              </a:p>
            </c:rich>
          </c:tx>
          <c:layout>
            <c:manualLayout>
              <c:xMode val="edge"/>
              <c:yMode val="edge"/>
              <c:x val="1.5476854110050425E-2"/>
              <c:y val="0.3258231733130305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672488"/>
        <c:crosses val="autoZero"/>
        <c:crossBetween val="between"/>
        <c:majorUnit val="10"/>
      </c:valAx>
      <c:spPr>
        <a:noFill/>
        <a:ln>
          <a:solidFill>
            <a:schemeClr val="bg2"/>
          </a:solidFill>
        </a:ln>
      </c:spPr>
    </c:plotArea>
    <c:legend>
      <c:legendPos val="r"/>
      <c:layout>
        <c:manualLayout>
          <c:xMode val="edge"/>
          <c:yMode val="edge"/>
          <c:x val="0.12782051282051285"/>
          <c:y val="3.1763176492143406E-2"/>
          <c:w val="0.82020537496915435"/>
          <c:h val="0.16118667678732937"/>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2.7548038969183</c:v>
                </c:pt>
                <c:pt idx="1">
                  <c:v>2.6813152630255699</c:v>
                </c:pt>
                <c:pt idx="2">
                  <c:v>2.6097870515489099</c:v>
                </c:pt>
                <c:pt idx="3">
                  <c:v>2.5401669652030798</c:v>
                </c:pt>
                <c:pt idx="4">
                  <c:v>2.4724041018134</c:v>
                </c:pt>
                <c:pt idx="5">
                  <c:v>2.4064489170990502</c:v>
                </c:pt>
                <c:pt idx="6">
                  <c:v>2.34225318844915</c:v>
                </c:pt>
                <c:pt idx="7">
                  <c:v>2.27976997966518</c:v>
                </c:pt>
                <c:pt idx="8">
                  <c:v>2.2189536066439799</c:v>
                </c:pt>
                <c:pt idx="9">
                  <c:v>2.1597596039761102</c:v>
                </c:pt>
                <c:pt idx="10">
                  <c:v>2.1021446924354099</c:v>
                </c:pt>
                <c:pt idx="11">
                  <c:v>2.04606674733567</c:v>
                </c:pt>
                <c:pt idx="12">
                  <c:v>1.99148476773151</c:v>
                </c:pt>
                <c:pt idx="13">
                  <c:v>1.9383588464408901</c:v>
                </c:pt>
                <c:pt idx="14">
                  <c:v>1.88665014086726</c:v>
                </c:pt>
                <c:pt idx="15">
                  <c:v>1.83632084460012</c:v>
                </c:pt>
                <c:pt idx="16">
                  <c:v>1.78733415977316</c:v>
                </c:pt>
                <c:pt idx="17">
                  <c:v>1.7396542701597899</c:v>
                </c:pt>
                <c:pt idx="18">
                  <c:v>1.6932463149863901</c:v>
                </c:pt>
                <c:pt idx="19">
                  <c:v>1.64807636344412</c:v>
                </c:pt>
                <c:pt idx="20">
                  <c:v>1.6041113898807</c:v>
                </c:pt>
                <c:pt idx="21">
                  <c:v>1.5613192496539501</c:v>
                </c:pt>
                <c:pt idx="22">
                  <c:v>1.51966865562951</c:v>
                </c:pt>
                <c:pt idx="23">
                  <c:v>1.47912915530546</c:v>
                </c:pt>
                <c:pt idx="24">
                  <c:v>1.43967110854724</c:v>
                </c:pt>
                <c:pt idx="25">
                  <c:v>1.4012656659165299</c:v>
                </c:pt>
                <c:pt idx="26">
                  <c:v>1.3638847475781299</c:v>
                </c:pt>
                <c:pt idx="27">
                  <c:v>1.3275010227696999</c:v>
                </c:pt>
                <c:pt idx="28">
                  <c:v>1.29208788981905</c:v>
                </c:pt>
                <c:pt idx="29">
                  <c:v>1.25764972915881</c:v>
                </c:pt>
                <c:pt idx="30">
                  <c:v>1.22430626113214</c:v>
                </c:pt>
                <c:pt idx="31">
                  <c:v>1.1921911289876701</c:v>
                </c:pt>
                <c:pt idx="32">
                  <c:v>1.1614215266080701</c:v>
                </c:pt>
                <c:pt idx="33">
                  <c:v>1.13209989421801</c:v>
                </c:pt>
                <c:pt idx="34">
                  <c:v>1.1043156955686599</c:v>
                </c:pt>
                <c:pt idx="35">
                  <c:v>1.0781472502023799</c:v>
                </c:pt>
                <c:pt idx="36">
                  <c:v>1.05366360068748</c:v>
                </c:pt>
                <c:pt idx="37">
                  <c:v>1.03092640092174</c:v>
                </c:pt>
                <c:pt idx="38">
                  <c:v>1.00999181769032</c:v>
                </c:pt>
                <c:pt idx="39">
                  <c:v>0.99091244362228903</c:v>
                </c:pt>
                <c:pt idx="40">
                  <c:v>0.97373922555144798</c:v>
                </c:pt>
                <c:pt idx="41">
                  <c:v>0.95852341812077702</c:v>
                </c:pt>
                <c:pt idx="42">
                  <c:v>0.94531857837810895</c:v>
                </c:pt>
                <c:pt idx="43">
                  <c:v>0.93418262323603696</c:v>
                </c:pt>
                <c:pt idx="44">
                  <c:v>0.92517997819110098</c:v>
                </c:pt>
                <c:pt idx="45">
                  <c:v>0.91838385284180502</c:v>
                </c:pt>
                <c:pt idx="46">
                  <c:v>0.91387868678911099</c:v>
                </c:pt>
                <c:pt idx="47">
                  <c:v>0.91176281878754295</c:v>
                </c:pt>
                <c:pt idx="48">
                  <c:v>0.912151442959106</c:v>
                </c:pt>
                <c:pt idx="49">
                  <c:v>0.91517992900469103</c:v>
                </c:pt>
                <c:pt idx="50">
                  <c:v>0.92100759929419296</c:v>
                </c:pt>
                <c:pt idx="51">
                  <c:v>0.92982207529730398</c:v>
                </c:pt>
                <c:pt idx="52">
                  <c:v>0.941844330054185</c:v>
                </c:pt>
                <c:pt idx="53">
                  <c:v>0.95733461357874405</c:v>
                </c:pt>
                <c:pt idx="54">
                  <c:v>0.97659945589846098</c:v>
                </c:pt>
                <c:pt idx="55">
                  <c:v>1</c:v>
                </c:pt>
                <c:pt idx="56">
                  <c:v>1.02787042821299</c:v>
                </c:pt>
                <c:pt idx="57">
                  <c:v>1.0602320275303301</c:v>
                </c:pt>
                <c:pt idx="58">
                  <c:v>1.0970294592010099</c:v>
                </c:pt>
                <c:pt idx="59">
                  <c:v>1.13820668289799</c:v>
                </c:pt>
                <c:pt idx="60">
                  <c:v>1.18369575376848</c:v>
                </c:pt>
                <c:pt idx="61">
                  <c:v>1.23340530670848</c:v>
                </c:pt>
                <c:pt idx="62">
                  <c:v>1.28720864298253</c:v>
                </c:pt>
                <c:pt idx="63">
                  <c:v>1.3449314224898701</c:v>
                </c:pt>
                <c:pt idx="64">
                  <c:v>1.4063390609369499</c:v>
                </c:pt>
                <c:pt idx="65">
                  <c:v>1.4711240361984901</c:v>
                </c:pt>
                <c:pt idx="66">
                  <c:v>1.53899344028948</c:v>
                </c:pt>
                <c:pt idx="67">
                  <c:v>1.60999395766415</c:v>
                </c:pt>
                <c:pt idx="68">
                  <c:v>1.6842700403112101</c:v>
                </c:pt>
                <c:pt idx="69">
                  <c:v>1.7619728044232199</c:v>
                </c:pt>
                <c:pt idx="70">
                  <c:v>1.84326033784546</c:v>
                </c:pt>
              </c:numCache>
            </c:numRef>
          </c:yVal>
          <c:smooth val="0"/>
          <c:extLst>
            <c:ext xmlns:c16="http://schemas.microsoft.com/office/drawing/2014/chart" uri="{C3380CC4-5D6E-409C-BE32-E72D297353CC}">
              <c16:uniqueId val="{00000000-F942-46FE-AF11-F88D0DF75139}"/>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2.1843336805236402</c:v>
                </c:pt>
                <c:pt idx="1">
                  <c:v>2.1368542185179602</c:v>
                </c:pt>
                <c:pt idx="2">
                  <c:v>2.0904021575869001</c:v>
                </c:pt>
                <c:pt idx="3">
                  <c:v>2.0449550499996101</c:v>
                </c:pt>
                <c:pt idx="4">
                  <c:v>2.00049092062926</c:v>
                </c:pt>
                <c:pt idx="5">
                  <c:v>1.9569882550523201</c:v>
                </c:pt>
                <c:pt idx="6">
                  <c:v>1.91442598767067</c:v>
                </c:pt>
                <c:pt idx="7">
                  <c:v>1.8727834898157301</c:v>
                </c:pt>
                <c:pt idx="8">
                  <c:v>1.83204055778701</c:v>
                </c:pt>
                <c:pt idx="9">
                  <c:v>1.79217740076836</c:v>
                </c:pt>
                <c:pt idx="10">
                  <c:v>1.75317462855449</c:v>
                </c:pt>
                <c:pt idx="11">
                  <c:v>1.71501323900653</c:v>
                </c:pt>
                <c:pt idx="12">
                  <c:v>1.6776746051387701</c:v>
                </c:pt>
                <c:pt idx="13">
                  <c:v>1.6411404617166201</c:v>
                </c:pt>
                <c:pt idx="14">
                  <c:v>1.6053928912197499</c:v>
                </c:pt>
                <c:pt idx="15">
                  <c:v>1.5704143089890099</c:v>
                </c:pt>
                <c:pt idx="16">
                  <c:v>1.53618744733265</c:v>
                </c:pt>
                <c:pt idx="17">
                  <c:v>1.50269533831069</c:v>
                </c:pt>
                <c:pt idx="18">
                  <c:v>1.46992129484328</c:v>
                </c:pt>
                <c:pt idx="19">
                  <c:v>1.4378488896945401</c:v>
                </c:pt>
                <c:pt idx="20">
                  <c:v>1.40646193175921</c:v>
                </c:pt>
                <c:pt idx="21">
                  <c:v>1.37574443891605</c:v>
                </c:pt>
                <c:pt idx="22">
                  <c:v>1.34568060649559</c:v>
                </c:pt>
                <c:pt idx="23">
                  <c:v>1.3162547701204601</c:v>
                </c:pt>
                <c:pt idx="24">
                  <c:v>1.28745136128786</c:v>
                </c:pt>
                <c:pt idx="25">
                  <c:v>1.2592548535378201</c:v>
                </c:pt>
                <c:pt idx="26">
                  <c:v>1.23164969633451</c:v>
                </c:pt>
                <c:pt idx="27">
                  <c:v>1.2046202328072799</c:v>
                </c:pt>
                <c:pt idx="28">
                  <c:v>1.1781505961489001</c:v>
                </c:pt>
                <c:pt idx="29">
                  <c:v>1.15225017807179</c:v>
                </c:pt>
                <c:pt idx="30">
                  <c:v>1.12702624900839</c:v>
                </c:pt>
                <c:pt idx="31">
                  <c:v>1.1026004474222899</c:v>
                </c:pt>
                <c:pt idx="32">
                  <c:v>1.0790831253193101</c:v>
                </c:pt>
                <c:pt idx="33">
                  <c:v>1.05657448063962</c:v>
                </c:pt>
                <c:pt idx="34">
                  <c:v>1.0351658070863099</c:v>
                </c:pt>
                <c:pt idx="35">
                  <c:v>1.0149408520183201</c:v>
                </c:pt>
                <c:pt idx="36">
                  <c:v>0.99597727829841498</c:v>
                </c:pt>
                <c:pt idx="37">
                  <c:v>0.97834823112509695</c:v>
                </c:pt>
                <c:pt idx="38">
                  <c:v>0.96212401544068904</c:v>
                </c:pt>
                <c:pt idx="39">
                  <c:v>0.94737389287001395</c:v>
                </c:pt>
                <c:pt idx="40">
                  <c:v>0.93416800854897997</c:v>
                </c:pt>
                <c:pt idx="41">
                  <c:v>0.92257945693495602</c:v>
                </c:pt>
                <c:pt idx="42">
                  <c:v>0.91268649146706404</c:v>
                </c:pt>
                <c:pt idx="43">
                  <c:v>0.90457487652343804</c:v>
                </c:pt>
                <c:pt idx="44">
                  <c:v>0.89834037398938005</c:v>
                </c:pt>
                <c:pt idx="45">
                  <c:v>0.89409135544301199</c:v>
                </c:pt>
                <c:pt idx="46">
                  <c:v>0.89195154040855296</c:v>
                </c:pt>
                <c:pt idx="47">
                  <c:v>0.89206288654964405</c:v>
                </c:pt>
                <c:pt idx="48">
                  <c:v>0.89458870057174</c:v>
                </c:pt>
                <c:pt idx="49">
                  <c:v>0.89971709446789205</c:v>
                </c:pt>
                <c:pt idx="50">
                  <c:v>0.90766497074203001</c:v>
                </c:pt>
                <c:pt idx="51">
                  <c:v>0.91868277154322797</c:v>
                </c:pt>
                <c:pt idx="52">
                  <c:v>0.93306026431948497</c:v>
                </c:pt>
                <c:pt idx="53">
                  <c:v>0.95113366338123795</c:v>
                </c:pt>
                <c:pt idx="54">
                  <c:v>0.97329441325032595</c:v>
                </c:pt>
                <c:pt idx="55">
                  <c:v>1</c:v>
                </c:pt>
                <c:pt idx="56">
                  <c:v>1.0240677182026201</c:v>
                </c:pt>
                <c:pt idx="57">
                  <c:v>1.0520704401035099</c:v>
                </c:pt>
                <c:pt idx="58">
                  <c:v>1.0838946763280399</c:v>
                </c:pt>
                <c:pt idx="59">
                  <c:v>1.1194307223248801</c:v>
                </c:pt>
                <c:pt idx="60">
                  <c:v>1.1585618782034599</c:v>
                </c:pt>
                <c:pt idx="61">
                  <c:v>1.20115417825374</c:v>
                </c:pt>
                <c:pt idx="62">
                  <c:v>1.24704640382418</c:v>
                </c:pt>
                <c:pt idx="63">
                  <c:v>1.29604027289553</c:v>
                </c:pt>
                <c:pt idx="64">
                  <c:v>1.3478908059644401</c:v>
                </c:pt>
                <c:pt idx="65">
                  <c:v>1.4022969653316</c:v>
                </c:pt>
                <c:pt idx="66">
                  <c:v>1.45897753831844</c:v>
                </c:pt>
                <c:pt idx="67">
                  <c:v>1.5179442204731199</c:v>
                </c:pt>
                <c:pt idx="68">
                  <c:v>1.57929032389698</c:v>
                </c:pt>
                <c:pt idx="69">
                  <c:v>1.6431126407319401</c:v>
                </c:pt>
                <c:pt idx="70">
                  <c:v>1.7095116874060901</c:v>
                </c:pt>
              </c:numCache>
            </c:numRef>
          </c:yVal>
          <c:smooth val="0"/>
          <c:extLst>
            <c:ext xmlns:c16="http://schemas.microsoft.com/office/drawing/2014/chart" uri="{C3380CC4-5D6E-409C-BE32-E72D297353CC}">
              <c16:uniqueId val="{00000001-F942-46FE-AF11-F88D0DF75139}"/>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3.4742606306638102</c:v>
                </c:pt>
                <c:pt idx="1">
                  <c:v>3.3645025839526799</c:v>
                </c:pt>
                <c:pt idx="2">
                  <c:v>3.2582192042390301</c:v>
                </c:pt>
                <c:pt idx="3">
                  <c:v>3.1553007539751299</c:v>
                </c:pt>
                <c:pt idx="4">
                  <c:v>3.0556409827348499</c:v>
                </c:pt>
                <c:pt idx="5">
                  <c:v>2.9591370186594999</c:v>
                </c:pt>
                <c:pt idx="6">
                  <c:v>2.8656892635872202</c:v>
                </c:pt>
                <c:pt idx="7">
                  <c:v>2.7752012917915998</c:v>
                </c:pt>
                <c:pt idx="8">
                  <c:v>2.6875797522659099</c:v>
                </c:pt>
                <c:pt idx="9">
                  <c:v>2.60273427450162</c:v>
                </c:pt>
                <c:pt idx="10">
                  <c:v>2.52057737772415</c:v>
                </c:pt>
                <c:pt idx="11">
                  <c:v>2.4410243835655998</c:v>
                </c:pt>
                <c:pt idx="12">
                  <c:v>2.3639933321745699</c:v>
                </c:pt>
                <c:pt idx="13">
                  <c:v>2.2894049017873899</c:v>
                </c:pt>
                <c:pt idx="14">
                  <c:v>2.2171823318153798</c:v>
                </c:pt>
                <c:pt idx="15">
                  <c:v>2.1472513495395802</c:v>
                </c:pt>
                <c:pt idx="16">
                  <c:v>2.0795401005514602</c:v>
                </c:pt>
                <c:pt idx="17">
                  <c:v>2.0139790831369901</c:v>
                </c:pt>
                <c:pt idx="18">
                  <c:v>1.9505010868766699</c:v>
                </c:pt>
                <c:pt idx="19">
                  <c:v>1.8890411358318799</c:v>
                </c:pt>
                <c:pt idx="20">
                  <c:v>1.8295364368137901</c:v>
                </c:pt>
                <c:pt idx="21">
                  <c:v>1.77192633339711</c:v>
                </c:pt>
                <c:pt idx="22">
                  <c:v>1.71615226655967</c:v>
                </c:pt>
                <c:pt idx="23">
                  <c:v>1.6621577431202199</c:v>
                </c:pt>
                <c:pt idx="24">
                  <c:v>1.6098883135377999</c:v>
                </c:pt>
                <c:pt idx="25">
                  <c:v>1.55929156116412</c:v>
                </c:pt>
                <c:pt idx="26">
                  <c:v>1.5103171057584801</c:v>
                </c:pt>
                <c:pt idx="27">
                  <c:v>1.46291662505766</c:v>
                </c:pt>
                <c:pt idx="28">
                  <c:v>1.4170438995440999</c:v>
                </c:pt>
                <c:pt idx="29">
                  <c:v>1.37269047239381</c:v>
                </c:pt>
                <c:pt idx="30">
                  <c:v>1.3299830615003001</c:v>
                </c:pt>
                <c:pt idx="31">
                  <c:v>1.2890614105587599</c:v>
                </c:pt>
                <c:pt idx="32">
                  <c:v>1.2500426805112601</c:v>
                </c:pt>
                <c:pt idx="33">
                  <c:v>1.21302396941535</c:v>
                </c:pt>
                <c:pt idx="34">
                  <c:v>1.17808485088188</c:v>
                </c:pt>
                <c:pt idx="35">
                  <c:v>1.1452898864080401</c:v>
                </c:pt>
                <c:pt idx="36">
                  <c:v>1.11469107539325</c:v>
                </c:pt>
                <c:pt idx="37">
                  <c:v>1.0863302148512299</c:v>
                </c:pt>
                <c:pt idx="38">
                  <c:v>1.0602411491975601</c:v>
                </c:pt>
                <c:pt idx="39">
                  <c:v>1.0364518996305301</c:v>
                </c:pt>
                <c:pt idx="40">
                  <c:v>1.0149866733825501</c:v>
                </c:pt>
                <c:pt idx="41">
                  <c:v>0.99586776638005303</c:v>
                </c:pt>
                <c:pt idx="42">
                  <c:v>0.97911738913806201</c:v>
                </c:pt>
                <c:pt idx="43">
                  <c:v>0.96475946458982997</c:v>
                </c:pt>
                <c:pt idx="44">
                  <c:v>0.95282146592668404</c:v>
                </c:pt>
                <c:pt idx="45">
                  <c:v>0.94333637835324802</c:v>
                </c:pt>
                <c:pt idx="46">
                  <c:v>0.936344875625018</c:v>
                </c:pt>
                <c:pt idx="47">
                  <c:v>0.93189779583677501</c:v>
                </c:pt>
                <c:pt idx="48">
                  <c:v>0.93005898058026903</c:v>
                </c:pt>
                <c:pt idx="49">
                  <c:v>0.93090851291246701</c:v>
                </c:pt>
                <c:pt idx="50">
                  <c:v>0.93454636380226397</c:v>
                </c:pt>
                <c:pt idx="51">
                  <c:v>0.94109644644566304</c:v>
                </c:pt>
                <c:pt idx="52">
                  <c:v>0.95071109120930097</c:v>
                </c:pt>
                <c:pt idx="53">
                  <c:v>0.96357599109454695</c:v>
                </c:pt>
                <c:pt idx="54">
                  <c:v>0.97991572157095297</c:v>
                </c:pt>
                <c:pt idx="55">
                  <c:v>1</c:v>
                </c:pt>
                <c:pt idx="56">
                  <c:v>1.0316872589725801</c:v>
                </c:pt>
                <c:pt idx="57">
                  <c:v>1.0684569296429201</c:v>
                </c:pt>
                <c:pt idx="58">
                  <c:v>1.1103234111564499</c:v>
                </c:pt>
                <c:pt idx="59">
                  <c:v>1.1572975684489499</c:v>
                </c:pt>
                <c:pt idx="60">
                  <c:v>1.20937488437149</c:v>
                </c:pt>
                <c:pt idx="61">
                  <c:v>1.2665223816881801</c:v>
                </c:pt>
                <c:pt idx="62">
                  <c:v>1.3286643427925999</c:v>
                </c:pt>
                <c:pt idx="63">
                  <c:v>1.3956669163986899</c:v>
                </c:pt>
                <c:pt idx="64">
                  <c:v>1.46732179310466</c:v>
                </c:pt>
                <c:pt idx="65">
                  <c:v>1.5433292543488899</c:v>
                </c:pt>
                <c:pt idx="66">
                  <c:v>1.62339772001144</c:v>
                </c:pt>
                <c:pt idx="67">
                  <c:v>1.70762568792359</c:v>
                </c:pt>
                <c:pt idx="68">
                  <c:v>1.79622804354938</c:v>
                </c:pt>
                <c:pt idx="69">
                  <c:v>1.88943112393323</c:v>
                </c:pt>
                <c:pt idx="70">
                  <c:v>1.98747320542131</c:v>
                </c:pt>
              </c:numCache>
            </c:numRef>
          </c:yVal>
          <c:smooth val="1"/>
          <c:extLst>
            <c:ext xmlns:c16="http://schemas.microsoft.com/office/drawing/2014/chart" uri="{C3380CC4-5D6E-409C-BE32-E72D297353CC}">
              <c16:uniqueId val="{00000002-F942-46FE-AF11-F88D0DF75139}"/>
            </c:ext>
          </c:extLst>
        </c:ser>
        <c:dLbls>
          <c:showLegendKey val="0"/>
          <c:showVal val="0"/>
          <c:showCatName val="0"/>
          <c:showSerName val="0"/>
          <c:showPercent val="0"/>
          <c:showBubbleSize val="0"/>
        </c:dLbls>
        <c:axId val="554661456"/>
        <c:axId val="554660672"/>
      </c:scatterChart>
      <c:valAx>
        <c:axId val="554661456"/>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Microsoft_Excel_Worksheet2!$B$2:$B$10002</c:f>
              <c:numCache>
                <c:formatCode>General</c:formatCode>
                <c:ptCount val="10001"/>
                <c:pt idx="0">
                  <c:v>0.84768079412710595</c:v>
                </c:pt>
                <c:pt idx="1">
                  <c:v>0.84974483305359905</c:v>
                </c:pt>
                <c:pt idx="2">
                  <c:v>0.851813897759512</c:v>
                </c:pt>
                <c:pt idx="3">
                  <c:v>0.85388800048223901</c:v>
                </c:pt>
                <c:pt idx="4">
                  <c:v>0.85596715348897401</c:v>
                </c:pt>
                <c:pt idx="5">
                  <c:v>0.85805136907677604</c:v>
                </c:pt>
                <c:pt idx="6">
                  <c:v>0.86014065957264996</c:v>
                </c:pt>
                <c:pt idx="7">
                  <c:v>0.86223503733361495</c:v>
                </c:pt>
                <c:pt idx="8">
                  <c:v>0.86433451474677803</c:v>
                </c:pt>
                <c:pt idx="9">
                  <c:v>0.86643910422940995</c:v>
                </c:pt>
                <c:pt idx="10">
                  <c:v>0.86854881822901298</c:v>
                </c:pt>
                <c:pt idx="11">
                  <c:v>0.87066366922340199</c:v>
                </c:pt>
                <c:pt idx="12">
                  <c:v>0.87278366972077104</c:v>
                </c:pt>
                <c:pt idx="13">
                  <c:v>0.87490883225977301</c:v>
                </c:pt>
                <c:pt idx="14">
                  <c:v>0.87703916940959203</c:v>
                </c:pt>
                <c:pt idx="15">
                  <c:v>0.879174693770013</c:v>
                </c:pt>
                <c:pt idx="16">
                  <c:v>0.88131541797150603</c:v>
                </c:pt>
                <c:pt idx="17">
                  <c:v>0.88346135467529197</c:v>
                </c:pt>
                <c:pt idx="18">
                  <c:v>0.88561251657341999</c:v>
                </c:pt>
                <c:pt idx="19">
                  <c:v>0.88776891638884703</c:v>
                </c:pt>
                <c:pt idx="20">
                  <c:v>0.88993056687550698</c:v>
                </c:pt>
                <c:pt idx="21">
                  <c:v>0.89209748081838802</c:v>
                </c:pt>
                <c:pt idx="22">
                  <c:v>0.89426967103361099</c:v>
                </c:pt>
                <c:pt idx="23">
                  <c:v>0.89644715036850098</c:v>
                </c:pt>
                <c:pt idx="24">
                  <c:v>0.89862993170166705</c:v>
                </c:pt>
                <c:pt idx="25">
                  <c:v>0.90081802794307497</c:v>
                </c:pt>
                <c:pt idx="26">
                  <c:v>0.90301145203412703</c:v>
                </c:pt>
                <c:pt idx="27">
                  <c:v>0.90521021694773696</c:v>
                </c:pt>
                <c:pt idx="28">
                  <c:v>0.90741433568840302</c:v>
                </c:pt>
                <c:pt idx="29">
                  <c:v>0.90962382129229402</c:v>
                </c:pt>
                <c:pt idx="30">
                  <c:v>0.91183868682731595</c:v>
                </c:pt>
                <c:pt idx="31">
                  <c:v>0.91405894539319699</c:v>
                </c:pt>
                <c:pt idx="32">
                  <c:v>0.91628461012156104</c:v>
                </c:pt>
                <c:pt idx="33">
                  <c:v>0.91851569417600698</c:v>
                </c:pt>
                <c:pt idx="34">
                  <c:v>0.92075221075218605</c:v>
                </c:pt>
                <c:pt idx="35">
                  <c:v>0.92299417307787901</c:v>
                </c:pt>
                <c:pt idx="36">
                  <c:v>0.92524159441307596</c:v>
                </c:pt>
                <c:pt idx="37">
                  <c:v>0.92749448805005597</c:v>
                </c:pt>
                <c:pt idx="38">
                  <c:v>0.92975286731345996</c:v>
                </c:pt>
                <c:pt idx="39">
                  <c:v>0.93201674556037595</c:v>
                </c:pt>
                <c:pt idx="40">
                  <c:v>0.934286136180416</c:v>
                </c:pt>
                <c:pt idx="41">
                  <c:v>0.93656105259579203</c:v>
                </c:pt>
                <c:pt idx="42">
                  <c:v>0.93884131631181</c:v>
                </c:pt>
                <c:pt idx="43">
                  <c:v>0.94112597733021497</c:v>
                </c:pt>
                <c:pt idx="44">
                  <c:v>0.94341388343229005</c:v>
                </c:pt>
                <c:pt idx="45">
                  <c:v>0.94570387115021604</c:v>
                </c:pt>
                <c:pt idx="46">
                  <c:v>0.94799476573441299</c:v>
                </c:pt>
                <c:pt idx="47">
                  <c:v>0.95028538113536298</c:v>
                </c:pt>
                <c:pt idx="48">
                  <c:v>0.95257452000016896</c:v>
                </c:pt>
                <c:pt idx="49">
                  <c:v>0.95486097368408596</c:v>
                </c:pt>
                <c:pt idx="50">
                  <c:v>0.95714352227727595</c:v>
                </c:pt>
                <c:pt idx="51">
                  <c:v>0.95942093464701605</c:v>
                </c:pt>
                <c:pt idx="52">
                  <c:v>0.96169196849562</c:v>
                </c:pt>
                <c:pt idx="53">
                  <c:v>0.96395537043429802</c:v>
                </c:pt>
                <c:pt idx="54">
                  <c:v>0.96620987607319997</c:v>
                </c:pt>
                <c:pt idx="55">
                  <c:v>0.96845421012787303</c:v>
                </c:pt>
                <c:pt idx="56">
                  <c:v>0.97068708654237101</c:v>
                </c:pt>
                <c:pt idx="57">
                  <c:v>0.97290720862923297</c:v>
                </c:pt>
                <c:pt idx="58">
                  <c:v>0.97511326922656405</c:v>
                </c:pt>
                <c:pt idx="59">
                  <c:v>0.97730395087242905</c:v>
                </c:pt>
                <c:pt idx="60">
                  <c:v>0.97947792599676498</c:v>
                </c:pt>
                <c:pt idx="61">
                  <c:v>0.98163385713103402</c:v>
                </c:pt>
                <c:pt idx="62">
                  <c:v>0.98377039713578995</c:v>
                </c:pt>
                <c:pt idx="63">
                  <c:v>0.98588618944637396</c:v>
                </c:pt>
                <c:pt idx="64">
                  <c:v>0.987979868336891</c:v>
                </c:pt>
                <c:pt idx="65">
                  <c:v>0.99005005920266398</c:v>
                </c:pt>
                <c:pt idx="66">
                  <c:v>0.99209537886131205</c:v>
                </c:pt>
                <c:pt idx="67">
                  <c:v>0.99411443587260595</c:v>
                </c:pt>
                <c:pt idx="68">
                  <c:v>0.99610583087724103</c:v>
                </c:pt>
                <c:pt idx="69">
                  <c:v>0.99806815695465501</c:v>
                </c:pt>
                <c:pt idx="70">
                  <c:v>1</c:v>
                </c:pt>
                <c:pt idx="71">
                  <c:v>1.0019003066247401</c:v>
                </c:pt>
                <c:pt idx="72">
                  <c:v>1.0037694925666101</c:v>
                </c:pt>
                <c:pt idx="73">
                  <c:v>1.00560834988134</c:v>
                </c:pt>
                <c:pt idx="74">
                  <c:v>1.0074176805752</c:v>
                </c:pt>
                <c:pt idx="75">
                  <c:v>1.0091982963416799</c:v>
                </c:pt>
                <c:pt idx="76">
                  <c:v>1.0109510183041299</c:v>
                </c:pt>
                <c:pt idx="77">
                  <c:v>1.0126766767642701</c:v>
                </c:pt>
                <c:pt idx="78">
                  <c:v>1.01437611095701</c:v>
                </c:pt>
                <c:pt idx="79">
                  <c:v>1.01605016881156</c:v>
                </c:pt>
                <c:pt idx="80">
                  <c:v>1.0176997067192199</c:v>
                </c:pt>
                <c:pt idx="81">
                  <c:v>1.0193255893077899</c:v>
                </c:pt>
                <c:pt idx="82">
                  <c:v>1.0209286892229901</c:v>
                </c:pt>
                <c:pt idx="83">
                  <c:v>1.02250988691692</c:v>
                </c:pt>
                <c:pt idx="84">
                  <c:v>1.02407007044373</c:v>
                </c:pt>
                <c:pt idx="85">
                  <c:v>1.02561013526278</c:v>
                </c:pt>
                <c:pt idx="86">
                  <c:v>1.0271309840492</c:v>
                </c:pt>
                <c:pt idx="87">
                  <c:v>1.0286335265122699</c:v>
                </c:pt>
                <c:pt idx="88">
                  <c:v>1.03011867922155</c:v>
                </c:pt>
                <c:pt idx="89">
                  <c:v>1.03158736544095</c:v>
                </c:pt>
                <c:pt idx="90">
                  <c:v>1.03304051497098</c:v>
                </c:pt>
                <c:pt idx="91">
                  <c:v>1.0344790639991099</c:v>
                </c:pt>
                <c:pt idx="92">
                  <c:v>1.03590395495853</c:v>
                </c:pt>
                <c:pt idx="93">
                  <c:v>1.03731613639538</c:v>
                </c:pt>
                <c:pt idx="94">
                  <c:v>1.0387165628444699</c:v>
                </c:pt>
                <c:pt idx="95">
                  <c:v>1.04010619471375</c:v>
                </c:pt>
                <c:pt idx="96">
                  <c:v>1.0414859981775899</c:v>
                </c:pt>
                <c:pt idx="97">
                  <c:v>1.0428569450788401</c:v>
                </c:pt>
                <c:pt idx="98">
                  <c:v>1.0442200128400301</c:v>
                </c:pt>
                <c:pt idx="99">
                  <c:v>1.04557618438356</c:v>
                </c:pt>
                <c:pt idx="100">
                  <c:v>1.04692644806113</c:v>
                </c:pt>
                <c:pt idx="101">
                  <c:v>1.04827179759244</c:v>
                </c:pt>
                <c:pt idx="102">
                  <c:v>1.04961323201332</c:v>
                </c:pt>
                <c:pt idx="103">
                  <c:v>1.0509517556332799</c:v>
                </c:pt>
                <c:pt idx="104">
                  <c:v>1.05228837800263</c:v>
                </c:pt>
                <c:pt idx="105">
                  <c:v>1.0536241138893001</c:v>
                </c:pt>
                <c:pt idx="106">
                  <c:v>1.0549599832654</c:v>
                </c:pt>
                <c:pt idx="107">
                  <c:v>1.0562969923377299</c:v>
                </c:pt>
                <c:pt idx="108">
                  <c:v>1.05763567173157</c:v>
                </c:pt>
                <c:pt idx="109">
                  <c:v>1.0589760476771699</c:v>
                </c:pt>
                <c:pt idx="110">
                  <c:v>1.0603181223246301</c:v>
                </c:pt>
                <c:pt idx="111">
                  <c:v>1.06166189782676</c:v>
                </c:pt>
                <c:pt idx="112">
                  <c:v>1.0630073763391099</c:v>
                </c:pt>
                <c:pt idx="113">
                  <c:v>1.06435456001996</c:v>
                </c:pt>
                <c:pt idx="114">
                  <c:v>1.06570345103033</c:v>
                </c:pt>
                <c:pt idx="115">
                  <c:v>1.0670540515339599</c:v>
                </c:pt>
                <c:pt idx="116">
                  <c:v>1.06840636369737</c:v>
                </c:pt>
                <c:pt idx="117">
                  <c:v>1.06976038968978</c:v>
                </c:pt>
                <c:pt idx="118">
                  <c:v>1.0711161316832001</c:v>
                </c:pt>
                <c:pt idx="119">
                  <c:v>1.07247359185235</c:v>
                </c:pt>
                <c:pt idx="120">
                  <c:v>1.0738327723747501</c:v>
                </c:pt>
                <c:pt idx="121">
                  <c:v>1.0751936754306499</c:v>
                </c:pt>
                <c:pt idx="122">
                  <c:v>1.07655630320308</c:v>
                </c:pt>
                <c:pt idx="123">
                  <c:v>1.07792065787782</c:v>
                </c:pt>
                <c:pt idx="124">
                  <c:v>1.07928674164344</c:v>
                </c:pt>
                <c:pt idx="125">
                  <c:v>1.08065455669126</c:v>
                </c:pt>
                <c:pt idx="126">
                  <c:v>1.0820241052153901</c:v>
                </c:pt>
                <c:pt idx="127">
                  <c:v>1.0833953894127399</c:v>
                </c:pt>
                <c:pt idx="128">
                  <c:v>1.0847684114829601</c:v>
                </c:pt>
                <c:pt idx="129">
                  <c:v>1.0861431736285301</c:v>
                </c:pt>
                <c:pt idx="130">
                  <c:v>1.0875196780547001</c:v>
                </c:pt>
                <c:pt idx="131">
                  <c:v>1.08889792696951</c:v>
                </c:pt>
                <c:pt idx="132">
                  <c:v>1.0902779225838199</c:v>
                </c:pt>
                <c:pt idx="133">
                  <c:v>1.0916596671112699</c:v>
                </c:pt>
                <c:pt idx="134">
                  <c:v>1.0930431627683199</c:v>
                </c:pt>
                <c:pt idx="135">
                  <c:v>1.09442841177423</c:v>
                </c:pt>
                <c:pt idx="136">
                  <c:v>1.09581541635108</c:v>
                </c:pt>
                <c:pt idx="137">
                  <c:v>1.0972041787237501</c:v>
                </c:pt>
                <c:pt idx="138">
                  <c:v>1.0985947011199599</c:v>
                </c:pt>
                <c:pt idx="139">
                  <c:v>1.09998698577025</c:v>
                </c:pt>
                <c:pt idx="140">
                  <c:v>1.10138103490797</c:v>
                </c:pt>
                <c:pt idx="141">
                  <c:v>1.1027768507693201</c:v>
                </c:pt>
                <c:pt idx="142">
                  <c:v>1.1041744355933201</c:v>
                </c:pt>
                <c:pt idx="143">
                  <c:v>1.10557379162185</c:v>
                </c:pt>
                <c:pt idx="144">
                  <c:v>1.1069749210995901</c:v>
                </c:pt>
                <c:pt idx="145">
                  <c:v>1.10837782627411</c:v>
                </c:pt>
                <c:pt idx="146">
                  <c:v>1.1097825093958</c:v>
                </c:pt>
                <c:pt idx="147">
                  <c:v>1.1111889727179101</c:v>
                </c:pt>
                <c:pt idx="148">
                  <c:v>1.11259721849654</c:v>
                </c:pt>
                <c:pt idx="149">
                  <c:v>1.1140072489906701</c:v>
                </c:pt>
                <c:pt idx="150">
                  <c:v>1.11541906646211</c:v>
                </c:pt>
                <c:pt idx="151">
                  <c:v>1.11683267317557</c:v>
                </c:pt>
                <c:pt idx="152">
                  <c:v>1.1182480713986001</c:v>
                </c:pt>
                <c:pt idx="153">
                  <c:v>1.11966526340165</c:v>
                </c:pt>
                <c:pt idx="154">
                  <c:v>1.1210842514580399</c:v>
                </c:pt>
                <c:pt idx="155">
                  <c:v>1.1225050378439401</c:v>
                </c:pt>
                <c:pt idx="156">
                  <c:v>1.12392762483846</c:v>
                </c:pt>
                <c:pt idx="157">
                  <c:v>1.1253520147235601</c:v>
                </c:pt>
                <c:pt idx="158">
                  <c:v>1.1267782097840899</c:v>
                </c:pt>
                <c:pt idx="159">
                  <c:v>1.12820621230783</c:v>
                </c:pt>
                <c:pt idx="160">
                  <c:v>1.12963602458542</c:v>
                </c:pt>
                <c:pt idx="161">
                  <c:v>1.1310676489104201</c:v>
                </c:pt>
                <c:pt idx="162">
                  <c:v>1.1325010875793</c:v>
                </c:pt>
                <c:pt idx="163">
                  <c:v>1.13393634289144</c:v>
                </c:pt>
                <c:pt idx="164">
                  <c:v>1.1353734171491201</c:v>
                </c:pt>
                <c:pt idx="165">
                  <c:v>1.13681231265757</c:v>
                </c:pt>
                <c:pt idx="166">
                  <c:v>1.13825303172489</c:v>
                </c:pt>
                <c:pt idx="167">
                  <c:v>1.1396955766621599</c:v>
                </c:pt>
                <c:pt idx="168">
                  <c:v>1.1411399497833601</c:v>
                </c:pt>
                <c:pt idx="169">
                  <c:v>1.1425861534054</c:v>
                </c:pt>
                <c:pt idx="170">
                  <c:v>1.1440341898481301</c:v>
                </c:pt>
                <c:pt idx="171">
                  <c:v>1.14548406143436</c:v>
                </c:pt>
                <c:pt idx="172">
                  <c:v>1.1469357704898</c:v>
                </c:pt>
                <c:pt idx="173">
                  <c:v>1.14838931934316</c:v>
                </c:pt>
                <c:pt idx="174">
                  <c:v>1.1498447103260601</c:v>
                </c:pt>
                <c:pt idx="175">
                  <c:v>1.1513019457731</c:v>
                </c:pt>
                <c:pt idx="176">
                  <c:v>1.1527610280218199</c:v>
                </c:pt>
                <c:pt idx="177">
                  <c:v>1.1542219594127401</c:v>
                </c:pt>
                <c:pt idx="178">
                  <c:v>1.1556847422893299</c:v>
                </c:pt>
                <c:pt idx="179">
                  <c:v>1.15714937899805</c:v>
                </c:pt>
                <c:pt idx="180">
                  <c:v>1.1586158718883099</c:v>
                </c:pt>
                <c:pt idx="181">
                  <c:v>1.1600842233125099</c:v>
                </c:pt>
                <c:pt idx="182">
                  <c:v>1.1615544356260299</c:v>
                </c:pt>
                <c:pt idx="183">
                  <c:v>1.16302651118724</c:v>
                </c:pt>
                <c:pt idx="184">
                  <c:v>1.16450045235749</c:v>
                </c:pt>
                <c:pt idx="185">
                  <c:v>1.16597626150113</c:v>
                </c:pt>
                <c:pt idx="186">
                  <c:v>1.16745394098551</c:v>
                </c:pt>
                <c:pt idx="187">
                  <c:v>1.1689334931809601</c:v>
                </c:pt>
                <c:pt idx="188">
                  <c:v>1.1704149204608301</c:v>
                </c:pt>
                <c:pt idx="189">
                  <c:v>1.17189822520148</c:v>
                </c:pt>
                <c:pt idx="190">
                  <c:v>1.17338340978227</c:v>
                </c:pt>
                <c:pt idx="191">
                  <c:v>1.17487047658559</c:v>
                </c:pt>
                <c:pt idx="192">
                  <c:v>1.1763594279968399</c:v>
                </c:pt>
                <c:pt idx="193">
                  <c:v>1.1778502664044499</c:v>
                </c:pt>
                <c:pt idx="194">
                  <c:v>1.1793429941998601</c:v>
                </c:pt>
                <c:pt idx="195">
                  <c:v>1.18083761377755</c:v>
                </c:pt>
                <c:pt idx="196">
                  <c:v>1.1823341275350501</c:v>
                </c:pt>
                <c:pt idx="197">
                  <c:v>1.18383253787291</c:v>
                </c:pt>
                <c:pt idx="198">
                  <c:v>1.18533284719473</c:v>
                </c:pt>
                <c:pt idx="199">
                  <c:v>1.18683505790715</c:v>
                </c:pt>
                <c:pt idx="200">
                  <c:v>1.18833917241987</c:v>
                </c:pt>
                <c:pt idx="201">
                  <c:v>1.18984519314562</c:v>
                </c:pt>
                <c:pt idx="202">
                  <c:v>1.1913531225002301</c:v>
                </c:pt>
                <c:pt idx="203">
                  <c:v>1.19286296290255</c:v>
                </c:pt>
                <c:pt idx="204">
                  <c:v>1.19437471677452</c:v>
                </c:pt>
                <c:pt idx="205">
                  <c:v>1.19588838654114</c:v>
                </c:pt>
                <c:pt idx="206">
                  <c:v>1.1974039746304901</c:v>
                </c:pt>
                <c:pt idx="207">
                  <c:v>1.1989214834737201</c:v>
                </c:pt>
                <c:pt idx="208">
                  <c:v>1.2004409155050499</c:v>
                </c:pt>
                <c:pt idx="209">
                  <c:v>1.20196227316182</c:v>
                </c:pt>
                <c:pt idx="210">
                  <c:v>1.20348555888443</c:v>
                </c:pt>
                <c:pt idx="211">
                  <c:v>1.2050107751163699</c:v>
                </c:pt>
                <c:pt idx="212">
                  <c:v>1.20653792430425</c:v>
                </c:pt>
                <c:pt idx="213">
                  <c:v>1.2080670088977601</c:v>
                </c:pt>
                <c:pt idx="214">
                  <c:v>1.2095980313497099</c:v>
                </c:pt>
                <c:pt idx="215">
                  <c:v>1.21113099411601</c:v>
                </c:pt>
                <c:pt idx="216">
                  <c:v>1.2126658996556701</c:v>
                </c:pt>
                <c:pt idx="217">
                  <c:v>1.2142027504308399</c:v>
                </c:pt>
                <c:pt idx="218">
                  <c:v>1.21574154890678</c:v>
                </c:pt>
                <c:pt idx="219">
                  <c:v>1.21728229755188</c:v>
                </c:pt>
                <c:pt idx="220">
                  <c:v>1.2188249988376401</c:v>
                </c:pt>
                <c:pt idx="221">
                  <c:v>1.22036965523871</c:v>
                </c:pt>
                <c:pt idx="222">
                  <c:v>1.22191626923287</c:v>
                </c:pt>
                <c:pt idx="223">
                  <c:v>1.22346484330104</c:v>
                </c:pt>
                <c:pt idx="224">
                  <c:v>1.2250153799273</c:v>
                </c:pt>
                <c:pt idx="225">
                  <c:v>1.2265678815988399</c:v>
                </c:pt>
                <c:pt idx="226">
                  <c:v>1.2281223508060399</c:v>
                </c:pt>
                <c:pt idx="227">
                  <c:v>1.22967879004242</c:v>
                </c:pt>
                <c:pt idx="228">
                  <c:v>1.23123720180466</c:v>
                </c:pt>
                <c:pt idx="229">
                  <c:v>1.2327975885925999</c:v>
                </c:pt>
                <c:pt idx="230">
                  <c:v>1.2343599529092699</c:v>
                </c:pt>
                <c:pt idx="231">
                  <c:v>1.23592429726084</c:v>
                </c:pt>
                <c:pt idx="232">
                  <c:v>1.2374906241566801</c:v>
                </c:pt>
                <c:pt idx="233">
                  <c:v>1.23905893610933</c:v>
                </c:pt>
                <c:pt idx="234">
                  <c:v>1.2406292356345201</c:v>
                </c:pt>
                <c:pt idx="235">
                  <c:v>1.24220152525117</c:v>
                </c:pt>
                <c:pt idx="236">
                  <c:v>1.2437758074813701</c:v>
                </c:pt>
                <c:pt idx="237">
                  <c:v>1.24535208485044</c:v>
                </c:pt>
                <c:pt idx="238">
                  <c:v>1.2469303598868799</c:v>
                </c:pt>
                <c:pt idx="239">
                  <c:v>1.24851063512239</c:v>
                </c:pt>
                <c:pt idx="240">
                  <c:v>1.2500929130919001</c:v>
                </c:pt>
              </c:numCache>
            </c:numRef>
          </c:yVal>
          <c:smooth val="0"/>
          <c:extLst>
            <c:ext xmlns:c16="http://schemas.microsoft.com/office/drawing/2014/chart" uri="{C3380CC4-5D6E-409C-BE32-E72D297353CC}">
              <c16:uniqueId val="{00000000-F021-4A67-99CB-D4BE33FB61F0}"/>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Microsoft_Excel_Worksheet2!$C$2:$C$10002</c:f>
              <c:numCache>
                <c:formatCode>General</c:formatCode>
                <c:ptCount val="10001"/>
                <c:pt idx="0">
                  <c:v>0.68732513890986402</c:v>
                </c:pt>
                <c:pt idx="1">
                  <c:v>0.69122583544377803</c:v>
                </c:pt>
                <c:pt idx="2">
                  <c:v>0.69514862704639102</c:v>
                </c:pt>
                <c:pt idx="3">
                  <c:v>0.69909363658402901</c:v>
                </c:pt>
                <c:pt idx="4">
                  <c:v>0.70306098744620404</c:v>
                </c:pt>
                <c:pt idx="5">
                  <c:v>0.70705080353377303</c:v>
                </c:pt>
                <c:pt idx="6">
                  <c:v>0.71106320924549404</c:v>
                </c:pt>
                <c:pt idx="7">
                  <c:v>0.71509832946280205</c:v>
                </c:pt>
                <c:pt idx="8">
                  <c:v>0.71915628953256905</c:v>
                </c:pt>
                <c:pt idx="9">
                  <c:v>0.72323721524761098</c:v>
                </c:pt>
                <c:pt idx="10">
                  <c:v>0.72734123282462404</c:v>
                </c:pt>
                <c:pt idx="11">
                  <c:v>0.73146846887925399</c:v>
                </c:pt>
                <c:pt idx="12">
                  <c:v>0.73561905039787701</c:v>
                </c:pt>
                <c:pt idx="13">
                  <c:v>0.73979310470567505</c:v>
                </c:pt>
                <c:pt idx="14">
                  <c:v>0.74399075943048698</c:v>
                </c:pt>
                <c:pt idx="15">
                  <c:v>0.74821214246183199</c:v>
                </c:pt>
                <c:pt idx="16">
                  <c:v>0.75245738190442801</c:v>
                </c:pt>
                <c:pt idx="17">
                  <c:v>0.75672660602539799</c:v>
                </c:pt>
                <c:pt idx="18">
                  <c:v>0.76101994319420496</c:v>
                </c:pt>
                <c:pt idx="19">
                  <c:v>0.76533752181423598</c:v>
                </c:pt>
                <c:pt idx="20">
                  <c:v>0.76967947024471495</c:v>
                </c:pt>
                <c:pt idx="21">
                  <c:v>0.77404591671140999</c:v>
                </c:pt>
                <c:pt idx="22">
                  <c:v>0.77843698920431503</c:v>
                </c:pt>
                <c:pt idx="23">
                  <c:v>0.78285281536013795</c:v>
                </c:pt>
                <c:pt idx="24">
                  <c:v>0.78729352232699901</c:v>
                </c:pt>
                <c:pt idx="25">
                  <c:v>0.791759236608233</c:v>
                </c:pt>
                <c:pt idx="26">
                  <c:v>0.79625008388156504</c:v>
                </c:pt>
                <c:pt idx="27">
                  <c:v>0.80076618878910599</c:v>
                </c:pt>
                <c:pt idx="28">
                  <c:v>0.80530767469270603</c:v>
                </c:pt>
                <c:pt idx="29">
                  <c:v>0.80987466338790803</c:v>
                </c:pt>
                <c:pt idx="30">
                  <c:v>0.81446727476828895</c:v>
                </c:pt>
                <c:pt idx="31">
                  <c:v>0.81908562643000304</c:v>
                </c:pt>
                <c:pt idx="32">
                  <c:v>0.82372983320389104</c:v>
                </c:pt>
                <c:pt idx="33">
                  <c:v>0.82840000659942703</c:v>
                </c:pt>
                <c:pt idx="34">
                  <c:v>0.83309625414066202</c:v>
                </c:pt>
                <c:pt idx="35">
                  <c:v>0.83781867856917103</c:v>
                </c:pt>
                <c:pt idx="36">
                  <c:v>0.84256737688208205</c:v>
                </c:pt>
                <c:pt idx="37">
                  <c:v>0.84734243916427499</c:v>
                </c:pt>
                <c:pt idx="38">
                  <c:v>0.85214394716184605</c:v>
                </c:pt>
                <c:pt idx="39">
                  <c:v>0.85697197252776502</c:v>
                </c:pt>
                <c:pt idx="40">
                  <c:v>0.86182657464887302</c:v>
                </c:pt>
                <c:pt idx="41">
                  <c:v>0.86670779793340003</c:v>
                </c:pt>
                <c:pt idx="42">
                  <c:v>0.87161492922328598</c:v>
                </c:pt>
                <c:pt idx="43">
                  <c:v>0.87654425340935405</c:v>
                </c:pt>
                <c:pt idx="44">
                  <c:v>0.88149122944202196</c:v>
                </c:pt>
                <c:pt idx="45">
                  <c:v>0.88645122527006903</c:v>
                </c:pt>
                <c:pt idx="46">
                  <c:v>0.89141952011210601</c:v>
                </c:pt>
                <c:pt idx="47">
                  <c:v>0.89639130734110495</c:v>
                </c:pt>
                <c:pt idx="48">
                  <c:v>0.90136169804869803</c:v>
                </c:pt>
                <c:pt idx="49">
                  <c:v>0.90632572536492595</c:v>
                </c:pt>
                <c:pt idx="50">
                  <c:v>0.911278349619702</c:v>
                </c:pt>
                <c:pt idx="51">
                  <c:v>0.91621446444489096</c:v>
                </c:pt>
                <c:pt idx="52">
                  <c:v>0.921128903930853</c:v>
                </c:pt>
                <c:pt idx="53">
                  <c:v>0.92601645096915297</c:v>
                </c:pt>
                <c:pt idx="54">
                  <c:v>0.93087184693437197</c:v>
                </c:pt>
                <c:pt idx="55">
                  <c:v>0.935689802883236</c:v>
                </c:pt>
                <c:pt idx="56">
                  <c:v>0.94046501247942305</c:v>
                </c:pt>
                <c:pt idx="57">
                  <c:v>0.94519216688820196</c:v>
                </c:pt>
                <c:pt idx="58">
                  <c:v>0.94986597192766198</c:v>
                </c:pt>
                <c:pt idx="59">
                  <c:v>0.95448116781361503</c:v>
                </c:pt>
                <c:pt idx="60">
                  <c:v>0.959032551894758</c:v>
                </c:pt>
                <c:pt idx="61">
                  <c:v>0.96351500484428199</c:v>
                </c:pt>
                <c:pt idx="62">
                  <c:v>0.96792352085516498</c:v>
                </c:pt>
                <c:pt idx="63">
                  <c:v>0.97225324247947598</c:v>
                </c:pt>
                <c:pt idx="64">
                  <c:v>0.97649950085727</c:v>
                </c:pt>
                <c:pt idx="65">
                  <c:v>0.98065786219697804</c:v>
                </c:pt>
                <c:pt idx="66">
                  <c:v>0.98472418149326701</c:v>
                </c:pt>
                <c:pt idx="67">
                  <c:v>0.98869466459367605</c:v>
                </c:pt>
                <c:pt idx="68">
                  <c:v>0.99256593984018304</c:v>
                </c:pt>
                <c:pt idx="69">
                  <c:v>0.99633514059690997</c:v>
                </c:pt>
                <c:pt idx="70">
                  <c:v>1</c:v>
                </c:pt>
                <c:pt idx="71">
                  <c:v>1.0002431977694</c:v>
                </c:pt>
                <c:pt idx="72">
                  <c:v>1.00052880422142</c:v>
                </c:pt>
                <c:pt idx="73">
                  <c:v>1.0008512340306801</c:v>
                </c:pt>
                <c:pt idx="74">
                  <c:v>1.0012048348243801</c:v>
                </c:pt>
                <c:pt idx="75">
                  <c:v>1.00158391271846</c:v>
                </c:pt>
                <c:pt idx="76">
                  <c:v>1.00198276295383</c:v>
                </c:pt>
                <c:pt idx="77">
                  <c:v>1.0023957054110599</c:v>
                </c:pt>
                <c:pt idx="78">
                  <c:v>1.00281712452717</c:v>
                </c:pt>
                <c:pt idx="79">
                  <c:v>1.0032415128680201</c:v>
                </c:pt>
                <c:pt idx="80">
                  <c:v>1.0036635173478401</c:v>
                </c:pt>
                <c:pt idx="81">
                  <c:v>1.0040779868557099</c:v>
                </c:pt>
                <c:pt idx="82">
                  <c:v>1.0044800198730801</c:v>
                </c:pt>
                <c:pt idx="83">
                  <c:v>1.0048650105683301</c:v>
                </c:pt>
                <c:pt idx="84">
                  <c:v>1.0052286918492599</c:v>
                </c:pt>
                <c:pt idx="85">
                  <c:v>1.0055671739487999</c:v>
                </c:pt>
                <c:pt idx="86">
                  <c:v>1.0058769773084699</c:v>
                </c:pt>
                <c:pt idx="87">
                  <c:v>1.0061550587933501</c:v>
                </c:pt>
                <c:pt idx="88">
                  <c:v>1.00639883059758</c:v>
                </c:pt>
                <c:pt idx="89">
                  <c:v>1.0066061715513099</c:v>
                </c:pt>
                <c:pt idx="90">
                  <c:v>1.0067754308883901</c:v>
                </c:pt>
                <c:pt idx="91">
                  <c:v>1.0069054248506499</c:v>
                </c:pt>
                <c:pt idx="92">
                  <c:v>1.00699542676787</c:v>
                </c:pt>
                <c:pt idx="93">
                  <c:v>1.0070451514484999</c:v>
                </c:pt>
                <c:pt idx="94">
                  <c:v>1.0070547348396099</c:v>
                </c:pt>
                <c:pt idx="95">
                  <c:v>1.0070247099670999</c:v>
                </c:pt>
                <c:pt idx="96">
                  <c:v>1.0069559801587</c:v>
                </c:pt>
                <c:pt idx="97">
                  <c:v>1.00684979049248</c:v>
                </c:pt>
                <c:pt idx="98">
                  <c:v>1.0067076983191701</c:v>
                </c:pt>
                <c:pt idx="99">
                  <c:v>1.00653154358826</c:v>
                </c:pt>
                <c:pt idx="100">
                  <c:v>1.0063234195808</c:v>
                </c:pt>
                <c:pt idx="101">
                  <c:v>1.0060856445230899</c:v>
                </c:pt>
                <c:pt idx="102">
                  <c:v>1.00582073443511</c:v>
                </c:pt>
                <c:pt idx="103">
                  <c:v>1.0055313774582799</c:v>
                </c:pt>
                <c:pt idx="104">
                  <c:v>1.0052204098133699</c:v>
                </c:pt>
                <c:pt idx="105">
                  <c:v>1.00489079346057</c:v>
                </c:pt>
                <c:pt idx="106">
                  <c:v>1.0045455954712801</c:v>
                </c:pt>
                <c:pt idx="107">
                  <c:v>1.00418792904528</c:v>
                </c:pt>
                <c:pt idx="108">
                  <c:v>1.0038199387156601</c:v>
                </c:pt>
                <c:pt idx="109">
                  <c:v>1.0034426312932101</c:v>
                </c:pt>
                <c:pt idx="110">
                  <c:v>1.0030568559651001</c:v>
                </c:pt>
                <c:pt idx="111">
                  <c:v>1.0026633681733399</c:v>
                </c:pt>
                <c:pt idx="112">
                  <c:v>1.0022628416843899</c:v>
                </c:pt>
                <c:pt idx="113">
                  <c:v>1.0018558789254399</c:v>
                </c:pt>
                <c:pt idx="114">
                  <c:v>1.0014430198551201</c:v>
                </c:pt>
                <c:pt idx="115">
                  <c:v>1.0010247495934199</c:v>
                </c:pt>
                <c:pt idx="116">
                  <c:v>1.00060150499958</c:v>
                </c:pt>
                <c:pt idx="117">
                  <c:v>1.0001736803565</c:v>
                </c:pt>
                <c:pt idx="118">
                  <c:v>0.99974163229477297</c:v>
                </c:pt>
                <c:pt idx="119">
                  <c:v>0.99930568406838205</c:v>
                </c:pt>
                <c:pt idx="120">
                  <c:v>0.99886612927625096</c:v>
                </c:pt>
                <c:pt idx="121">
                  <c:v>0.99842323510925401</c:v>
                </c:pt>
                <c:pt idx="122">
                  <c:v>0.997977245189824</c:v>
                </c:pt>
                <c:pt idx="123">
                  <c:v>0.99752838206105399</c:v>
                </c:pt>
                <c:pt idx="124">
                  <c:v>0.99707684937351604</c:v>
                </c:pt>
                <c:pt idx="125">
                  <c:v>0.99662283381081296</c:v>
                </c:pt>
                <c:pt idx="126">
                  <c:v>0.99616650678878704</c:v>
                </c:pt>
                <c:pt idx="127">
                  <c:v>0.99570802595820895</c:v>
                </c:pt>
                <c:pt idx="128">
                  <c:v>0.99524753653644105</c:v>
                </c:pt>
                <c:pt idx="129">
                  <c:v>0.994785172489972</c:v>
                </c:pt>
                <c:pt idx="130">
                  <c:v>0.99432105758660005</c:v>
                </c:pt>
                <c:pt idx="131">
                  <c:v>0.99385530633345398</c:v>
                </c:pt>
                <c:pt idx="132">
                  <c:v>0.99338802481483301</c:v>
                </c:pt>
                <c:pt idx="133">
                  <c:v>0.99291931144193102</c:v>
                </c:pt>
                <c:pt idx="134">
                  <c:v>0.99244925762492797</c:v>
                </c:pt>
                <c:pt idx="135">
                  <c:v>0.99197794837653297</c:v>
                </c:pt>
                <c:pt idx="136">
                  <c:v>0.99150546285490804</c:v>
                </c:pt>
                <c:pt idx="137">
                  <c:v>0.99103187485285205</c:v>
                </c:pt>
                <c:pt idx="138">
                  <c:v>0.990557253239289</c:v>
                </c:pt>
                <c:pt idx="139">
                  <c:v>0.99008166235833905</c:v>
                </c:pt>
                <c:pt idx="140">
                  <c:v>0.98960516239058505</c:v>
                </c:pt>
                <c:pt idx="141">
                  <c:v>0.98912780968062797</c:v>
                </c:pt>
                <c:pt idx="142">
                  <c:v>0.98864965703447905</c:v>
                </c:pt>
                <c:pt idx="143">
                  <c:v>0.988170753989975</c:v>
                </c:pt>
                <c:pt idx="144">
                  <c:v>0.987691147062982</c:v>
                </c:pt>
                <c:pt idx="145">
                  <c:v>0.98721087997187096</c:v>
                </c:pt>
                <c:pt idx="146">
                  <c:v>0.98672999384244198</c:v>
                </c:pt>
                <c:pt idx="147">
                  <c:v>0.98624852739524005</c:v>
                </c:pt>
                <c:pt idx="148">
                  <c:v>0.98576651711699004</c:v>
                </c:pt>
                <c:pt idx="149">
                  <c:v>0.98528399741768802</c:v>
                </c:pt>
                <c:pt idx="150">
                  <c:v>0.984801000774713</c:v>
                </c:pt>
                <c:pt idx="151">
                  <c:v>0.98431755786519104</c:v>
                </c:pt>
                <c:pt idx="152">
                  <c:v>0.98383369768770601</c:v>
                </c:pt>
                <c:pt idx="153">
                  <c:v>0.98334944767432897</c:v>
                </c:pt>
                <c:pt idx="154">
                  <c:v>0.98286483379385603</c:v>
                </c:pt>
                <c:pt idx="155">
                  <c:v>0.98237988064703596</c:v>
                </c:pt>
                <c:pt idx="156">
                  <c:v>0.98189461155450897</c:v>
                </c:pt>
                <c:pt idx="157">
                  <c:v>0.98140904863808498</c:v>
                </c:pt>
                <c:pt idx="158">
                  <c:v>0.98092321289594298</c:v>
                </c:pt>
                <c:pt idx="159">
                  <c:v>0.98043712427227203</c:v>
                </c:pt>
                <c:pt idx="160">
                  <c:v>0.97995080172183002</c:v>
                </c:pt>
                <c:pt idx="161">
                  <c:v>0.97946426326983504</c:v>
                </c:pt>
                <c:pt idx="162">
                  <c:v>0.97897752606758304</c:v>
                </c:pt>
                <c:pt idx="163">
                  <c:v>0.97849060644414199</c:v>
                </c:pt>
                <c:pt idx="164">
                  <c:v>0.97800351995443502</c:v>
                </c:pt>
                <c:pt idx="165">
                  <c:v>0.97751628142400804</c:v>
                </c:pt>
                <c:pt idx="166">
                  <c:v>0.97702890499074002</c:v>
                </c:pt>
                <c:pt idx="167">
                  <c:v>0.97654140414373303</c:v>
                </c:pt>
                <c:pt idx="168">
                  <c:v>0.97605379175961304</c:v>
                </c:pt>
                <c:pt idx="169">
                  <c:v>0.97556608013642598</c:v>
                </c:pt>
                <c:pt idx="170">
                  <c:v>0.97507828102531402</c:v>
                </c:pt>
                <c:pt idx="171">
                  <c:v>0.97459040566015298</c:v>
                </c:pt>
                <c:pt idx="172">
                  <c:v>0.97410246478527396</c:v>
                </c:pt>
                <c:pt idx="173">
                  <c:v>0.97361446868145596</c:v>
                </c:pt>
                <c:pt idx="174">
                  <c:v>0.973126427190249</c:v>
                </c:pt>
                <c:pt idx="175">
                  <c:v>0.97263834973682795</c:v>
                </c:pt>
                <c:pt idx="176">
                  <c:v>0.97215024535140704</c:v>
                </c:pt>
                <c:pt idx="177">
                  <c:v>0.97166212268936603</c:v>
                </c:pt>
                <c:pt idx="178">
                  <c:v>0.97117399005017102</c:v>
                </c:pt>
                <c:pt idx="179">
                  <c:v>0.97068585539514196</c:v>
                </c:pt>
                <c:pt idx="180">
                  <c:v>0.97019772636419199</c:v>
                </c:pt>
                <c:pt idx="181">
                  <c:v>0.96970961029157299</c:v>
                </c:pt>
                <c:pt idx="182">
                  <c:v>0.96922151422071101</c:v>
                </c:pt>
                <c:pt idx="183">
                  <c:v>0.96873344491819702</c:v>
                </c:pt>
                <c:pt idx="184">
                  <c:v>0.96824540888696098</c:v>
                </c:pt>
                <c:pt idx="185">
                  <c:v>0.96775741237872603</c:v>
                </c:pt>
                <c:pt idx="186">
                  <c:v>0.96726946140575099</c:v>
                </c:pt>
                <c:pt idx="187">
                  <c:v>0.96678156175192198</c:v>
                </c:pt>
                <c:pt idx="188">
                  <c:v>0.96629371898325001</c:v>
                </c:pt>
                <c:pt idx="189">
                  <c:v>0.96580593845777496</c:v>
                </c:pt>
                <c:pt idx="190">
                  <c:v>0.96531822533495604</c:v>
                </c:pt>
                <c:pt idx="191">
                  <c:v>0.96483058458454596</c:v>
                </c:pt>
                <c:pt idx="192">
                  <c:v>0.96434302099500002</c:v>
                </c:pt>
                <c:pt idx="193">
                  <c:v>0.96385553918144495</c:v>
                </c:pt>
                <c:pt idx="194">
                  <c:v>0.96336814359322698</c:v>
                </c:pt>
                <c:pt idx="195">
                  <c:v>0.96288083852107897</c:v>
                </c:pt>
                <c:pt idx="196">
                  <c:v>0.96239362810390805</c:v>
                </c:pt>
                <c:pt idx="197">
                  <c:v>0.96190651633524804</c:v>
                </c:pt>
                <c:pt idx="198">
                  <c:v>0.96141950706938495</c:v>
                </c:pt>
                <c:pt idx="199">
                  <c:v>0.96093260402716696</c:v>
                </c:pt>
                <c:pt idx="200">
                  <c:v>0.960445810801549</c:v>
                </c:pt>
                <c:pt idx="201">
                  <c:v>0.95995913086283402</c:v>
                </c:pt>
                <c:pt idx="202">
                  <c:v>0.95947256756368404</c:v>
                </c:pt>
                <c:pt idx="203">
                  <c:v>0.95898612414387696</c:v>
                </c:pt>
                <c:pt idx="204">
                  <c:v>0.95849980373483601</c:v>
                </c:pt>
                <c:pt idx="205">
                  <c:v>0.95801360936394298</c:v>
                </c:pt>
                <c:pt idx="206">
                  <c:v>0.95752754395865203</c:v>
                </c:pt>
                <c:pt idx="207">
                  <c:v>0.95704161035041002</c:v>
                </c:pt>
                <c:pt idx="208">
                  <c:v>0.95655581127838296</c:v>
                </c:pt>
                <c:pt idx="209">
                  <c:v>0.95607014939302304</c:v>
                </c:pt>
                <c:pt idx="210">
                  <c:v>0.95558462725947602</c:v>
                </c:pt>
                <c:pt idx="211">
                  <c:v>0.95509924736081397</c:v>
                </c:pt>
                <c:pt idx="212">
                  <c:v>0.95461401210113905</c:v>
                </c:pt>
                <c:pt idx="213">
                  <c:v>0.95412892380854597</c:v>
                </c:pt>
                <c:pt idx="214">
                  <c:v>0.95364398473793999</c:v>
                </c:pt>
                <c:pt idx="215">
                  <c:v>0.95315919707375096</c:v>
                </c:pt>
                <c:pt idx="216">
                  <c:v>0.95267456293250996</c:v>
                </c:pt>
                <c:pt idx="217">
                  <c:v>0.95219008436532404</c:v>
                </c:pt>
                <c:pt idx="218">
                  <c:v>0.95170576336023904</c:v>
                </c:pt>
                <c:pt idx="219">
                  <c:v>0.951221601844498</c:v>
                </c:pt>
                <c:pt idx="220">
                  <c:v>0.95073760168672306</c:v>
                </c:pt>
                <c:pt idx="221">
                  <c:v>0.95025376469897704</c:v>
                </c:pt>
                <c:pt idx="222">
                  <c:v>0.94977009263874601</c:v>
                </c:pt>
                <c:pt idx="223">
                  <c:v>0.94928658721086101</c:v>
                </c:pt>
                <c:pt idx="224">
                  <c:v>0.94880325006931099</c:v>
                </c:pt>
                <c:pt idx="225">
                  <c:v>0.94832008281900704</c:v>
                </c:pt>
                <c:pt idx="226">
                  <c:v>0.94783708701742997</c:v>
                </c:pt>
                <c:pt idx="227">
                  <c:v>0.94735426417628399</c:v>
                </c:pt>
                <c:pt idx="228">
                  <c:v>0.94687161576301004</c:v>
                </c:pt>
                <c:pt idx="229">
                  <c:v>0.94638914320227496</c:v>
                </c:pt>
                <c:pt idx="230">
                  <c:v>0.94590684787741397</c:v>
                </c:pt>
                <c:pt idx="231">
                  <c:v>0.94542473113177095</c:v>
                </c:pt>
                <c:pt idx="232">
                  <c:v>0.94494279427003403</c:v>
                </c:pt>
                <c:pt idx="233">
                  <c:v>0.94446103855949903</c:v>
                </c:pt>
                <c:pt idx="234">
                  <c:v>0.94397946523126097</c:v>
                </c:pt>
                <c:pt idx="235">
                  <c:v>0.94349807548140396</c:v>
                </c:pt>
                <c:pt idx="236">
                  <c:v>0.94301687047211402</c:v>
                </c:pt>
                <c:pt idx="237">
                  <c:v>0.94253585133275997</c:v>
                </c:pt>
                <c:pt idx="238">
                  <c:v>0.94205501916094103</c:v>
                </c:pt>
                <c:pt idx="239">
                  <c:v>0.94157437502345898</c:v>
                </c:pt>
                <c:pt idx="240">
                  <c:v>0.94109391995731695</c:v>
                </c:pt>
              </c:numCache>
            </c:numRef>
          </c:yVal>
          <c:smooth val="0"/>
          <c:extLst>
            <c:ext xmlns:c16="http://schemas.microsoft.com/office/drawing/2014/chart" uri="{C3380CC4-5D6E-409C-BE32-E72D297353CC}">
              <c16:uniqueId val="{00000001-F021-4A67-99CB-D4BE33FB61F0}"/>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Microsoft_Excel_Worksheet2!$D$2:$D$10002</c:f>
              <c:numCache>
                <c:formatCode>General</c:formatCode>
                <c:ptCount val="10001"/>
                <c:pt idx="0">
                  <c:v>1.04544805369936</c:v>
                </c:pt>
                <c:pt idx="1">
                  <c:v>1.0446170329234199</c:v>
                </c:pt>
                <c:pt idx="2">
                  <c:v>1.0437867359375901</c:v>
                </c:pt>
                <c:pt idx="3">
                  <c:v>1.0429571651234999</c:v>
                </c:pt>
                <c:pt idx="4">
                  <c:v>1.0421283230540199</c:v>
                </c:pt>
                <c:pt idx="5">
                  <c:v>1.0413002125092199</c:v>
                </c:pt>
                <c:pt idx="6">
                  <c:v>1.04047283649384</c:v>
                </c:pt>
                <c:pt idx="7">
                  <c:v>1.03964619825667</c:v>
                </c:pt>
                <c:pt idx="8">
                  <c:v>1.03882030131187</c:v>
                </c:pt>
                <c:pt idx="9">
                  <c:v>1.0379951494626001</c:v>
                </c:pt>
                <c:pt idx="10">
                  <c:v>1.0371707468273099</c:v>
                </c:pt>
                <c:pt idx="11">
                  <c:v>1.0363470978688101</c:v>
                </c:pt>
                <c:pt idx="12">
                  <c:v>1.0355242074267199</c:v>
                </c:pt>
                <c:pt idx="13">
                  <c:v>1.03470208075364</c:v>
                </c:pt>
                <c:pt idx="14">
                  <c:v>1.03388072355559</c:v>
                </c:pt>
                <c:pt idx="15">
                  <c:v>1.0330601420372301</c:v>
                </c:pt>
                <c:pt idx="16">
                  <c:v>1.0322403429526601</c:v>
                </c:pt>
                <c:pt idx="17">
                  <c:v>1.0314213336626199</c:v>
                </c:pt>
                <c:pt idx="18">
                  <c:v>1.0306031221988099</c:v>
                </c:pt>
                <c:pt idx="19">
                  <c:v>1.0297857173367799</c:v>
                </c:pt>
                <c:pt idx="20">
                  <c:v>1.0289691286784</c:v>
                </c:pt>
                <c:pt idx="21">
                  <c:v>1.02815336674559</c:v>
                </c:pt>
                <c:pt idx="22">
                  <c:v>1.02733844308709</c:v>
                </c:pt>
                <c:pt idx="23">
                  <c:v>1.0265243704004801</c:v>
                </c:pt>
                <c:pt idx="24">
                  <c:v>1.0257111626719799</c:v>
                </c:pt>
                <c:pt idx="25">
                  <c:v>1.0248988353371999</c:v>
                </c:pt>
                <c:pt idx="26">
                  <c:v>1.0240874054665401</c:v>
                </c:pt>
                <c:pt idx="27">
                  <c:v>1.0232768919797299</c:v>
                </c:pt>
                <c:pt idx="28">
                  <c:v>1.02246731589516</c:v>
                </c:pt>
                <c:pt idx="29">
                  <c:v>1.02165870062055</c:v>
                </c:pt>
                <c:pt idx="30">
                  <c:v>1.02085107229324</c:v>
                </c:pt>
                <c:pt idx="31">
                  <c:v>1.02004446018041</c:v>
                </c:pt>
                <c:pt idx="32">
                  <c:v>1.01923889715162</c:v>
                </c:pt>
                <c:pt idx="33">
                  <c:v>1.01843442023968</c:v>
                </c:pt>
                <c:pt idx="34">
                  <c:v>1.0176310713094301</c:v>
                </c:pt>
                <c:pt idx="35">
                  <c:v>1.01682889785965</c:v>
                </c:pt>
                <c:pt idx="36">
                  <c:v>1.0160279539898001</c:v>
                </c:pt>
                <c:pt idx="37">
                  <c:v>1.0152283015727199</c:v>
                </c:pt>
                <c:pt idx="38">
                  <c:v>1.0144300116860601</c:v>
                </c:pt>
                <c:pt idx="39">
                  <c:v>1.0136331663715099</c:v>
                </c:pt>
                <c:pt idx="40">
                  <c:v>1.01283786081273</c:v>
                </c:pt>
                <c:pt idx="41">
                  <c:v>1.01204420605287</c:v>
                </c:pt>
                <c:pt idx="42">
                  <c:v>1.01125277649793</c:v>
                </c:pt>
                <c:pt idx="43">
                  <c:v>1.0104659311389199</c:v>
                </c:pt>
                <c:pt idx="44">
                  <c:v>1.0096864560027199</c:v>
                </c:pt>
                <c:pt idx="45">
                  <c:v>1.0089171140081901</c:v>
                </c:pt>
                <c:pt idx="46">
                  <c:v>1.0081606421932801</c:v>
                </c:pt>
                <c:pt idx="47">
                  <c:v>1.0074197487235901</c:v>
                </c:pt>
                <c:pt idx="48">
                  <c:v>1.0066971096263799</c:v>
                </c:pt>
                <c:pt idx="49">
                  <c:v>1.0059953651848601</c:v>
                </c:pt>
                <c:pt idx="50">
                  <c:v>1.00531711591707</c:v>
                </c:pt>
                <c:pt idx="51">
                  <c:v>1.0046649180513101</c:v>
                </c:pt>
                <c:pt idx="52">
                  <c:v>1.00404127839463</c:v>
                </c:pt>
                <c:pt idx="53">
                  <c:v>1.00344864847339</c:v>
                </c:pt>
                <c:pt idx="54">
                  <c:v>1.00288941780319</c:v>
                </c:pt>
                <c:pt idx="55">
                  <c:v>1.00236590612011</c:v>
                </c:pt>
                <c:pt idx="56">
                  <c:v>1.0018803543749399</c:v>
                </c:pt>
                <c:pt idx="57">
                  <c:v>1.0014349142555701</c:v>
                </c:pt>
                <c:pt idx="58">
                  <c:v>1.00103163596025</c:v>
                </c:pt>
                <c:pt idx="59">
                  <c:v>1.00067245389316</c:v>
                </c:pt>
                <c:pt idx="60">
                  <c:v>1.0003591698941701</c:v>
                </c:pt>
                <c:pt idx="61">
                  <c:v>1.0000934335440701</c:v>
                </c:pt>
                <c:pt idx="62">
                  <c:v>0.99987671900528996</c:v>
                </c:pt>
                <c:pt idx="63">
                  <c:v>0.99971029776391795</c:v>
                </c:pt>
                <c:pt idx="64">
                  <c:v>0.99959520653319001</c:v>
                </c:pt>
                <c:pt idx="65">
                  <c:v>0.99953220946115495</c:v>
                </c:pt>
                <c:pt idx="66">
                  <c:v>0.99952175366041796</c:v>
                </c:pt>
                <c:pt idx="67">
                  <c:v>0.99956391695150504</c:v>
                </c:pt>
                <c:pt idx="68">
                  <c:v>0.99965834659549302</c:v>
                </c:pt>
                <c:pt idx="69">
                  <c:v>0.99980418770542301</c:v>
                </c:pt>
                <c:pt idx="70">
                  <c:v>1</c:v>
                </c:pt>
                <c:pt idx="71">
                  <c:v>1.00356016082218</c:v>
                </c:pt>
                <c:pt idx="72">
                  <c:v>1.00702067742214</c:v>
                </c:pt>
                <c:pt idx="73">
                  <c:v>1.01038807663604</c:v>
                </c:pt>
                <c:pt idx="74">
                  <c:v>1.0136690793283401</c:v>
                </c:pt>
                <c:pt idx="75">
                  <c:v>1.0168705671146701</c:v>
                </c:pt>
                <c:pt idx="76">
                  <c:v>1.0199995441012</c:v>
                </c:pt>
                <c:pt idx="77">
                  <c:v>1.0230630938724801</c:v>
                </c:pt>
                <c:pt idx="78">
                  <c:v>1.0260683322150199</c:v>
                </c:pt>
                <c:pt idx="79">
                  <c:v>1.0290223563324601</c:v>
                </c:pt>
                <c:pt idx="80">
                  <c:v>1.03193219157077</c:v>
                </c:pt>
                <c:pt idx="81">
                  <c:v>1.0348047369023601</c:v>
                </c:pt>
                <c:pt idx="82">
                  <c:v>1.03764671059388</c:v>
                </c:pt>
                <c:pt idx="83">
                  <c:v>1.04046459757965</c:v>
                </c:pt>
                <c:pt idx="84">
                  <c:v>1.04326460006764</c:v>
                </c:pt>
                <c:pt idx="85">
                  <c:v>1.04605259280996</c:v>
                </c:pt>
                <c:pt idx="86">
                  <c:v>1.04883408428021</c:v>
                </c:pt>
                <c:pt idx="87">
                  <c:v>1.0516141847301399</c:v>
                </c:pt>
                <c:pt idx="88">
                  <c:v>1.0543975817728799</c:v>
                </c:pt>
                <c:pt idx="89">
                  <c:v>1.0571885237871901</c:v>
                </c:pt>
                <c:pt idx="90">
                  <c:v>1.05999081108864</c:v>
                </c:pt>
                <c:pt idx="91">
                  <c:v>1.0628077944968799</c:v>
                </c:pt>
                <c:pt idx="92">
                  <c:v>1.06564238066406</c:v>
                </c:pt>
                <c:pt idx="93">
                  <c:v>1.06849704333367</c:v>
                </c:pt>
                <c:pt idx="94">
                  <c:v>1.07137383957512</c:v>
                </c:pt>
                <c:pt idx="95">
                  <c:v>1.0742744299861899</c:v>
                </c:pt>
                <c:pt idx="96">
                  <c:v>1.0772001018644499</c:v>
                </c:pt>
                <c:pt idx="97">
                  <c:v>1.0801517944074099</c:v>
                </c:pt>
                <c:pt idx="98">
                  <c:v>1.0831301250961001</c:v>
                </c:pt>
                <c:pt idx="99">
                  <c:v>1.0861354165342401</c:v>
                </c:pt>
                <c:pt idx="100">
                  <c:v>1.08916772314259</c:v>
                </c:pt>
                <c:pt idx="101">
                  <c:v>1.0922268572359799</c:v>
                </c:pt>
                <c:pt idx="102">
                  <c:v>1.09531241413132</c:v>
                </c:pt>
                <c:pt idx="103">
                  <c:v>1.0984237960435901</c:v>
                </c:pt>
                <c:pt idx="104">
                  <c:v>1.10156023462057</c:v>
                </c:pt>
                <c:pt idx="105">
                  <c:v>1.1047208120456999</c:v>
                </c:pt>
                <c:pt idx="106">
                  <c:v>1.1079044807012499</c:v>
                </c:pt>
                <c:pt idx="107">
                  <c:v>1.11111008582082</c:v>
                </c:pt>
                <c:pt idx="108">
                  <c:v>1.1143365169158601</c:v>
                </c:pt>
                <c:pt idx="109">
                  <c:v>1.1175828438828601</c:v>
                </c:pt>
                <c:pt idx="110">
                  <c:v>1.12084824887448</c:v>
                </c:pt>
                <c:pt idx="111">
                  <c:v>1.1241320078846799</c:v>
                </c:pt>
                <c:pt idx="112">
                  <c:v>1.12743347867942</c:v>
                </c:pt>
                <c:pt idx="113">
                  <c:v>1.13075209046069</c:v>
                </c:pt>
                <c:pt idx="114">
                  <c:v>1.1340873349961</c:v>
                </c:pt>
                <c:pt idx="115">
                  <c:v>1.1374387589892301</c:v>
                </c:pt>
                <c:pt idx="116">
                  <c:v>1.1408059575020399</c:v>
                </c:pt>
                <c:pt idx="117">
                  <c:v>1.1441885682708</c:v>
                </c:pt>
                <c:pt idx="118">
                  <c:v>1.14758626678227</c:v>
                </c:pt>
                <c:pt idx="119">
                  <c:v>1.1509987619984099</c:v>
                </c:pt>
                <c:pt idx="120">
                  <c:v>1.1544257926350501</c:v>
                </c:pt>
                <c:pt idx="121">
                  <c:v>1.1578671239152201</c:v>
                </c:pt>
                <c:pt idx="122">
                  <c:v>1.1613225447297999</c:v>
                </c:pt>
                <c:pt idx="123">
                  <c:v>1.1647918651487901</c:v>
                </c:pt>
                <c:pt idx="124">
                  <c:v>1.1682749142347499</c:v>
                </c:pt>
                <c:pt idx="125">
                  <c:v>1.17177153811756</c:v>
                </c:pt>
                <c:pt idx="126">
                  <c:v>1.1752815982955001</c:v>
                </c:pt>
                <c:pt idx="127">
                  <c:v>1.17880497013292</c:v>
                </c:pt>
                <c:pt idx="128">
                  <c:v>1.1823415415288301</c:v>
                </c:pt>
                <c:pt idx="129">
                  <c:v>1.18589121173471</c:v>
                </c:pt>
                <c:pt idx="130">
                  <c:v>1.1894538903026199</c:v>
                </c:pt>
                <c:pt idx="131">
                  <c:v>1.1930294961474901</c:v>
                </c:pt>
                <c:pt idx="132">
                  <c:v>1.19661795670959</c:v>
                </c:pt>
                <c:pt idx="133">
                  <c:v>1.2002192072051301</c:v>
                </c:pt>
                <c:pt idx="134">
                  <c:v>1.2038331899544901</c:v>
                </c:pt>
                <c:pt idx="135">
                  <c:v>1.20745985377895</c:v>
                </c:pt>
                <c:pt idx="136">
                  <c:v>1.2110991534581199</c:v>
                </c:pt>
                <c:pt idx="137">
                  <c:v>1.21475104924108</c:v>
                </c:pt>
                <c:pt idx="138">
                  <c:v>1.2184155064051601</c:v>
                </c:pt>
                <c:pt idx="139">
                  <c:v>1.22209249485725</c:v>
                </c:pt>
                <c:pt idx="140">
                  <c:v>1.2257819887727901</c:v>
                </c:pt>
                <c:pt idx="141">
                  <c:v>1.2294839662685899</c:v>
                </c:pt>
                <c:pt idx="142">
                  <c:v>1.23319840910572</c:v>
                </c:pt>
                <c:pt idx="143">
                  <c:v>1.23692530241945</c:v>
                </c:pt>
                <c:pt idx="144">
                  <c:v>1.2406646344733401</c:v>
                </c:pt>
                <c:pt idx="145">
                  <c:v>1.2444163964351</c:v>
                </c:pt>
                <c:pt idx="146">
                  <c:v>1.248180582172</c:v>
                </c:pt>
                <c:pt idx="147">
                  <c:v>1.25195718806387</c:v>
                </c:pt>
                <c:pt idx="148">
                  <c:v>1.2557462128319901</c:v>
                </c:pt>
                <c:pt idx="149">
                  <c:v>1.2595476573823401</c:v>
                </c:pt>
                <c:pt idx="150">
                  <c:v>1.2633615246618</c:v>
                </c:pt>
                <c:pt idx="151">
                  <c:v>1.2671878195261399</c:v>
                </c:pt>
                <c:pt idx="152">
                  <c:v>1.2710265486186201</c:v>
                </c:pt>
                <c:pt idx="153">
                  <c:v>1.2748777202582899</c:v>
                </c:pt>
                <c:pt idx="154">
                  <c:v>1.2787413443371101</c:v>
                </c:pt>
                <c:pt idx="155">
                  <c:v>1.2826174322250301</c:v>
                </c:pt>
                <c:pt idx="156">
                  <c:v>1.2865059966824199</c:v>
                </c:pt>
                <c:pt idx="157">
                  <c:v>1.29040705177907</c:v>
                </c:pt>
                <c:pt idx="158">
                  <c:v>1.2943206128194</c:v>
                </c:pt>
                <c:pt idx="159">
                  <c:v>1.2982466962731001</c:v>
                </c:pt>
                <c:pt idx="160">
                  <c:v>1.3021853197109501</c:v>
                </c:pt>
                <c:pt idx="161">
                  <c:v>1.30613650174524</c:v>
                </c:pt>
                <c:pt idx="162">
                  <c:v>1.3101002619745099</c:v>
                </c:pt>
                <c:pt idx="163">
                  <c:v>1.3140766209321899</c:v>
                </c:pt>
                <c:pt idx="164">
                  <c:v>1.31806560003888</c:v>
                </c:pt>
                <c:pt idx="165">
                  <c:v>1.3220672215578899</c:v>
                </c:pt>
                <c:pt idx="166">
                  <c:v>1.3260815085539299</c:v>
                </c:pt>
                <c:pt idx="167">
                  <c:v>1.3301084848545</c:v>
                </c:pt>
                <c:pt idx="168">
                  <c:v>1.3341481750139901</c:v>
                </c:pt>
                <c:pt idx="169">
                  <c:v>1.33820060428011</c:v>
                </c:pt>
                <c:pt idx="170">
                  <c:v>1.3422657985625801</c:v>
                </c:pt>
                <c:pt idx="171">
                  <c:v>1.34634378440382</c:v>
                </c:pt>
                <c:pt idx="172">
                  <c:v>1.3504345889515901</c:v>
                </c:pt>
                <c:pt idx="173">
                  <c:v>1.3545382399333701</c:v>
                </c:pt>
                <c:pt idx="174">
                  <c:v>1.35865476563236</c:v>
                </c:pt>
                <c:pt idx="175">
                  <c:v>1.3627841948649999</c:v>
                </c:pt>
                <c:pt idx="176">
                  <c:v>1.3669265569599101</c:v>
                </c:pt>
                <c:pt idx="177">
                  <c:v>1.3710818817381201</c:v>
                </c:pt>
                <c:pt idx="178">
                  <c:v>1.3752501994944999</c:v>
                </c:pt>
                <c:pt idx="179">
                  <c:v>1.3794315409803699</c:v>
                </c:pt>
                <c:pt idx="180">
                  <c:v>1.38362593738711</c:v>
                </c:pt>
                <c:pt idx="181">
                  <c:v>1.3878334203307801</c:v>
                </c:pt>
                <c:pt idx="182">
                  <c:v>1.39205402183764</c:v>
                </c:pt>
                <c:pt idx="183">
                  <c:v>1.39628777433052</c:v>
                </c:pt>
                <c:pt idx="184">
                  <c:v>1.40053471061604</c:v>
                </c:pt>
                <c:pt idx="185">
                  <c:v>1.4047948638724901</c:v>
                </c:pt>
                <c:pt idx="186">
                  <c:v>1.40906826763847</c:v>
                </c:pt>
                <c:pt idx="187">
                  <c:v>1.4133549558021601</c:v>
                </c:pt>
                <c:pt idx="188">
                  <c:v>1.41765496259122</c:v>
                </c:pt>
                <c:pt idx="189">
                  <c:v>1.4219683225631901</c:v>
                </c:pt>
                <c:pt idx="190">
                  <c:v>1.42629507059657</c:v>
                </c:pt>
                <c:pt idx="191">
                  <c:v>1.4306352418822099</c:v>
                </c:pt>
                <c:pt idx="192">
                  <c:v>1.4349888719153601</c:v>
                </c:pt>
                <c:pt idx="193">
                  <c:v>1.43935599648805</c:v>
                </c:pt>
                <c:pt idx="194">
                  <c:v>1.4437366516818899</c:v>
                </c:pt>
                <c:pt idx="195">
                  <c:v>1.4481308738613401</c:v>
                </c:pt>
                <c:pt idx="196">
                  <c:v>1.45253869966723</c:v>
                </c:pt>
                <c:pt idx="197">
                  <c:v>1.4569601660107501</c:v>
                </c:pt>
                <c:pt idx="198">
                  <c:v>1.46139531006767</c:v>
                </c:pt>
                <c:pt idx="199">
                  <c:v>1.46584416927293</c:v>
                </c:pt>
                <c:pt idx="200">
                  <c:v>1.47030678131545</c:v>
                </c:pt>
                <c:pt idx="201">
                  <c:v>1.4747831841333201</c:v>
                </c:pt>
                <c:pt idx="202">
                  <c:v>1.4792734159091401</c:v>
                </c:pt>
                <c:pt idx="203">
                  <c:v>1.48377751506567</c:v>
                </c:pt>
                <c:pt idx="204">
                  <c:v>1.4882955202616499</c:v>
                </c:pt>
                <c:pt idx="205">
                  <c:v>1.4928274703879301</c:v>
                </c:pt>
                <c:pt idx="206">
                  <c:v>1.4973734045637099</c:v>
                </c:pt>
                <c:pt idx="207">
                  <c:v>1.50193336213305</c:v>
                </c:pt>
                <c:pt idx="208">
                  <c:v>1.5065073826614701</c:v>
                </c:pt>
                <c:pt idx="209">
                  <c:v>1.5110955059328399</c:v>
                </c:pt>
                <c:pt idx="210">
                  <c:v>1.51569777194634</c:v>
                </c:pt>
                <c:pt idx="211">
                  <c:v>1.52031422091364</c:v>
                </c:pt>
                <c:pt idx="212">
                  <c:v>1.52494489325617</c:v>
                </c:pt>
                <c:pt idx="213">
                  <c:v>1.5295898296025601</c:v>
                </c:pt>
                <c:pt idx="214">
                  <c:v>1.5342490707862699</c:v>
                </c:pt>
                <c:pt idx="215">
                  <c:v>1.5389226578432</c:v>
                </c:pt>
                <c:pt idx="216">
                  <c:v>1.5436106320095699</c:v>
                </c:pt>
                <c:pt idx="217">
                  <c:v>1.5483130347198499</c:v>
                </c:pt>
                <c:pt idx="218">
                  <c:v>1.55302990760475</c:v>
                </c:pt>
                <c:pt idx="219">
                  <c:v>1.5577612924894599</c:v>
                </c:pt>
                <c:pt idx="220">
                  <c:v>1.5625072313917601</c:v>
                </c:pt>
                <c:pt idx="221">
                  <c:v>1.5672677665204799</c:v>
                </c:pt>
                <c:pt idx="222">
                  <c:v>1.5720429402738401</c:v>
                </c:pt>
                <c:pt idx="223">
                  <c:v>1.5768327952380099</c:v>
                </c:pt>
                <c:pt idx="224">
                  <c:v>1.58163737418563</c:v>
                </c:pt>
                <c:pt idx="225">
                  <c:v>1.5864567200745501</c:v>
                </c:pt>
                <c:pt idx="226">
                  <c:v>1.5912908760465201</c:v>
                </c:pt>
                <c:pt idx="227">
                  <c:v>1.59613988542602</c:v>
                </c:pt>
                <c:pt idx="228">
                  <c:v>1.60100379171909</c:v>
                </c:pt>
                <c:pt idx="229">
                  <c:v>1.6058826386123299</c:v>
                </c:pt>
                <c:pt idx="230">
                  <c:v>1.6107764699718401</c:v>
                </c:pt>
                <c:pt idx="231">
                  <c:v>1.6156853298423</c:v>
                </c:pt>
                <c:pt idx="232">
                  <c:v>1.62060926244607</c:v>
                </c:pt>
                <c:pt idx="233">
                  <c:v>1.62554831218236</c:v>
                </c:pt>
                <c:pt idx="234">
                  <c:v>1.6305025236264299</c:v>
                </c:pt>
                <c:pt idx="235">
                  <c:v>1.6354719415288701</c:v>
                </c:pt>
                <c:pt idx="236">
                  <c:v>1.6404566108148799</c:v>
                </c:pt>
                <c:pt idx="237">
                  <c:v>1.64545657658362</c:v>
                </c:pt>
                <c:pt idx="238">
                  <c:v>1.65047188410764</c:v>
                </c:pt>
                <c:pt idx="239">
                  <c:v>1.6555025788322599</c:v>
                </c:pt>
                <c:pt idx="240">
                  <c:v>1.6605487063750899</c:v>
                </c:pt>
              </c:numCache>
            </c:numRef>
          </c:yVal>
          <c:smooth val="1"/>
          <c:extLst>
            <c:ext xmlns:c16="http://schemas.microsoft.com/office/drawing/2014/chart" uri="{C3380CC4-5D6E-409C-BE32-E72D297353CC}">
              <c16:uniqueId val="{00000002-F021-4A67-99CB-D4BE33FB61F0}"/>
            </c:ext>
          </c:extLst>
        </c:ser>
        <c:dLbls>
          <c:showLegendKey val="0"/>
          <c:showVal val="0"/>
          <c:showCatName val="0"/>
          <c:showSerName val="0"/>
          <c:showPercent val="0"/>
          <c:showBubbleSize val="0"/>
        </c:dLbls>
        <c:axId val="247118384"/>
        <c:axId val="247118776"/>
      </c:scatterChart>
      <c:valAx>
        <c:axId val="247118384"/>
        <c:scaling>
          <c:orientation val="minMax"/>
          <c:max val="2.5"/>
          <c:min val="0.5"/>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36386430678466075"/>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0.2"/>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Microsoft_Excel_Worksheet3!$B$2:$B$10002</c:f>
              <c:numCache>
                <c:formatCode>General</c:formatCode>
                <c:ptCount val="10001"/>
                <c:pt idx="0">
                  <c:v>0.89985877019152705</c:v>
                </c:pt>
                <c:pt idx="1">
                  <c:v>0.91331719225310803</c:v>
                </c:pt>
                <c:pt idx="2">
                  <c:v>0.92697690048357195</c:v>
                </c:pt>
                <c:pt idx="3">
                  <c:v>0.94078005668198905</c:v>
                </c:pt>
                <c:pt idx="4">
                  <c:v>0.954418304334823</c:v>
                </c:pt>
                <c:pt idx="5">
                  <c:v>0.96750306998484903</c:v>
                </c:pt>
                <c:pt idx="6">
                  <c:v>0.97962609491819497</c:v>
                </c:pt>
                <c:pt idx="7">
                  <c:v>0.99045222434776703</c:v>
                </c:pt>
                <c:pt idx="8">
                  <c:v>1</c:v>
                </c:pt>
                <c:pt idx="9">
                  <c:v>1.0083868262014699</c:v>
                </c:pt>
                <c:pt idx="10">
                  <c:v>1.0157397178717</c:v>
                </c:pt>
                <c:pt idx="11">
                  <c:v>1.0221937645664001</c:v>
                </c:pt>
                <c:pt idx="12">
                  <c:v>1.0278907419062699</c:v>
                </c:pt>
              </c:numCache>
            </c:numRef>
          </c:yVal>
          <c:smooth val="0"/>
          <c:extLst>
            <c:ext xmlns:c16="http://schemas.microsoft.com/office/drawing/2014/chart" uri="{C3380CC4-5D6E-409C-BE32-E72D297353CC}">
              <c16:uniqueId val="{00000000-BEAE-42B8-A002-ECD9650664E0}"/>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Microsoft_Excel_Worksheet3!$C$2:$C$10002</c:f>
              <c:numCache>
                <c:formatCode>General</c:formatCode>
                <c:ptCount val="10001"/>
                <c:pt idx="0">
                  <c:v>0.81304880287342696</c:v>
                </c:pt>
                <c:pt idx="1">
                  <c:v>0.83779959234531798</c:v>
                </c:pt>
                <c:pt idx="2">
                  <c:v>0.86329120591761699</c:v>
                </c:pt>
                <c:pt idx="3">
                  <c:v>0.88939339740305601</c:v>
                </c:pt>
                <c:pt idx="4">
                  <c:v>0.91537156007100895</c:v>
                </c:pt>
                <c:pt idx="5">
                  <c:v>0.94026831571509695</c:v>
                </c:pt>
                <c:pt idx="6">
                  <c:v>0.9630652972814</c:v>
                </c:pt>
                <c:pt idx="7">
                  <c:v>0.98294977022429497</c:v>
                </c:pt>
                <c:pt idx="8">
                  <c:v>1</c:v>
                </c:pt>
                <c:pt idx="9">
                  <c:v>1.0022284562047901</c:v>
                </c:pt>
                <c:pt idx="10">
                  <c:v>1.00447073485125</c:v>
                </c:pt>
                <c:pt idx="11">
                  <c:v>1.0064966805847699</c:v>
                </c:pt>
                <c:pt idx="12">
                  <c:v>1.0081016300882</c:v>
                </c:pt>
              </c:numCache>
            </c:numRef>
          </c:yVal>
          <c:smooth val="0"/>
          <c:extLst>
            <c:ext xmlns:c16="http://schemas.microsoft.com/office/drawing/2014/chart" uri="{C3380CC4-5D6E-409C-BE32-E72D297353CC}">
              <c16:uniqueId val="{00000001-BEAE-42B8-A002-ECD9650664E0}"/>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Microsoft_Excel_Worksheet3!$D$2:$D$10002</c:f>
              <c:numCache>
                <c:formatCode>General</c:formatCode>
                <c:ptCount val="10001"/>
                <c:pt idx="0">
                  <c:v>0.99593751743911696</c:v>
                </c:pt>
                <c:pt idx="1">
                  <c:v>0.99564179940694797</c:v>
                </c:pt>
                <c:pt idx="2">
                  <c:v>0.99536074054729895</c:v>
                </c:pt>
                <c:pt idx="3">
                  <c:v>0.99513569319816997</c:v>
                </c:pt>
                <c:pt idx="4">
                  <c:v>0.995130654461993</c:v>
                </c:pt>
                <c:pt idx="5">
                  <c:v>0.99552667550879803</c:v>
                </c:pt>
                <c:pt idx="6">
                  <c:v>0.99647167077214904</c:v>
                </c:pt>
                <c:pt idx="7">
                  <c:v>0.99801194163928597</c:v>
                </c:pt>
                <c:pt idx="8">
                  <c:v>1</c:v>
                </c:pt>
                <c:pt idx="9">
                  <c:v>1.01458303739172</c:v>
                </c:pt>
                <c:pt idx="10">
                  <c:v>1.0271351256588499</c:v>
                </c:pt>
                <c:pt idx="11">
                  <c:v>1.03813565655415</c:v>
                </c:pt>
                <c:pt idx="12">
                  <c:v>1.0480683154973101</c:v>
                </c:pt>
              </c:numCache>
            </c:numRef>
          </c:yVal>
          <c:smooth val="1"/>
          <c:extLst>
            <c:ext xmlns:c16="http://schemas.microsoft.com/office/drawing/2014/chart" uri="{C3380CC4-5D6E-409C-BE32-E72D297353CC}">
              <c16:uniqueId val="{00000002-BEAE-42B8-A002-ECD9650664E0}"/>
            </c:ext>
          </c:extLst>
        </c:ser>
        <c:dLbls>
          <c:showLegendKey val="0"/>
          <c:showVal val="0"/>
          <c:showCatName val="0"/>
          <c:showSerName val="0"/>
          <c:showPercent val="0"/>
          <c:showBubbleSize val="0"/>
        </c:dLbls>
        <c:axId val="247119560"/>
        <c:axId val="643151376"/>
      </c:scatterChart>
      <c:valAx>
        <c:axId val="247119560"/>
        <c:scaling>
          <c:orientation val="minMax"/>
          <c:max val="6"/>
          <c:min val="0"/>
        </c:scaling>
        <c:delete val="0"/>
        <c:axPos val="b"/>
        <c:title>
          <c:tx>
            <c:rich>
              <a:bodyPr/>
              <a:lstStyle/>
              <a:p>
                <a:pPr>
                  <a:defRPr sz="1700">
                    <a:solidFill>
                      <a:schemeClr val="bg2"/>
                    </a:solidFill>
                  </a:defRPr>
                </a:pPr>
                <a:r>
                  <a:rPr lang="en-US" sz="1700" dirty="0" smtClean="0">
                    <a:solidFill>
                      <a:schemeClr val="bg2"/>
                    </a:solidFill>
                  </a:rPr>
                  <a:t>Oxygen requirement (L/min)</a:t>
                </a:r>
                <a:endParaRPr lang="en-US" sz="1700" dirty="0">
                  <a:solidFill>
                    <a:schemeClr val="bg2"/>
                  </a:solidFill>
                </a:endParaRPr>
              </a:p>
            </c:rich>
          </c:tx>
          <c:layout>
            <c:manualLayout>
              <c:xMode val="edge"/>
              <c:yMode val="edge"/>
              <c:x val="0.41051988247044346"/>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91"/>
          <c:y val="2.2460834973753282E-2"/>
          <c:w val="0.61186792922436406"/>
          <c:h val="0.83779978674541278"/>
        </c:manualLayout>
      </c:layout>
      <c:barChart>
        <c:barDir val="col"/>
        <c:grouping val="percentStacked"/>
        <c:varyColors val="0"/>
        <c:ser>
          <c:idx val="0"/>
          <c:order val="0"/>
          <c:tx>
            <c:strRef>
              <c:f>Sheet1!$A$2</c:f>
              <c:strCache>
                <c:ptCount val="1"/>
                <c:pt idx="0">
                  <c:v>A1ATD</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0"/>
                  <c:y val="6.5104166666666546E-2"/>
                </c:manualLayout>
              </c:layou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B74-44D1-8BE2-93CAEC9543D8}"/>
                </c:ext>
              </c:extLst>
            </c:dLbl>
            <c:dLbl>
              <c:idx val="1"/>
              <c:layout>
                <c:manualLayout>
                  <c:x val="0"/>
                  <c:y val="5.4687499999999924E-2"/>
                </c:manualLayout>
              </c:layou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B74-44D1-8BE2-93CAEC9543D8}"/>
                </c:ext>
              </c:extLst>
            </c:dLbl>
            <c:dLbl>
              <c:idx val="2"/>
              <c:layout>
                <c:manualLayout>
                  <c:x val="2.8735632183908492E-3"/>
                  <c:y val="5.7291666666666664E-2"/>
                </c:manualLayout>
              </c:layou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B74-44D1-8BE2-93CAEC9543D8}"/>
                </c:ext>
              </c:extLst>
            </c:dLbl>
            <c:spPr>
              <a:noFill/>
              <a:ln>
                <a:noFill/>
              </a:ln>
              <a:effectLst/>
            </c:spPr>
            <c:txPr>
              <a:bodyPr/>
              <a:lstStyle/>
              <a:p>
                <a:pPr>
                  <a:defRPr sz="1500" b="1">
                    <a:solidFill>
                      <a:schemeClr val="bg2"/>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Europe</c:v>
                </c:pt>
                <c:pt idx="1">
                  <c:v>North America</c:v>
                </c:pt>
                <c:pt idx="2">
                  <c:v>Other</c:v>
                </c:pt>
              </c:strCache>
            </c:strRef>
          </c:cat>
          <c:val>
            <c:numRef>
              <c:f>Sheet1!$B$2:$D$2</c:f>
              <c:numCache>
                <c:formatCode>General</c:formatCode>
                <c:ptCount val="3"/>
                <c:pt idx="0">
                  <c:v>764</c:v>
                </c:pt>
                <c:pt idx="1">
                  <c:v>745</c:v>
                </c:pt>
                <c:pt idx="2">
                  <c:v>106</c:v>
                </c:pt>
              </c:numCache>
            </c:numRef>
          </c:val>
          <c:extLst>
            <c:ext xmlns:c16="http://schemas.microsoft.com/office/drawing/2014/chart" uri="{C3380CC4-5D6E-409C-BE32-E72D297353CC}">
              <c16:uniqueId val="{00000003-CB74-44D1-8BE2-93CAEC9543D8}"/>
            </c:ext>
          </c:extLst>
        </c:ser>
        <c:ser>
          <c:idx val="1"/>
          <c:order val="1"/>
          <c:tx>
            <c:strRef>
              <c:f>Sheet1!$A$3</c:f>
              <c:strCache>
                <c:ptCount val="1"/>
                <c:pt idx="0">
                  <c:v>CF</c:v>
                </c:pt>
              </c:strCache>
            </c:strRef>
          </c:tx>
          <c:spPr>
            <a:gradFill flip="none" rotWithShape="1">
              <a:gsLst>
                <a:gs pos="0">
                  <a:srgbClr val="00004C">
                    <a:lumMod val="25000"/>
                    <a:lumOff val="75000"/>
                  </a:srgbClr>
                </a:gs>
                <a:gs pos="50000">
                  <a:srgbClr val="00004C">
                    <a:lumMod val="10000"/>
                    <a:lumOff val="90000"/>
                  </a:srgbClr>
                </a:gs>
                <a:gs pos="100000">
                  <a:schemeClr val="bg1">
                    <a:lumMod val="25000"/>
                    <a:lumOff val="75000"/>
                  </a:schemeClr>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3137</c:v>
                </c:pt>
                <c:pt idx="1">
                  <c:v>3181</c:v>
                </c:pt>
                <c:pt idx="2">
                  <c:v>678</c:v>
                </c:pt>
              </c:numCache>
            </c:numRef>
          </c:val>
          <c:extLst>
            <c:ext xmlns:c16="http://schemas.microsoft.com/office/drawing/2014/chart" uri="{C3380CC4-5D6E-409C-BE32-E72D297353CC}">
              <c16:uniqueId val="{00000004-CB74-44D1-8BE2-93CAEC9543D8}"/>
            </c:ext>
          </c:extLst>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5636</c:v>
                </c:pt>
                <c:pt idx="1">
                  <c:v>6440</c:v>
                </c:pt>
                <c:pt idx="2">
                  <c:v>1125</c:v>
                </c:pt>
              </c:numCache>
            </c:numRef>
          </c:val>
          <c:extLst>
            <c:ext xmlns:c16="http://schemas.microsoft.com/office/drawing/2014/chart" uri="{C3380CC4-5D6E-409C-BE32-E72D297353CC}">
              <c16:uniqueId val="{00000005-CB74-44D1-8BE2-93CAEC9543D8}"/>
            </c:ext>
          </c:extLst>
        </c:ser>
        <c:ser>
          <c:idx val="3"/>
          <c:order val="3"/>
          <c:tx>
            <c:strRef>
              <c:f>Sheet1!$A$5</c:f>
              <c:strCache>
                <c:ptCount val="1"/>
                <c:pt idx="0">
                  <c:v>IIP</c:v>
                </c:pt>
              </c:strCache>
            </c:strRef>
          </c:tx>
          <c:spPr>
            <a:gradFill flip="none" rotWithShape="1">
              <a:gsLst>
                <a:gs pos="0">
                  <a:schemeClr val="bg1">
                    <a:lumMod val="90000"/>
                    <a:lumOff val="10000"/>
                  </a:schemeClr>
                </a:gs>
                <a:gs pos="50000">
                  <a:schemeClr val="bg1">
                    <a:lumMod val="50000"/>
                    <a:lumOff val="50000"/>
                  </a:schemeClr>
                </a:gs>
                <a:gs pos="100000">
                  <a:schemeClr val="bg1">
                    <a:lumMod val="90000"/>
                    <a:lumOff val="10000"/>
                  </a:schemeClr>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3248</c:v>
                </c:pt>
                <c:pt idx="1">
                  <c:v>9855</c:v>
                </c:pt>
                <c:pt idx="2">
                  <c:v>811</c:v>
                </c:pt>
              </c:numCache>
            </c:numRef>
          </c:val>
          <c:extLst>
            <c:ext xmlns:c16="http://schemas.microsoft.com/office/drawing/2014/chart" uri="{C3380CC4-5D6E-409C-BE32-E72D297353CC}">
              <c16:uniqueId val="{00000006-CB74-44D1-8BE2-93CAEC9543D8}"/>
            </c:ext>
          </c:extLst>
        </c:ser>
        <c:ser>
          <c:idx val="4"/>
          <c:order val="4"/>
          <c:tx>
            <c:strRef>
              <c:f>Sheet1!$A$6</c:f>
              <c:strCache>
                <c:ptCount val="1"/>
                <c:pt idx="0">
                  <c:v>ILD-not IIP</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970</c:v>
                </c:pt>
                <c:pt idx="1">
                  <c:v>1898</c:v>
                </c:pt>
                <c:pt idx="2">
                  <c:v>276</c:v>
                </c:pt>
              </c:numCache>
            </c:numRef>
          </c:val>
          <c:extLst>
            <c:ext xmlns:c16="http://schemas.microsoft.com/office/drawing/2014/chart" uri="{C3380CC4-5D6E-409C-BE32-E72D297353CC}">
              <c16:uniqueId val="{00000007-CB74-44D1-8BE2-93CAEC9543D8}"/>
            </c:ext>
          </c:extLst>
        </c:ser>
        <c:ser>
          <c:idx val="5"/>
          <c:order val="5"/>
          <c:tx>
            <c:strRef>
              <c:f>Sheet1!$A$7</c:f>
              <c:strCache>
                <c:ptCount val="1"/>
                <c:pt idx="0">
                  <c:v>IPAH</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Sheet1!$B$7:$D$7</c:f>
              <c:numCache>
                <c:formatCode>General</c:formatCode>
                <c:ptCount val="3"/>
                <c:pt idx="0">
                  <c:v>593</c:v>
                </c:pt>
                <c:pt idx="1">
                  <c:v>548</c:v>
                </c:pt>
                <c:pt idx="2">
                  <c:v>127</c:v>
                </c:pt>
              </c:numCache>
            </c:numRef>
          </c:val>
          <c:extLst>
            <c:ext xmlns:c16="http://schemas.microsoft.com/office/drawing/2014/chart" uri="{C3380CC4-5D6E-409C-BE32-E72D297353CC}">
              <c16:uniqueId val="{00000008-CB74-44D1-8BE2-93CAEC9543D8}"/>
            </c:ext>
          </c:extLst>
        </c:ser>
        <c:ser>
          <c:idx val="6"/>
          <c:order val="6"/>
          <c:tx>
            <c:strRef>
              <c:f>Sheet1!$A$8</c:f>
              <c:strCache>
                <c:ptCount val="1"/>
                <c:pt idx="0">
                  <c:v>Non CF-bronchiectasis</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Sheet1!$B$8:$D$8</c:f>
              <c:numCache>
                <c:formatCode>General</c:formatCode>
                <c:ptCount val="3"/>
                <c:pt idx="0">
                  <c:v>457</c:v>
                </c:pt>
                <c:pt idx="1">
                  <c:v>486</c:v>
                </c:pt>
                <c:pt idx="2">
                  <c:v>277</c:v>
                </c:pt>
              </c:numCache>
            </c:numRef>
          </c:val>
          <c:extLst>
            <c:ext xmlns:c16="http://schemas.microsoft.com/office/drawing/2014/chart" uri="{C3380CC4-5D6E-409C-BE32-E72D297353CC}">
              <c16:uniqueId val="{00000009-CB74-44D1-8BE2-93CAEC9543D8}"/>
            </c:ext>
          </c:extLst>
        </c:ser>
        <c:ser>
          <c:idx val="7"/>
          <c:order val="7"/>
          <c:tx>
            <c:strRef>
              <c:f>Sheet1!$A$9</c:f>
              <c:strCache>
                <c:ptCount val="1"/>
                <c:pt idx="0">
                  <c:v>Retransplant</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Sheet1!$B$9:$D$9</c:f>
              <c:numCache>
                <c:formatCode>General</c:formatCode>
                <c:ptCount val="3"/>
                <c:pt idx="0">
                  <c:v>818</c:v>
                </c:pt>
                <c:pt idx="1">
                  <c:v>1069</c:v>
                </c:pt>
                <c:pt idx="2">
                  <c:v>158</c:v>
                </c:pt>
              </c:numCache>
            </c:numRef>
          </c:val>
          <c:extLst>
            <c:ext xmlns:c16="http://schemas.microsoft.com/office/drawing/2014/chart" uri="{C3380CC4-5D6E-409C-BE32-E72D297353CC}">
              <c16:uniqueId val="{0000000A-CB74-44D1-8BE2-93CAEC9543D8}"/>
            </c:ext>
          </c:extLst>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Sheet1!$B$10:$D$10</c:f>
              <c:numCache>
                <c:formatCode>General</c:formatCode>
                <c:ptCount val="3"/>
                <c:pt idx="0">
                  <c:v>345</c:v>
                </c:pt>
                <c:pt idx="1">
                  <c:v>784</c:v>
                </c:pt>
                <c:pt idx="2">
                  <c:v>44</c:v>
                </c:pt>
              </c:numCache>
            </c:numRef>
          </c:val>
          <c:extLst>
            <c:ext xmlns:c16="http://schemas.microsoft.com/office/drawing/2014/chart" uri="{C3380CC4-5D6E-409C-BE32-E72D297353CC}">
              <c16:uniqueId val="{0000000B-CB74-44D1-8BE2-93CAEC9543D8}"/>
            </c:ext>
          </c:extLst>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Sheet1!$B$11:$D$11</c:f>
              <c:numCache>
                <c:formatCode>General</c:formatCode>
                <c:ptCount val="3"/>
                <c:pt idx="0">
                  <c:v>1240</c:v>
                </c:pt>
                <c:pt idx="1">
                  <c:v>1540</c:v>
                </c:pt>
                <c:pt idx="2">
                  <c:v>235</c:v>
                </c:pt>
              </c:numCache>
            </c:numRef>
          </c:val>
          <c:extLst>
            <c:ext xmlns:c16="http://schemas.microsoft.com/office/drawing/2014/chart" uri="{C3380CC4-5D6E-409C-BE32-E72D297353CC}">
              <c16:uniqueId val="{0000000C-CB74-44D1-8BE2-93CAEC9543D8}"/>
            </c:ext>
          </c:extLst>
        </c:ser>
        <c:dLbls>
          <c:showLegendKey val="0"/>
          <c:showVal val="0"/>
          <c:showCatName val="0"/>
          <c:showSerName val="0"/>
          <c:showPercent val="0"/>
          <c:showBubbleSize val="0"/>
        </c:dLbls>
        <c:gapWidth val="45"/>
        <c:overlap val="100"/>
        <c:axId val="571879400"/>
        <c:axId val="571879792"/>
      </c:barChart>
      <c:catAx>
        <c:axId val="571879400"/>
        <c:scaling>
          <c:orientation val="minMax"/>
        </c:scaling>
        <c:delete val="1"/>
        <c:axPos val="b"/>
        <c:numFmt formatCode="General" sourceLinked="0"/>
        <c:majorTickMark val="out"/>
        <c:minorTickMark val="none"/>
        <c:tickLblPos val="none"/>
        <c:crossAx val="571879792"/>
        <c:crosses val="autoZero"/>
        <c:auto val="1"/>
        <c:lblAlgn val="ctr"/>
        <c:lblOffset val="100"/>
        <c:noMultiLvlLbl val="0"/>
      </c:catAx>
      <c:valAx>
        <c:axId val="57187979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054E-3"/>
              <c:y val="0.25186577263779525"/>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879400"/>
        <c:crosses val="autoZero"/>
        <c:crossBetween val="between"/>
        <c:majorUnit val="0.2"/>
      </c:valAx>
      <c:spPr>
        <a:noFill/>
        <a:ln w="12700">
          <a:solidFill>
            <a:schemeClr val="bg2"/>
          </a:solidFill>
        </a:ln>
      </c:spPr>
    </c:plotArea>
    <c:legend>
      <c:legendPos val="r"/>
      <c:layout>
        <c:manualLayout>
          <c:xMode val="edge"/>
          <c:yMode val="edge"/>
          <c:x val="0.70706738166349892"/>
          <c:y val="6.141117125984253E-2"/>
          <c:w val="0.28431192868132865"/>
          <c:h val="0.75217765748031484"/>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Microsoft_Excel_Worksheet4!$B$2:$B$10002</c:f>
              <c:numCache>
                <c:formatCode>General</c:formatCode>
                <c:ptCount val="10001"/>
                <c:pt idx="0">
                  <c:v>1.1551266629128101</c:v>
                </c:pt>
                <c:pt idx="1">
                  <c:v>1.15328036487402</c:v>
                </c:pt>
                <c:pt idx="2">
                  <c:v>1.1514370178678399</c:v>
                </c:pt>
                <c:pt idx="3">
                  <c:v>1.1495966171774801</c:v>
                </c:pt>
                <c:pt idx="4">
                  <c:v>1.1477591580936899</c:v>
                </c:pt>
                <c:pt idx="5">
                  <c:v>1.1459246359147599</c:v>
                </c:pt>
                <c:pt idx="6">
                  <c:v>1.14409304594647</c:v>
                </c:pt>
                <c:pt idx="7">
                  <c:v>1.14226438350213</c:v>
                </c:pt>
                <c:pt idx="8">
                  <c:v>1.14043864390253</c:v>
                </c:pt>
                <c:pt idx="9">
                  <c:v>1.13861582247593</c:v>
                </c:pt>
                <c:pt idx="10">
                  <c:v>1.13679591455806</c:v>
                </c:pt>
                <c:pt idx="11">
                  <c:v>1.1349789154921199</c:v>
                </c:pt>
                <c:pt idx="12">
                  <c:v>1.1331648206287499</c:v>
                </c:pt>
                <c:pt idx="13">
                  <c:v>1.1313536253259899</c:v>
                </c:pt>
                <c:pt idx="14">
                  <c:v>1.1295453249493499</c:v>
                </c:pt>
                <c:pt idx="15">
                  <c:v>1.12773991487171</c:v>
                </c:pt>
                <c:pt idx="16">
                  <c:v>1.1259373904733501</c:v>
                </c:pt>
                <c:pt idx="17">
                  <c:v>1.12413774714195</c:v>
                </c:pt>
                <c:pt idx="18">
                  <c:v>1.1223409802725599</c:v>
                </c:pt>
                <c:pt idx="19">
                  <c:v>1.1205470852675701</c:v>
                </c:pt>
                <c:pt idx="20">
                  <c:v>1.1187560575367399</c:v>
                </c:pt>
                <c:pt idx="21">
                  <c:v>1.11696789249715</c:v>
                </c:pt>
                <c:pt idx="22">
                  <c:v>1.11518258557323</c:v>
                </c:pt>
                <c:pt idx="23">
                  <c:v>1.11340013219669</c:v>
                </c:pt>
                <c:pt idx="24">
                  <c:v>1.1116205278065701</c:v>
                </c:pt>
                <c:pt idx="25">
                  <c:v>1.1098437678491899</c:v>
                </c:pt>
                <c:pt idx="26">
                  <c:v>1.1080698477781401</c:v>
                </c:pt>
                <c:pt idx="27">
                  <c:v>1.10629876305429</c:v>
                </c:pt>
                <c:pt idx="28">
                  <c:v>1.10453050914576</c:v>
                </c:pt>
                <c:pt idx="29">
                  <c:v>1.10276508152792</c:v>
                </c:pt>
                <c:pt idx="30">
                  <c:v>1.1010024756833401</c:v>
                </c:pt>
                <c:pt idx="31">
                  <c:v>1.0992426871018699</c:v>
                </c:pt>
                <c:pt idx="32">
                  <c:v>1.0974857112805001</c:v>
                </c:pt>
                <c:pt idx="33">
                  <c:v>1.09573154372348</c:v>
                </c:pt>
                <c:pt idx="34">
                  <c:v>1.0939801799422</c:v>
                </c:pt>
                <c:pt idx="35">
                  <c:v>1.0922316154552401</c:v>
                </c:pt>
                <c:pt idx="36">
                  <c:v>1.0904859083406</c:v>
                </c:pt>
                <c:pt idx="37">
                  <c:v>1.08874336609261</c:v>
                </c:pt>
                <c:pt idx="38">
                  <c:v>1.08700435657058</c:v>
                </c:pt>
                <c:pt idx="39">
                  <c:v>1.08526924525762</c:v>
                </c:pt>
                <c:pt idx="40">
                  <c:v>1.0835383952733399</c:v>
                </c:pt>
                <c:pt idx="41">
                  <c:v>1.0818121673877701</c:v>
                </c:pt>
                <c:pt idx="42">
                  <c:v>1.0800909200365501</c:v>
                </c:pt>
                <c:pt idx="43">
                  <c:v>1.07837500933722</c:v>
                </c:pt>
                <c:pt idx="44">
                  <c:v>1.07666478910676</c:v>
                </c:pt>
                <c:pt idx="45">
                  <c:v>1.0749606108802701</c:v>
                </c:pt>
                <c:pt idx="46">
                  <c:v>1.0732628239308</c:v>
                </c:pt>
                <c:pt idx="47">
                  <c:v>1.07157177529031</c:v>
                </c:pt>
                <c:pt idx="48">
                  <c:v>1.0698878097717801</c:v>
                </c:pt>
                <c:pt idx="49">
                  <c:v>1.06821126999243</c:v>
                </c:pt>
                <c:pt idx="50">
                  <c:v>1.0665424963979899</c:v>
                </c:pt>
                <c:pt idx="51">
                  <c:v>1.06488182728814</c:v>
                </c:pt>
                <c:pt idx="52">
                  <c:v>1.0632295988429501</c:v>
                </c:pt>
                <c:pt idx="53">
                  <c:v>1.06158614515045</c:v>
                </c:pt>
                <c:pt idx="54">
                  <c:v>1.05995179823518</c:v>
                </c:pt>
                <c:pt idx="55">
                  <c:v>1.05832688808787</c:v>
                </c:pt>
                <c:pt idx="56">
                  <c:v>1.0567117426960499</c:v>
                </c:pt>
                <c:pt idx="57">
                  <c:v>1.05510668807576</c:v>
                </c:pt>
                <c:pt idx="58">
                  <c:v>1.05351204830421</c:v>
                </c:pt>
                <c:pt idx="59">
                  <c:v>1.0519281455535201</c:v>
                </c:pt>
                <c:pt idx="60">
                  <c:v>1.0503553001253101</c:v>
                </c:pt>
                <c:pt idx="61">
                  <c:v>1.0487938304864299</c:v>
                </c:pt>
                <c:pt idx="62">
                  <c:v>1.04724405330554</c:v>
                </c:pt>
                <c:pt idx="63">
                  <c:v>1.04570628349071</c:v>
                </c:pt>
                <c:pt idx="64">
                  <c:v>1.04418083422791</c:v>
                </c:pt>
                <c:pt idx="65">
                  <c:v>1.04266801702056</c:v>
                </c:pt>
                <c:pt idx="66">
                  <c:v>1.0411681417298899</c:v>
                </c:pt>
                <c:pt idx="67">
                  <c:v>1.0396815166162801</c:v>
                </c:pt>
                <c:pt idx="68">
                  <c:v>1.0382084483815499</c:v>
                </c:pt>
                <c:pt idx="69">
                  <c:v>1.0367492422121001</c:v>
                </c:pt>
                <c:pt idx="70">
                  <c:v>1.0353042018230301</c:v>
                </c:pt>
                <c:pt idx="71">
                  <c:v>1.0338736295030899</c:v>
                </c:pt>
                <c:pt idx="72">
                  <c:v>1.0324578261605699</c:v>
                </c:pt>
                <c:pt idx="73">
                  <c:v>1.0310570913700801</c:v>
                </c:pt>
                <c:pt idx="74">
                  <c:v>1.02967172342019</c:v>
                </c:pt>
                <c:pt idx="75">
                  <c:v>1.0283020193619801</c:v>
                </c:pt>
                <c:pt idx="76">
                  <c:v>1.02694827505846</c:v>
                </c:pt>
                <c:pt idx="77">
                  <c:v>1.02561078523482</c:v>
                </c:pt>
                <c:pt idx="78">
                  <c:v>1.0242898435296399</c:v>
                </c:pt>
                <c:pt idx="79">
                  <c:v>1.02298574254689</c:v>
                </c:pt>
                <c:pt idx="80">
                  <c:v>1.0216987739088299</c:v>
                </c:pt>
                <c:pt idx="81">
                  <c:v>1.02042922830975</c:v>
                </c:pt>
                <c:pt idx="82">
                  <c:v>1.01917739557063</c:v>
                </c:pt>
                <c:pt idx="83">
                  <c:v>1.01794356469459</c:v>
                </c:pt>
                <c:pt idx="84">
                  <c:v>1.0167280239232499</c:v>
                </c:pt>
                <c:pt idx="85">
                  <c:v>1.0155310607939401</c:v>
                </c:pt>
                <c:pt idx="86">
                  <c:v>1.0143529621977601</c:v>
                </c:pt>
                <c:pt idx="87">
                  <c:v>1.0131940144385301</c:v>
                </c:pt>
                <c:pt idx="88">
                  <c:v>1.0120545032926</c:v>
                </c:pt>
                <c:pt idx="89">
                  <c:v>1.01093471406951</c:v>
                </c:pt>
                <c:pt idx="90">
                  <c:v>1.00983493167351</c:v>
                </c:pt>
                <c:pt idx="91">
                  <c:v>1.00875544066603</c:v>
                </c:pt>
                <c:pt idx="92">
                  <c:v>1.00769652532896</c:v>
                </c:pt>
                <c:pt idx="93">
                  <c:v>1.0066584697287999</c:v>
                </c:pt>
                <c:pt idx="94">
                  <c:v>1.0056415577817801</c:v>
                </c:pt>
                <c:pt idx="95">
                  <c:v>1.00464607331978</c:v>
                </c:pt>
                <c:pt idx="96">
                  <c:v>1.0036723001572201</c:v>
                </c:pt>
                <c:pt idx="97">
                  <c:v>1.00272052215887</c:v>
                </c:pt>
                <c:pt idx="98">
                  <c:v>1.0017910233084499</c:v>
                </c:pt>
                <c:pt idx="99">
                  <c:v>1.0008840877783201</c:v>
                </c:pt>
                <c:pt idx="100">
                  <c:v>1</c:v>
                </c:pt>
                <c:pt idx="101">
                  <c:v>0.99913896717700701</c:v>
                </c:pt>
                <c:pt idx="102">
                  <c:v>0.99830088720161902</c:v>
                </c:pt>
                <c:pt idx="103">
                  <c:v>0.99748558226602002</c:v>
                </c:pt>
                <c:pt idx="104">
                  <c:v>0.99669287652229799</c:v>
                </c:pt>
                <c:pt idx="105">
                  <c:v>0.99592259604877797</c:v>
                </c:pt>
                <c:pt idx="106">
                  <c:v>0.99517456881681998</c:v>
                </c:pt>
                <c:pt idx="107">
                  <c:v>0.99444862465804795</c:v>
                </c:pt>
                <c:pt idx="108">
                  <c:v>0.99374459523202197</c:v>
                </c:pt>
                <c:pt idx="109">
                  <c:v>0.99306231399433598</c:v>
                </c:pt>
                <c:pt idx="110">
                  <c:v>0.992401616165134</c:v>
                </c:pt>
                <c:pt idx="111">
                  <c:v>0.99176233869803498</c:v>
                </c:pt>
                <c:pt idx="112">
                  <c:v>0.99114432024947496</c:v>
                </c:pt>
                <c:pt idx="113">
                  <c:v>0.99054740114842899</c:v>
                </c:pt>
                <c:pt idx="114">
                  <c:v>0.98997142336653599</c:v>
                </c:pt>
                <c:pt idx="115">
                  <c:v>0.98941623048860305</c:v>
                </c:pt>
                <c:pt idx="116">
                  <c:v>0.98888166768348396</c:v>
                </c:pt>
                <c:pt idx="117">
                  <c:v>0.98836758167533001</c:v>
                </c:pt>
                <c:pt idx="118">
                  <c:v>0.98787382071520102</c:v>
                </c:pt>
                <c:pt idx="119">
                  <c:v>0.98740023455303605</c:v>
                </c:pt>
                <c:pt idx="120">
                  <c:v>0.98694667440996997</c:v>
                </c:pt>
                <c:pt idx="121">
                  <c:v>0.98651299295099704</c:v>
                </c:pt>
                <c:pt idx="122">
                  <c:v>0.98609904425797201</c:v>
                </c:pt>
                <c:pt idx="123">
                  <c:v>0.98570468380293996</c:v>
                </c:pt>
                <c:pt idx="124">
                  <c:v>0.98532976842179398</c:v>
                </c:pt>
                <c:pt idx="125">
                  <c:v>0.98497415628825202</c:v>
                </c:pt>
                <c:pt idx="126">
                  <c:v>0.984637706888153</c:v>
                </c:pt>
                <c:pt idx="127">
                  <c:v>0.98432028099405</c:v>
                </c:pt>
                <c:pt idx="128">
                  <c:v>0.98402174064011805</c:v>
                </c:pt>
                <c:pt idx="129">
                  <c:v>0.98374194909735801</c:v>
                </c:pt>
                <c:pt idx="130">
                  <c:v>0.98348077084908503</c:v>
                </c:pt>
                <c:pt idx="131">
                  <c:v>0.98323807156671605</c:v>
                </c:pt>
                <c:pt idx="132">
                  <c:v>0.98301371808583105</c:v>
                </c:pt>
                <c:pt idx="133">
                  <c:v>0.98280757838251798</c:v>
                </c:pt>
                <c:pt idx="134">
                  <c:v>0.982619521549986</c:v>
                </c:pt>
                <c:pt idx="135">
                  <c:v>0.98244941777545003</c:v>
                </c:pt>
                <c:pt idx="136">
                  <c:v>0.98229713831727705</c:v>
                </c:pt>
                <c:pt idx="137">
                  <c:v>0.98216255548239495</c:v>
                </c:pt>
                <c:pt idx="138">
                  <c:v>0.98204554260394605</c:v>
                </c:pt>
                <c:pt idx="139">
                  <c:v>0.98194597401920602</c:v>
                </c:pt>
                <c:pt idx="140">
                  <c:v>0.981863725047738</c:v>
                </c:pt>
                <c:pt idx="141">
                  <c:v>0.98179867196978698</c:v>
                </c:pt>
                <c:pt idx="142">
                  <c:v>0.98175069200492204</c:v>
                </c:pt>
                <c:pt idx="143">
                  <c:v>0.98171966329090199</c:v>
                </c:pt>
                <c:pt idx="144">
                  <c:v>0.98170546486277599</c:v>
                </c:pt>
                <c:pt idx="145">
                  <c:v>0.98170797663221199</c:v>
                </c:pt>
                <c:pt idx="146">
                  <c:v>0.98172707936703896</c:v>
                </c:pt>
                <c:pt idx="147">
                  <c:v>0.98176265467101798</c:v>
                </c:pt>
                <c:pt idx="148">
                  <c:v>0.98181458496382201</c:v>
                </c:pt>
                <c:pt idx="149">
                  <c:v>0.981882753461226</c:v>
                </c:pt>
                <c:pt idx="150">
                  <c:v>0.98196704415551095</c:v>
                </c:pt>
                <c:pt idx="151">
                  <c:v>0.98206734179606403</c:v>
                </c:pt>
                <c:pt idx="152">
                  <c:v>0.98218353187019203</c:v>
                </c:pt>
                <c:pt idx="153">
                  <c:v>0.98231550058411599</c:v>
                </c:pt>
                <c:pt idx="154">
                  <c:v>0.98246313484418002</c:v>
                </c:pt>
                <c:pt idx="155">
                  <c:v>0.98262632223823199</c:v>
                </c:pt>
                <c:pt idx="156">
                  <c:v>0.98280495101721199</c:v>
                </c:pt>
                <c:pt idx="157">
                  <c:v>0.98299891007691298</c:v>
                </c:pt>
                <c:pt idx="158">
                  <c:v>0.98320808893992795</c:v>
                </c:pt>
                <c:pt idx="159">
                  <c:v>0.98343237773778003</c:v>
                </c:pt>
                <c:pt idx="160">
                  <c:v>0.98367166719322996</c:v>
                </c:pt>
                <c:pt idx="161">
                  <c:v>0.98392584860275201</c:v>
                </c:pt>
                <c:pt idx="162">
                  <c:v>0.98419481381918705</c:v>
                </c:pt>
                <c:pt idx="163">
                  <c:v>0.98447845523456801</c:v>
                </c:pt>
                <c:pt idx="164">
                  <c:v>0.98477666576310396</c:v>
                </c:pt>
                <c:pt idx="165">
                  <c:v>0.98508933882433403</c:v>
                </c:pt>
                <c:pt idx="166">
                  <c:v>0.98541636832644597</c:v>
                </c:pt>
                <c:pt idx="167">
                  <c:v>0.98575764864974502</c:v>
                </c:pt>
                <c:pt idx="168">
                  <c:v>0.98611307463029296</c:v>
                </c:pt>
                <c:pt idx="169">
                  <c:v>0.98648254154368997</c:v>
                </c:pt>
                <c:pt idx="170">
                  <c:v>0.98686594508902103</c:v>
                </c:pt>
                <c:pt idx="171">
                  <c:v>0.987263181372943</c:v>
                </c:pt>
                <c:pt idx="172">
                  <c:v>0.98767414689392896</c:v>
                </c:pt>
                <c:pt idx="173">
                  <c:v>0.98809873852665497</c:v>
                </c:pt>
                <c:pt idx="174">
                  <c:v>0.98853685350653397</c:v>
                </c:pt>
                <c:pt idx="175">
                  <c:v>0.98898838941438905</c:v>
                </c:pt>
                <c:pt idx="176">
                  <c:v>0.989453244161278</c:v>
                </c:pt>
                <c:pt idx="177">
                  <c:v>0.98993131597344297</c:v>
                </c:pt>
                <c:pt idx="178">
                  <c:v>0.99042250337741</c:v>
                </c:pt>
                <c:pt idx="179">
                  <c:v>0.99092670518522097</c:v>
                </c:pt>
                <c:pt idx="180">
                  <c:v>0.99144382047979696</c:v>
                </c:pt>
                <c:pt idx="181">
                  <c:v>0.99197374860043996</c:v>
                </c:pt>
                <c:pt idx="182">
                  <c:v>0.99251638912846096</c:v>
                </c:pt>
                <c:pt idx="183">
                  <c:v>0.99307164187294195</c:v>
                </c:pt>
                <c:pt idx="184">
                  <c:v>0.993639406856626</c:v>
                </c:pt>
                <c:pt idx="185">
                  <c:v>0.99421958430192903</c:v>
                </c:pt>
                <c:pt idx="186">
                  <c:v>0.99481207461708898</c:v>
                </c:pt>
                <c:pt idx="187">
                  <c:v>0.99541677838242704</c:v>
                </c:pt>
                <c:pt idx="188">
                  <c:v>0.99603359633673705</c:v>
                </c:pt>
                <c:pt idx="189">
                  <c:v>0.996662429363803</c:v>
                </c:pt>
                <c:pt idx="190">
                  <c:v>0.99730317847902406</c:v>
                </c:pt>
                <c:pt idx="191">
                  <c:v>0.99795574481617499</c:v>
                </c:pt>
                <c:pt idx="192">
                  <c:v>0.99862002961427299</c:v>
                </c:pt>
                <c:pt idx="193">
                  <c:v>0.99929593420456597</c:v>
                </c:pt>
                <c:pt idx="194">
                  <c:v>0.99998335999764298</c:v>
                </c:pt>
                <c:pt idx="195">
                  <c:v>1.0006822084706499</c:v>
                </c:pt>
                <c:pt idx="196">
                  <c:v>1.0013923811546399</c:v>
                </c:pt>
                <c:pt idx="197">
                  <c:v>1.0021137796219799</c:v>
                </c:pt>
                <c:pt idx="198">
                  <c:v>1.002846305474</c:v>
                </c:pt>
                <c:pt idx="199">
                  <c:v>1.00358986032856</c:v>
                </c:pt>
                <c:pt idx="200">
                  <c:v>1.00434434580794</c:v>
                </c:pt>
                <c:pt idx="201">
                  <c:v>1.0051096635266501</c:v>
                </c:pt>
                <c:pt idx="202">
                  <c:v>1.00588571507951</c:v>
                </c:pt>
                <c:pt idx="203">
                  <c:v>1.00667240202973</c:v>
                </c:pt>
                <c:pt idx="204">
                  <c:v>1.0074696258971401</c:v>
                </c:pt>
                <c:pt idx="205">
                  <c:v>1.0082772881465401</c:v>
                </c:pt>
                <c:pt idx="206">
                  <c:v>1.0090952901761201</c:v>
                </c:pt>
                <c:pt idx="207">
                  <c:v>1.0099235333060399</c:v>
                </c:pt>
                <c:pt idx="208">
                  <c:v>1.01076191876707</c:v>
                </c:pt>
                <c:pt idx="209">
                  <c:v>1.0116103476893501</c:v>
                </c:pt>
                <c:pt idx="210">
                  <c:v>1.01246872109127</c:v>
                </c:pt>
                <c:pt idx="211">
                  <c:v>1.01333693986845</c:v>
                </c:pt>
                <c:pt idx="212">
                  <c:v>1.0142149047828199</c:v>
                </c:pt>
                <c:pt idx="213">
                  <c:v>1.0151025164517999</c:v>
                </c:pt>
                <c:pt idx="214">
                  <c:v>1.0159996753375999</c:v>
                </c:pt>
                <c:pt idx="215">
                  <c:v>1.0169062817366099</c:v>
                </c:pt>
                <c:pt idx="216">
                  <c:v>1.0178222357689199</c:v>
                </c:pt>
                <c:pt idx="217">
                  <c:v>1.0187474373679</c:v>
                </c:pt>
                <c:pt idx="218">
                  <c:v>1.0196817862699199</c:v>
                </c:pt>
                <c:pt idx="219">
                  <c:v>1.0206251820041901</c:v>
                </c:pt>
                <c:pt idx="220">
                  <c:v>1.0215775238826399</c:v>
                </c:pt>
              </c:numCache>
            </c:numRef>
          </c:yVal>
          <c:smooth val="0"/>
          <c:extLst>
            <c:ext xmlns:c16="http://schemas.microsoft.com/office/drawing/2014/chart" uri="{C3380CC4-5D6E-409C-BE32-E72D297353CC}">
              <c16:uniqueId val="{00000000-D49C-47F6-ADC0-8C03E121562F}"/>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Microsoft_Excel_Worksheet4!$C$2:$C$10002</c:f>
              <c:numCache>
                <c:formatCode>General</c:formatCode>
                <c:ptCount val="10001"/>
                <c:pt idx="0">
                  <c:v>1.0693665551695799</c:v>
                </c:pt>
                <c:pt idx="1">
                  <c:v>1.06855036650001</c:v>
                </c:pt>
                <c:pt idx="2">
                  <c:v>1.0677347927494001</c:v>
                </c:pt>
                <c:pt idx="3">
                  <c:v>1.06691983319094</c:v>
                </c:pt>
                <c:pt idx="4">
                  <c:v>1.0661054870867499</c:v>
                </c:pt>
                <c:pt idx="5">
                  <c:v>1.0652917536872399</c:v>
                </c:pt>
                <c:pt idx="6">
                  <c:v>1.0644786322304001</c:v>
                </c:pt>
                <c:pt idx="7">
                  <c:v>1.0636661219410899</c:v>
                </c:pt>
                <c:pt idx="8">
                  <c:v>1.0628542220302</c:v>
                </c:pt>
                <c:pt idx="9">
                  <c:v>1.06204293169379</c:v>
                </c:pt>
                <c:pt idx="10">
                  <c:v>1.0612322501122</c:v>
                </c:pt>
                <c:pt idx="11">
                  <c:v>1.06042217644904</c:v>
                </c:pt>
                <c:pt idx="12">
                  <c:v>1.0596127098501</c:v>
                </c:pt>
                <c:pt idx="13">
                  <c:v>1.05880384944226</c:v>
                </c:pt>
                <c:pt idx="14">
                  <c:v>1.0579955943322099</c:v>
                </c:pt>
                <c:pt idx="15">
                  <c:v>1.0571879436051601</c:v>
                </c:pt>
                <c:pt idx="16">
                  <c:v>1.0563808963233601</c:v>
                </c:pt>
                <c:pt idx="17">
                  <c:v>1.0555744515246199</c:v>
                </c:pt>
                <c:pt idx="18">
                  <c:v>1.0547686082205601</c:v>
                </c:pt>
                <c:pt idx="19">
                  <c:v>1.0539633653948799</c:v>
                </c:pt>
                <c:pt idx="20">
                  <c:v>1.0531587220013501</c:v>
                </c:pt>
                <c:pt idx="21">
                  <c:v>1.0523546769617</c:v>
                </c:pt>
                <c:pt idx="22">
                  <c:v>1.05155122916332</c:v>
                </c:pt>
                <c:pt idx="23">
                  <c:v>1.0507483774567901</c:v>
                </c:pt>
                <c:pt idx="24">
                  <c:v>1.04994612065308</c:v>
                </c:pt>
                <c:pt idx="25">
                  <c:v>1.0491444575206701</c:v>
                </c:pt>
                <c:pt idx="26">
                  <c:v>1.04834338678225</c:v>
                </c:pt>
                <c:pt idx="27">
                  <c:v>1.0475429071112601</c:v>
                </c:pt>
                <c:pt idx="28">
                  <c:v>1.0467430171279699</c:v>
                </c:pt>
                <c:pt idx="29">
                  <c:v>1.04594371539528</c:v>
                </c:pt>
                <c:pt idx="30">
                  <c:v>1.0451450004141001</c:v>
                </c:pt>
                <c:pt idx="31">
                  <c:v>1.0443468706182499</c:v>
                </c:pt>
                <c:pt idx="32">
                  <c:v>1.04354932436891</c:v>
                </c:pt>
                <c:pt idx="33">
                  <c:v>1.0427523599484201</c:v>
                </c:pt>
                <c:pt idx="34">
                  <c:v>1.0419559755535199</c:v>
                </c:pt>
                <c:pt idx="35">
                  <c:v>1.04116016928788</c:v>
                </c:pt>
                <c:pt idx="36">
                  <c:v>1.0403649745018999</c:v>
                </c:pt>
                <c:pt idx="37">
                  <c:v>1.0395705656752801</c:v>
                </c:pt>
                <c:pt idx="38">
                  <c:v>1.0387771521037801</c:v>
                </c:pt>
                <c:pt idx="39">
                  <c:v>1.03798494252031</c:v>
                </c:pt>
                <c:pt idx="40">
                  <c:v>1.03719414510382</c:v>
                </c:pt>
                <c:pt idx="41">
                  <c:v>1.0364049674886899</c:v>
                </c:pt>
                <c:pt idx="42">
                  <c:v>1.03561761677469</c:v>
                </c:pt>
                <c:pt idx="43">
                  <c:v>1.03483229953758</c:v>
                </c:pt>
                <c:pt idx="44">
                  <c:v>1.0340492218402699</c:v>
                </c:pt>
                <c:pt idx="45">
                  <c:v>1.0332685892445901</c:v>
                </c:pt>
                <c:pt idx="46">
                  <c:v>1.0324906068237001</c:v>
                </c:pt>
                <c:pt idx="47">
                  <c:v>1.03171547917511</c:v>
                </c:pt>
                <c:pt idx="48">
                  <c:v>1.03094341043436</c:v>
                </c:pt>
                <c:pt idx="49">
                  <c:v>1.0301746042894</c:v>
                </c:pt>
                <c:pt idx="50">
                  <c:v>1.0294092639955601</c:v>
                </c:pt>
                <c:pt idx="51">
                  <c:v>1.0286475923913401</c:v>
                </c:pt>
                <c:pt idx="52">
                  <c:v>1.02788979191481</c:v>
                </c:pt>
                <c:pt idx="53">
                  <c:v>1.0271360646208001</c:v>
                </c:pt>
                <c:pt idx="54">
                  <c:v>1.0263866121987999</c:v>
                </c:pt>
                <c:pt idx="55">
                  <c:v>1.02564163599172</c:v>
                </c:pt>
                <c:pt idx="56">
                  <c:v>1.0249013370153699</c:v>
                </c:pt>
                <c:pt idx="57">
                  <c:v>1.0241659159787599</c:v>
                </c:pt>
                <c:pt idx="58">
                  <c:v>1.02343557330535</c:v>
                </c:pt>
                <c:pt idx="59">
                  <c:v>1.0227105091550399</c:v>
                </c:pt>
                <c:pt idx="60">
                  <c:v>1.0219909234472</c:v>
                </c:pt>
                <c:pt idx="61">
                  <c:v>1.0212770158845299</c:v>
                </c:pt>
                <c:pt idx="62">
                  <c:v>1.0205689859779801</c:v>
                </c:pt>
                <c:pt idx="63">
                  <c:v>1.0198670330726001</c:v>
                </c:pt>
                <c:pt idx="64">
                  <c:v>1.0191713563745199</c:v>
                </c:pt>
                <c:pt idx="65">
                  <c:v>1.01848215497896</c:v>
                </c:pt>
                <c:pt idx="66">
                  <c:v>1.0177996278993899</c:v>
                </c:pt>
                <c:pt idx="67">
                  <c:v>1.0171239740978699</c:v>
                </c:pt>
                <c:pt idx="68">
                  <c:v>1.01645539251661</c:v>
                </c:pt>
                <c:pt idx="69">
                  <c:v>1.01579408211082</c:v>
                </c:pt>
                <c:pt idx="70">
                  <c:v>1.0151402418829401</c:v>
                </c:pt>
                <c:pt idx="71">
                  <c:v>1.01449407091813</c:v>
                </c:pt>
                <c:pt idx="72">
                  <c:v>1.01385576842142</c:v>
                </c:pt>
                <c:pt idx="73">
                  <c:v>1.0132255337562099</c:v>
                </c:pt>
                <c:pt idx="74">
                  <c:v>1.0126035664844999</c:v>
                </c:pt>
                <c:pt idx="75">
                  <c:v>1.01199006640874</c:v>
                </c:pt>
                <c:pt idx="76">
                  <c:v>1.0113852336154801</c:v>
                </c:pt>
                <c:pt idx="77">
                  <c:v>1.01078926852082</c:v>
                </c:pt>
                <c:pt idx="78">
                  <c:v>1.01020237191795</c:v>
                </c:pt>
                <c:pt idx="79">
                  <c:v>1.0096247450265801</c:v>
                </c:pt>
                <c:pt idx="80">
                  <c:v>1.00905658954463</c:v>
                </c:pt>
                <c:pt idx="81">
                  <c:v>1.0084981077022599</c:v>
                </c:pt>
                <c:pt idx="82">
                  <c:v>1.0079495023181599</c:v>
                </c:pt>
                <c:pt idx="83">
                  <c:v>1.0074109768585799</c:v>
                </c:pt>
                <c:pt idx="84">
                  <c:v>1.0068827354988801</c:v>
                </c:pt>
                <c:pt idx="85">
                  <c:v>1.0063649831880801</c:v>
                </c:pt>
                <c:pt idx="86">
                  <c:v>1.00585792571634</c:v>
                </c:pt>
                <c:pt idx="87">
                  <c:v>1.00536176978569</c:v>
                </c:pt>
                <c:pt idx="88">
                  <c:v>1.00487672308412</c:v>
                </c:pt>
                <c:pt idx="89">
                  <c:v>1.0044029943633499</c:v>
                </c:pt>
                <c:pt idx="90">
                  <c:v>1.0039407935203299</c:v>
                </c:pt>
                <c:pt idx="91">
                  <c:v>1.00349033168289</c:v>
                </c:pt>
                <c:pt idx="92">
                  <c:v>1.0030518212996999</c:v>
                </c:pt>
                <c:pt idx="93">
                  <c:v>1.0026254762348199</c:v>
                </c:pt>
                <c:pt idx="94">
                  <c:v>1.0022115118671799</c:v>
                </c:pt>
                <c:pt idx="95">
                  <c:v>1.0018101451952699</c:v>
                </c:pt>
                <c:pt idx="96">
                  <c:v>1.0014215949474501</c:v>
                </c:pt>
                <c:pt idx="97">
                  <c:v>1.0010460816981701</c:v>
                </c:pt>
                <c:pt idx="98">
                  <c:v>1.0006838279905801</c:v>
                </c:pt>
                <c:pt idx="99">
                  <c:v>1.0003350584658799</c:v>
                </c:pt>
                <c:pt idx="100">
                  <c:v>1</c:v>
                </c:pt>
                <c:pt idx="101">
                  <c:v>0.99859939211081805</c:v>
                </c:pt>
                <c:pt idx="102">
                  <c:v>0.99723137057477496</c:v>
                </c:pt>
                <c:pt idx="103">
                  <c:v>0.99589560748267103</c:v>
                </c:pt>
                <c:pt idx="104">
                  <c:v>0.99459177858368697</c:v>
                </c:pt>
                <c:pt idx="105">
                  <c:v>0.99331956319427706</c:v>
                </c:pt>
                <c:pt idx="106">
                  <c:v>0.99207864410814295</c:v>
                </c:pt>
                <c:pt idx="107">
                  <c:v>0.99086870750727996</c:v>
                </c:pt>
                <c:pt idx="108">
                  <c:v>0.98968944287407101</c:v>
                </c:pt>
                <c:pt idx="109">
                  <c:v>0.98854054290441695</c:v>
                </c:pt>
                <c:pt idx="110">
                  <c:v>0.98742170342187996</c:v>
                </c:pt>
                <c:pt idx="111">
                  <c:v>0.98633262329282501</c:v>
                </c:pt>
                <c:pt idx="112">
                  <c:v>0.98527300434255305</c:v>
                </c:pt>
                <c:pt idx="113">
                  <c:v>0.98424255127240701</c:v>
                </c:pt>
                <c:pt idx="114">
                  <c:v>0.98324097157784396</c:v>
                </c:pt>
                <c:pt idx="115">
                  <c:v>0.98226797546746403</c:v>
                </c:pt>
                <c:pt idx="116">
                  <c:v>0.98132327578298995</c:v>
                </c:pt>
                <c:pt idx="117">
                  <c:v>0.98040658792019597</c:v>
                </c:pt>
                <c:pt idx="118">
                  <c:v>0.97951762975077195</c:v>
                </c:pt>
                <c:pt idx="119">
                  <c:v>0.97865612154514403</c:v>
                </c:pt>
                <c:pt idx="120">
                  <c:v>0.97782178589622004</c:v>
                </c:pt>
                <c:pt idx="121">
                  <c:v>0.97701434764410799</c:v>
                </c:pt>
                <c:pt idx="122">
                  <c:v>0.97623353380175903</c:v>
                </c:pt>
                <c:pt idx="123">
                  <c:v>0.97547907348160001</c:v>
                </c:pt>
                <c:pt idx="124">
                  <c:v>0.97475069782311397</c:v>
                </c:pt>
                <c:pt idx="125">
                  <c:v>0.97404813992142303</c:v>
                </c:pt>
                <c:pt idx="126">
                  <c:v>0.97337113475685799</c:v>
                </c:pt>
                <c:pt idx="127">
                  <c:v>0.97271941912555204</c:v>
                </c:pt>
                <c:pt idx="128">
                  <c:v>0.97209273157107201</c:v>
                </c:pt>
                <c:pt idx="129">
                  <c:v>0.97149081231710399</c:v>
                </c:pt>
                <c:pt idx="130">
                  <c:v>0.97091340320122899</c:v>
                </c:pt>
                <c:pt idx="131">
                  <c:v>0.97036024760981499</c:v>
                </c:pt>
                <c:pt idx="132">
                  <c:v>0.96983109041404802</c:v>
                </c:pt>
                <c:pt idx="133">
                  <c:v>0.96932567790714397</c:v>
                </c:pt>
                <c:pt idx="134">
                  <c:v>0.96884375774278098</c:v>
                </c:pt>
                <c:pt idx="135">
                  <c:v>0.96838507887477898</c:v>
                </c:pt>
                <c:pt idx="136">
                  <c:v>0.96794939149808401</c:v>
                </c:pt>
                <c:pt idx="137">
                  <c:v>0.96753644699108798</c:v>
                </c:pt>
                <c:pt idx="138">
                  <c:v>0.96714599785934996</c:v>
                </c:pt>
                <c:pt idx="139">
                  <c:v>0.96677779768074701</c:v>
                </c:pt>
                <c:pt idx="140">
                  <c:v>0.96643160105213299</c:v>
                </c:pt>
                <c:pt idx="141">
                  <c:v>0.966107163537542</c:v>
                </c:pt>
                <c:pt idx="142">
                  <c:v>0.96580424161800804</c:v>
                </c:pt>
                <c:pt idx="143">
                  <c:v>0.96552259264305296</c:v>
                </c:pt>
                <c:pt idx="144">
                  <c:v>0.96526197478391995</c:v>
                </c:pt>
                <c:pt idx="145">
                  <c:v>0.965022146988606</c:v>
                </c:pt>
                <c:pt idx="146">
                  <c:v>0.96480286893877198</c:v>
                </c:pt>
                <c:pt idx="147">
                  <c:v>0.96460390100858795</c:v>
                </c:pt>
                <c:pt idx="148">
                  <c:v>0.96442500422560895</c:v>
                </c:pt>
                <c:pt idx="149">
                  <c:v>0.96426594023372703</c:v>
                </c:pt>
                <c:pt idx="150">
                  <c:v>0.96412647125829898</c:v>
                </c:pt>
                <c:pt idx="151">
                  <c:v>0.96400636007351204</c:v>
                </c:pt>
                <c:pt idx="152">
                  <c:v>0.963905369972065</c:v>
                </c:pt>
                <c:pt idx="153">
                  <c:v>0.96382326473725199</c:v>
                </c:pt>
                <c:pt idx="154">
                  <c:v>0.96375980861750998</c:v>
                </c:pt>
                <c:pt idx="155">
                  <c:v>0.96371476630352104</c:v>
                </c:pt>
                <c:pt idx="156">
                  <c:v>0.96368790290793604</c:v>
                </c:pt>
                <c:pt idx="157">
                  <c:v>0.96367898394779306</c:v>
                </c:pt>
                <c:pt idx="158">
                  <c:v>0.96368777532970296</c:v>
                </c:pt>
                <c:pt idx="159">
                  <c:v>0.96371404333787902</c:v>
                </c:pt>
                <c:pt idx="160">
                  <c:v>0.96375755462506096</c:v>
                </c:pt>
                <c:pt idx="161">
                  <c:v>0.96381807620640303</c:v>
                </c:pt>
                <c:pt idx="162">
                  <c:v>0.96389537545639004</c:v>
                </c:pt>
                <c:pt idx="163">
                  <c:v>0.96398922010881705</c:v>
                </c:pt>
                <c:pt idx="164">
                  <c:v>0.964099378259895</c:v>
                </c:pt>
                <c:pt idx="165">
                  <c:v>0.96422561837450704</c:v>
                </c:pt>
                <c:pt idx="166">
                  <c:v>0.96436770929566296</c:v>
                </c:pt>
                <c:pt idx="167">
                  <c:v>0.96452542025716403</c:v>
                </c:pt>
                <c:pt idx="168">
                  <c:v>0.96469852089949604</c:v>
                </c:pt>
                <c:pt idx="169">
                  <c:v>0.96488678128896699</c:v>
                </c:pt>
                <c:pt idx="170">
                  <c:v>0.96508997194006796</c:v>
                </c:pt>
                <c:pt idx="171">
                  <c:v>0.96530786384105804</c:v>
                </c:pt>
                <c:pt idx="172">
                  <c:v>0.96554022848274701</c:v>
                </c:pt>
                <c:pt idx="173">
                  <c:v>0.96578683789042497</c:v>
                </c:pt>
                <c:pt idx="174">
                  <c:v>0.96604746465890601</c:v>
                </c:pt>
                <c:pt idx="175">
                  <c:v>0.96632188199061297</c:v>
                </c:pt>
                <c:pt idx="176">
                  <c:v>0.96660986373663604</c:v>
                </c:pt>
                <c:pt idx="177">
                  <c:v>0.96691118444066104</c:v>
                </c:pt>
                <c:pt idx="178">
                  <c:v>0.96722561938569396</c:v>
                </c:pt>
                <c:pt idx="179">
                  <c:v>0.96755294464342301</c:v>
                </c:pt>
                <c:pt idx="180">
                  <c:v>0.967892937126134</c:v>
                </c:pt>
                <c:pt idx="181">
                  <c:v>0.96824537464099902</c:v>
                </c:pt>
                <c:pt idx="182">
                  <c:v>0.968610035946597</c:v>
                </c:pt>
                <c:pt idx="183">
                  <c:v>0.96898670081149796</c:v>
                </c:pt>
                <c:pt idx="184">
                  <c:v>0.96937515007470998</c:v>
                </c:pt>
                <c:pt idx="185">
                  <c:v>0.96977516570781597</c:v>
                </c:pt>
                <c:pt idx="186">
                  <c:v>0.97018653087857099</c:v>
                </c:pt>
                <c:pt idx="187">
                  <c:v>0.97060903001575005</c:v>
                </c:pt>
                <c:pt idx="188">
                  <c:v>0.971042448875019</c:v>
                </c:pt>
                <c:pt idx="189">
                  <c:v>0.97148657460558496</c:v>
                </c:pt>
                <c:pt idx="190">
                  <c:v>0.97194119581738203</c:v>
                </c:pt>
                <c:pt idx="191">
                  <c:v>0.972406102648534</c:v>
                </c:pt>
                <c:pt idx="192">
                  <c:v>0.97288108683284702</c:v>
                </c:pt>
                <c:pt idx="193">
                  <c:v>0.97336594176705904</c:v>
                </c:pt>
                <c:pt idx="194">
                  <c:v>0.97386046257757797</c:v>
                </c:pt>
                <c:pt idx="195">
                  <c:v>0.97436444618645601</c:v>
                </c:pt>
                <c:pt idx="196">
                  <c:v>0.97487769137631697</c:v>
                </c:pt>
                <c:pt idx="197">
                  <c:v>0.97539999885398998</c:v>
                </c:pt>
                <c:pt idx="198">
                  <c:v>0.97593117131257401</c:v>
                </c:pt>
                <c:pt idx="199">
                  <c:v>0.97647101349169296</c:v>
                </c:pt>
                <c:pt idx="200">
                  <c:v>0.97701933223567505</c:v>
                </c:pt>
                <c:pt idx="201">
                  <c:v>0.97757593654944597</c:v>
                </c:pt>
                <c:pt idx="202">
                  <c:v>0.97814063765187598</c:v>
                </c:pt>
                <c:pt idx="203">
                  <c:v>0.97871324902638701</c:v>
                </c:pt>
                <c:pt idx="204">
                  <c:v>0.97929358646860598</c:v>
                </c:pt>
                <c:pt idx="205">
                  <c:v>0.97988146813087795</c:v>
                </c:pt>
                <c:pt idx="206">
                  <c:v>0.98047671456345797</c:v>
                </c:pt>
                <c:pt idx="207">
                  <c:v>0.98107914875223701</c:v>
                </c:pt>
                <c:pt idx="208">
                  <c:v>0.98168859615284798</c:v>
                </c:pt>
                <c:pt idx="209">
                  <c:v>0.98230488472104305</c:v>
                </c:pt>
                <c:pt idx="210">
                  <c:v>0.98292784493922303</c:v>
                </c:pt>
                <c:pt idx="211">
                  <c:v>0.98355730983905099</c:v>
                </c:pt>
                <c:pt idx="212">
                  <c:v>0.98419311502007101</c:v>
                </c:pt>
                <c:pt idx="213">
                  <c:v>0.98483509866430197</c:v>
                </c:pt>
                <c:pt idx="214">
                  <c:v>0.985483101546761</c:v>
                </c:pt>
                <c:pt idx="215">
                  <c:v>0.98613696704193399</c:v>
                </c:pt>
                <c:pt idx="216">
                  <c:v>0.98679654112617898</c:v>
                </c:pt>
                <c:pt idx="217">
                  <c:v>0.98746167237612303</c:v>
                </c:pt>
                <c:pt idx="218">
                  <c:v>0.98813221196307099</c:v>
                </c:pt>
                <c:pt idx="219">
                  <c:v>0.988808013643515</c:v>
                </c:pt>
                <c:pt idx="220">
                  <c:v>0.98948893374582203</c:v>
                </c:pt>
              </c:numCache>
            </c:numRef>
          </c:yVal>
          <c:smooth val="0"/>
          <c:extLst>
            <c:ext xmlns:c16="http://schemas.microsoft.com/office/drawing/2014/chart" uri="{C3380CC4-5D6E-409C-BE32-E72D297353CC}">
              <c16:uniqueId val="{00000001-D49C-47F6-ADC0-8C03E121562F}"/>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Microsoft_Excel_Worksheet4!$D$2:$D$10002</c:f>
              <c:numCache>
                <c:formatCode>General</c:formatCode>
                <c:ptCount val="10001"/>
                <c:pt idx="0">
                  <c:v>1.2477644834894701</c:v>
                </c:pt>
                <c:pt idx="1">
                  <c:v>1.2447289727301301</c:v>
                </c:pt>
                <c:pt idx="2">
                  <c:v>1.2417008559798399</c:v>
                </c:pt>
                <c:pt idx="3">
                  <c:v>1.2386801155184699</c:v>
                </c:pt>
                <c:pt idx="4">
                  <c:v>1.2356667336810601</c:v>
                </c:pt>
                <c:pt idx="5">
                  <c:v>1.2326606928583299</c:v>
                </c:pt>
                <c:pt idx="6">
                  <c:v>1.22966197549728</c:v>
                </c:pt>
                <c:pt idx="7">
                  <c:v>1.22667056410185</c:v>
                </c:pt>
                <c:pt idx="8">
                  <c:v>1.2236864412335999</c:v>
                </c:pt>
                <c:pt idx="9">
                  <c:v>1.22070958951246</c:v>
                </c:pt>
                <c:pt idx="10">
                  <c:v>1.21773999161754</c:v>
                </c:pt>
                <c:pt idx="11">
                  <c:v>1.21477763028807</c:v>
                </c:pt>
                <c:pt idx="12">
                  <c:v>1.2118224883242801</c:v>
                </c:pt>
                <c:pt idx="13">
                  <c:v>1.2088745485885</c:v>
                </c:pt>
                <c:pt idx="14">
                  <c:v>1.20593379400624</c:v>
                </c:pt>
                <c:pt idx="15">
                  <c:v>1.2030002075674799</c:v>
                </c:pt>
                <c:pt idx="16">
                  <c:v>1.20007377232793</c:v>
                </c:pt>
                <c:pt idx="17">
                  <c:v>1.1971544714105</c:v>
                </c:pt>
                <c:pt idx="18">
                  <c:v>1.1942422880068899</c:v>
                </c:pt>
                <c:pt idx="19">
                  <c:v>1.1913372053792399</c:v>
                </c:pt>
                <c:pt idx="20">
                  <c:v>1.1884392068620599</c:v>
                </c:pt>
                <c:pt idx="21">
                  <c:v>1.18554827586416</c:v>
                </c:pt>
                <c:pt idx="22">
                  <c:v>1.18266439587094</c:v>
                </c:pt>
                <c:pt idx="23">
                  <c:v>1.1797875504467199</c:v>
                </c:pt>
                <c:pt idx="24">
                  <c:v>1.1769177232374</c:v>
                </c:pt>
                <c:pt idx="25">
                  <c:v>1.1740548979733101</c:v>
                </c:pt>
                <c:pt idx="26">
                  <c:v>1.17119905847233</c:v>
                </c:pt>
                <c:pt idx="27">
                  <c:v>1.16835018864336</c:v>
                </c:pt>
                <c:pt idx="28">
                  <c:v>1.1655082724900101</c:v>
                </c:pt>
                <c:pt idx="29">
                  <c:v>1.1626732941147699</c:v>
                </c:pt>
                <c:pt idx="30">
                  <c:v>1.15984523772354</c:v>
                </c:pt>
                <c:pt idx="31">
                  <c:v>1.15702408763058</c:v>
                </c:pt>
                <c:pt idx="32">
                  <c:v>1.1542098282640201</c:v>
                </c:pt>
                <c:pt idx="33">
                  <c:v>1.15140244417191</c:v>
                </c:pt>
                <c:pt idx="34">
                  <c:v>1.1486019200288999</c:v>
                </c:pt>
                <c:pt idx="35">
                  <c:v>1.1458082406436301</c:v>
                </c:pt>
                <c:pt idx="36">
                  <c:v>1.1430214832624099</c:v>
                </c:pt>
                <c:pt idx="37">
                  <c:v>1.1402420925997201</c:v>
                </c:pt>
                <c:pt idx="38">
                  <c:v>1.13747060070626</c:v>
                </c:pt>
                <c:pt idx="39">
                  <c:v>1.1347075342367099</c:v>
                </c:pt>
                <c:pt idx="40">
                  <c:v>1.1319534144825001</c:v>
                </c:pt>
                <c:pt idx="41">
                  <c:v>1.1292087574069001</c:v>
                </c:pt>
                <c:pt idx="42">
                  <c:v>1.12647407368237</c:v>
                </c:pt>
                <c:pt idx="43">
                  <c:v>1.1237498687301199</c:v>
                </c:pt>
                <c:pt idx="44">
                  <c:v>1.1210366427618299</c:v>
                </c:pt>
                <c:pt idx="45">
                  <c:v>1.1183348908233799</c:v>
                </c:pt>
                <c:pt idx="46">
                  <c:v>1.1156451028407199</c:v>
                </c:pt>
                <c:pt idx="47">
                  <c:v>1.11296776366765</c:v>
                </c:pt>
                <c:pt idx="48">
                  <c:v>1.11030335313554</c:v>
                </c:pt>
                <c:pt idx="49">
                  <c:v>1.1076523461049099</c:v>
                </c:pt>
                <c:pt idx="50">
                  <c:v>1.10501521251878</c:v>
                </c:pt>
                <c:pt idx="51">
                  <c:v>1.1023924174578801</c:v>
                </c:pt>
                <c:pt idx="52">
                  <c:v>1.0997844211973899</c:v>
                </c:pt>
                <c:pt idx="53">
                  <c:v>1.0971916792654399</c:v>
                </c:pt>
                <c:pt idx="54">
                  <c:v>1.09461464250314</c:v>
                </c:pt>
                <c:pt idx="55">
                  <c:v>1.0920537571261399</c:v>
                </c:pt>
                <c:pt idx="56">
                  <c:v>1.08950946478762</c:v>
                </c:pt>
                <c:pt idx="57">
                  <c:v>1.0869822026427201</c:v>
                </c:pt>
                <c:pt idx="58">
                  <c:v>1.0844724034143001</c:v>
                </c:pt>
                <c:pt idx="59">
                  <c:v>1.0819804954599399</c:v>
                </c:pt>
                <c:pt idx="60">
                  <c:v>1.07950690284025</c:v>
                </c:pt>
                <c:pt idx="61">
                  <c:v>1.07705204538821</c:v>
                </c:pt>
                <c:pt idx="62">
                  <c:v>1.07461633877976</c:v>
                </c:pt>
                <c:pt idx="63">
                  <c:v>1.0722001946052699</c:v>
                </c:pt>
                <c:pt idx="64">
                  <c:v>1.0698040204421</c:v>
                </c:pt>
                <c:pt idx="65">
                  <c:v>1.0674282199279701</c:v>
                </c:pt>
                <c:pt idx="66">
                  <c:v>1.06507319283519</c:v>
                </c:pt>
                <c:pt idx="67">
                  <c:v>1.06273933514571</c:v>
                </c:pt>
                <c:pt idx="68">
                  <c:v>1.06042703912678</c:v>
                </c:pt>
                <c:pt idx="69">
                  <c:v>1.0581366934072201</c:v>
                </c:pt>
                <c:pt idx="70">
                  <c:v>1.05586868305437</c:v>
                </c:pt>
                <c:pt idx="71">
                  <c:v>1.0536233896512801</c:v>
                </c:pt>
                <c:pt idx="72">
                  <c:v>1.05140119137451</c:v>
                </c:pt>
                <c:pt idx="73">
                  <c:v>1.04920246307206</c:v>
                </c:pt>
                <c:pt idx="74">
                  <c:v>1.04702757634157</c:v>
                </c:pt>
                <c:pt idx="75">
                  <c:v>1.0448768996086599</c:v>
                </c:pt>
                <c:pt idx="76">
                  <c:v>1.04275079820525</c:v>
                </c:pt>
                <c:pt idx="77">
                  <c:v>1.04064963444783</c:v>
                </c:pt>
                <c:pt idx="78">
                  <c:v>1.03857376771552</c:v>
                </c:pt>
                <c:pt idx="79">
                  <c:v>1.0365235545278499</c:v>
                </c:pt>
                <c:pt idx="80">
                  <c:v>1.0344993486221501</c:v>
                </c:pt>
                <c:pt idx="81">
                  <c:v>1.03250150103034</c:v>
                </c:pt>
                <c:pt idx="82">
                  <c:v>1.0305303601551501</c:v>
                </c:pt>
                <c:pt idx="83">
                  <c:v>1.0285862718454399</c:v>
                </c:pt>
                <c:pt idx="84">
                  <c:v>1.02666957947064</c:v>
                </c:pt>
                <c:pt idx="85">
                  <c:v>1.02478062399407</c:v>
                </c:pt>
                <c:pt idx="86">
                  <c:v>1.02291974404497</c:v>
                </c:pt>
                <c:pt idx="87">
                  <c:v>1.0210872759891201</c:v>
                </c:pt>
                <c:pt idx="88">
                  <c:v>1.01928355399779</c:v>
                </c:pt>
                <c:pt idx="89">
                  <c:v>1.0175089101149</c:v>
                </c:pt>
                <c:pt idx="90">
                  <c:v>1.0157636743220899</c:v>
                </c:pt>
                <c:pt idx="91">
                  <c:v>1.01404817460154</c:v>
                </c:pt>
                <c:pt idx="92">
                  <c:v>1.01236273699627</c:v>
                </c:pt>
                <c:pt idx="93">
                  <c:v>1.01070768566766</c:v>
                </c:pt>
                <c:pt idx="94">
                  <c:v>1.00908334294986</c:v>
                </c:pt>
                <c:pt idx="95">
                  <c:v>1.00749002940085</c:v>
                </c:pt>
                <c:pt idx="96">
                  <c:v>1.00592806384983</c:v>
                </c:pt>
                <c:pt idx="97">
                  <c:v>1.0043977634405299</c:v>
                </c:pt>
                <c:pt idx="98">
                  <c:v>1.00289944367007</c:v>
                </c:pt>
                <c:pt idx="99">
                  <c:v>1.0014334184229801</c:v>
                </c:pt>
                <c:pt idx="100">
                  <c:v>1</c:v>
                </c:pt>
                <c:pt idx="101">
                  <c:v>0.99967883379279499</c:v>
                </c:pt>
                <c:pt idx="102">
                  <c:v>0.99937155087000995</c:v>
                </c:pt>
                <c:pt idx="103">
                  <c:v>0.99907809548792903</c:v>
                </c:pt>
                <c:pt idx="104">
                  <c:v>0.99879841307848305</c:v>
                </c:pt>
                <c:pt idx="105">
                  <c:v>0.99853245025291604</c:v>
                </c:pt>
                <c:pt idx="106">
                  <c:v>0.99828015480573795</c:v>
                </c:pt>
                <c:pt idx="107">
                  <c:v>0.99804147571893898</c:v>
                </c:pt>
                <c:pt idx="108">
                  <c:v>0.99781636316647104</c:v>
                </c:pt>
                <c:pt idx="109">
                  <c:v>0.99760476851897795</c:v>
                </c:pt>
                <c:pt idx="110">
                  <c:v>0.99740664434877602</c:v>
                </c:pt>
                <c:pt idx="111">
                  <c:v>0.99722194443505197</c:v>
                </c:pt>
                <c:pt idx="112">
                  <c:v>0.99705062376929898</c:v>
                </c:pt>
                <c:pt idx="113">
                  <c:v>0.99689263856094501</c:v>
                </c:pt>
                <c:pt idx="114">
                  <c:v>0.99674794624317997</c:v>
                </c:pt>
                <c:pt idx="115">
                  <c:v>0.99661650547895897</c:v>
                </c:pt>
                <c:pt idx="116">
                  <c:v>0.99649827616716802</c:v>
                </c:pt>
                <c:pt idx="117">
                  <c:v>0.996393219448925</c:v>
                </c:pt>
                <c:pt idx="118">
                  <c:v>0.99630129771401299</c:v>
                </c:pt>
                <c:pt idx="119">
                  <c:v>0.99622247460740698</c:v>
                </c:pt>
                <c:pt idx="120">
                  <c:v>0.99615671503588199</c:v>
                </c:pt>
                <c:pt idx="121">
                  <c:v>0.99610398517467902</c:v>
                </c:pt>
                <c:pt idx="122">
                  <c:v>0.99606425247419095</c:v>
                </c:pt>
                <c:pt idx="123">
                  <c:v>0.99603748566665895</c:v>
                </c:pt>
                <c:pt idx="124">
                  <c:v>0.99602365477283095</c:v>
                </c:pt>
                <c:pt idx="125">
                  <c:v>0.99602273110856698</c:v>
                </c:pt>
                <c:pt idx="126">
                  <c:v>0.99603468729133704</c:v>
                </c:pt>
                <c:pt idx="127">
                  <c:v>0.99605949724660303</c:v>
                </c:pt>
                <c:pt idx="128">
                  <c:v>0.99609713621401896</c:v>
                </c:pt>
                <c:pt idx="129">
                  <c:v>0.99614758075343202</c:v>
                </c:pt>
                <c:pt idx="130">
                  <c:v>0.99621080875061696</c:v>
                </c:pt>
                <c:pt idx="131">
                  <c:v>0.99628679942273402</c:v>
                </c:pt>
                <c:pt idx="132">
                  <c:v>0.99637553332341899</c:v>
                </c:pt>
                <c:pt idx="133">
                  <c:v>0.99647699234749698</c:v>
                </c:pt>
                <c:pt idx="134">
                  <c:v>0.99659115973523804</c:v>
                </c:pt>
                <c:pt idx="135">
                  <c:v>0.99671802007611299</c:v>
                </c:pt>
                <c:pt idx="136">
                  <c:v>0.99685755931199704</c:v>
                </c:pt>
                <c:pt idx="137">
                  <c:v>0.99700976473973901</c:v>
                </c:pt>
                <c:pt idx="138">
                  <c:v>0.99717462501305898</c:v>
                </c:pt>
                <c:pt idx="139">
                  <c:v>0.99735213014370006</c:v>
                </c:pt>
                <c:pt idx="140">
                  <c:v>0.99754227150175201</c:v>
                </c:pt>
                <c:pt idx="141">
                  <c:v>0.99774504181510504</c:v>
                </c:pt>
                <c:pt idx="142">
                  <c:v>0.99796043516793398</c:v>
                </c:pt>
                <c:pt idx="143">
                  <c:v>0.99818844699815601</c:v>
                </c:pt>
                <c:pt idx="144">
                  <c:v>0.99842907409377701</c:v>
                </c:pt>
                <c:pt idx="145">
                  <c:v>0.99868231458805101</c:v>
                </c:pt>
                <c:pt idx="146">
                  <c:v>0.99894816795336505</c:v>
                </c:pt>
                <c:pt idx="147">
                  <c:v>0.99922663499378095</c:v>
                </c:pt>
                <c:pt idx="148">
                  <c:v>0.99951771783613197</c:v>
                </c:pt>
                <c:pt idx="149">
                  <c:v>0.99982141991960605</c:v>
                </c:pt>
                <c:pt idx="150">
                  <c:v>1.00013774598372</c:v>
                </c:pt>
                <c:pt idx="151">
                  <c:v>1.0004667020545801</c:v>
                </c:pt>
                <c:pt idx="152">
                  <c:v>1.00080829542942</c:v>
                </c:pt>
                <c:pt idx="153">
                  <c:v>1.0011625346591699</c:v>
                </c:pt>
                <c:pt idx="154">
                  <c:v>1.0015294295291901</c:v>
                </c:pt>
                <c:pt idx="155">
                  <c:v>1.00190899103785</c:v>
                </c:pt>
                <c:pt idx="156">
                  <c:v>1.0023012313730599</c:v>
                </c:pt>
                <c:pt idx="157">
                  <c:v>1.00270616388657</c:v>
                </c:pt>
                <c:pt idx="158">
                  <c:v>1.0031238030659599</c:v>
                </c:pt>
                <c:pt idx="159">
                  <c:v>1.00355416450428</c:v>
                </c:pt>
                <c:pt idx="160">
                  <c:v>1.0039972648672499</c:v>
                </c:pt>
                <c:pt idx="161">
                  <c:v>1.00445312185795</c:v>
                </c:pt>
                <c:pt idx="162">
                  <c:v>1.0049217541789199</c:v>
                </c:pt>
                <c:pt idx="163">
                  <c:v>1.00540318149163</c:v>
                </c:pt>
                <c:pt idx="164">
                  <c:v>1.0058974243732699</c:v>
                </c:pt>
                <c:pt idx="165">
                  <c:v>1.0064045042707599</c:v>
                </c:pt>
                <c:pt idx="166">
                  <c:v>1.0069244434520701</c:v>
                </c:pt>
                <c:pt idx="167">
                  <c:v>1.0074572649546101</c:v>
                </c:pt>
                <c:pt idx="168">
                  <c:v>1.00800299253088</c:v>
                </c:pt>
                <c:pt idx="169">
                  <c:v>1.00856165059127</c:v>
                </c:pt>
                <c:pt idx="170">
                  <c:v>1.0091332641439199</c:v>
                </c:pt>
                <c:pt idx="171">
                  <c:v>1.00971785873187</c:v>
                </c:pt>
                <c:pt idx="172">
                  <c:v>1.01031546036725</c:v>
                </c:pt>
                <c:pt idx="173">
                  <c:v>1.0109260954628401</c:v>
                </c:pt>
                <c:pt idx="174">
                  <c:v>1.0115497907606801</c:v>
                </c:pt>
                <c:pt idx="175">
                  <c:v>1.0121865732581701</c:v>
                </c:pt>
                <c:pt idx="176">
                  <c:v>1.01283647013147</c:v>
                </c:pt>
                <c:pt idx="177">
                  <c:v>1.0134995086563201</c:v>
                </c:pt>
                <c:pt idx="178">
                  <c:v>1.0141757161264899</c:v>
                </c:pt>
                <c:pt idx="179">
                  <c:v>1.0148651197698699</c:v>
                </c:pt>
                <c:pt idx="180">
                  <c:v>1.0155677466623301</c:v>
                </c:pt>
                <c:pt idx="181">
                  <c:v>1.01628362363957</c:v>
                </c:pt>
                <c:pt idx="182">
                  <c:v>1.0170127772069799</c:v>
                </c:pt>
                <c:pt idx="183">
                  <c:v>1.0177552334477999</c:v>
                </c:pt>
                <c:pt idx="184">
                  <c:v>1.0185110179297401</c:v>
                </c:pt>
                <c:pt idx="185">
                  <c:v>1.0192801556101301</c:v>
                </c:pt>
                <c:pt idx="186">
                  <c:v>1.02006267073999</c:v>
                </c:pt>
                <c:pt idx="187">
                  <c:v>1.0208585867670901</c:v>
                </c:pt>
                <c:pt idx="188">
                  <c:v>1.0216679262382899</c:v>
                </c:pt>
                <c:pt idx="189">
                  <c:v>1.0224907107014201</c:v>
                </c:pt>
                <c:pt idx="190">
                  <c:v>1.02332696060682</c:v>
                </c:pt>
                <c:pt idx="191">
                  <c:v>1.0241766952089699</c:v>
                </c:pt>
                <c:pt idx="192">
                  <c:v>1.02503993246828</c:v>
                </c:pt>
                <c:pt idx="193">
                  <c:v>1.0259166889535101</c:v>
                </c:pt>
                <c:pt idx="194">
                  <c:v>1.02680697974482</c:v>
                </c:pt>
                <c:pt idx="195">
                  <c:v>1.02771081833797</c:v>
                </c:pt>
                <c:pt idx="196">
                  <c:v>1.02862821654974</c:v>
                </c:pt>
                <c:pt idx="197">
                  <c:v>1.0295591844250001</c:v>
                </c:pt>
                <c:pt idx="198">
                  <c:v>1.03050373014547</c:v>
                </c:pt>
                <c:pt idx="199">
                  <c:v>1.03146185994068</c:v>
                </c:pt>
                <c:pt idx="200">
                  <c:v>1.03243357800115</c:v>
                </c:pt>
                <c:pt idx="201">
                  <c:v>1.03341888639416</c:v>
                </c:pt>
                <c:pt idx="202">
                  <c:v>1.03441778498229</c:v>
                </c:pt>
                <c:pt idx="203">
                  <c:v>1.0354302713449699</c:v>
                </c:pt>
                <c:pt idx="204">
                  <c:v>1.0364563407031699</c:v>
                </c:pt>
                <c:pt idx="205">
                  <c:v>1.0374959858475099</c:v>
                </c:pt>
                <c:pt idx="206">
                  <c:v>1.0385491970699201</c:v>
                </c:pt>
                <c:pt idx="207">
                  <c:v>1.0396159620990399</c:v>
                </c:pt>
                <c:pt idx="208">
                  <c:v>1.0406962660393599</c:v>
                </c:pt>
                <c:pt idx="209">
                  <c:v>1.04179009131444</c:v>
                </c:pt>
                <c:pt idx="210">
                  <c:v>1.0428974176141801</c:v>
                </c:pt>
                <c:pt idx="211">
                  <c:v>1.04401822184615</c:v>
                </c:pt>
                <c:pt idx="212">
                  <c:v>1.0451524780913</c:v>
                </c:pt>
                <c:pt idx="213">
                  <c:v>1.04630015756376</c:v>
                </c:pt>
                <c:pt idx="214">
                  <c:v>1.04746122857504</c:v>
                </c:pt>
                <c:pt idx="215">
                  <c:v>1.0486356565024799</c:v>
                </c:pt>
                <c:pt idx="216">
                  <c:v>1.04982340376199</c:v>
                </c:pt>
                <c:pt idx="217">
                  <c:v>1.051024429785</c:v>
                </c:pt>
                <c:pt idx="218">
                  <c:v>1.05223869099965</c:v>
                </c:pt>
                <c:pt idx="219">
                  <c:v>1.0534661408161099</c:v>
                </c:pt>
                <c:pt idx="220">
                  <c:v>1.05470672961592</c:v>
                </c:pt>
              </c:numCache>
            </c:numRef>
          </c:yVal>
          <c:smooth val="1"/>
          <c:extLst>
            <c:ext xmlns:c16="http://schemas.microsoft.com/office/drawing/2014/chart" uri="{C3380CC4-5D6E-409C-BE32-E72D297353CC}">
              <c16:uniqueId val="{00000002-D49C-47F6-ADC0-8C03E121562F}"/>
            </c:ext>
          </c:extLst>
        </c:ser>
        <c:dLbls>
          <c:showLegendKey val="0"/>
          <c:showVal val="0"/>
          <c:showCatName val="0"/>
          <c:showSerName val="0"/>
          <c:showPercent val="0"/>
          <c:showBubbleSize val="0"/>
        </c:dLbls>
        <c:axId val="643152160"/>
        <c:axId val="643152552"/>
      </c:scatterChart>
      <c:valAx>
        <c:axId val="643152160"/>
        <c:scaling>
          <c:orientation val="minMax"/>
          <c:max val="220"/>
          <c:min val="0"/>
        </c:scaling>
        <c:delete val="0"/>
        <c:axPos val="b"/>
        <c:title>
          <c:tx>
            <c:rich>
              <a:bodyPr/>
              <a:lstStyle/>
              <a:p>
                <a:pPr>
                  <a:defRPr sz="1700">
                    <a:solidFill>
                      <a:schemeClr val="bg2"/>
                    </a:solidFill>
                  </a:defRPr>
                </a:pPr>
                <a:r>
                  <a:rPr lang="en-US" sz="1700" dirty="0" smtClean="0">
                    <a:solidFill>
                      <a:schemeClr val="bg2"/>
                    </a:solidFill>
                  </a:rPr>
                  <a:t>Transplant center volume within</a:t>
                </a:r>
                <a:r>
                  <a:rPr lang="en-US" sz="1700" baseline="0" dirty="0" smtClean="0">
                    <a:solidFill>
                      <a:schemeClr val="bg2"/>
                    </a:solidFill>
                  </a:rPr>
                  <a:t> 3 years</a:t>
                </a:r>
                <a:endParaRPr lang="en-US" sz="1700" dirty="0">
                  <a:solidFill>
                    <a:schemeClr val="bg2"/>
                  </a:solidFill>
                </a:endParaRPr>
              </a:p>
            </c:rich>
          </c:tx>
          <c:layout>
            <c:manualLayout>
              <c:xMode val="edge"/>
              <c:yMode val="edge"/>
              <c:x val="0.25814159292035399"/>
              <c:y val="0.88044386588773182"/>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20"/>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1.21257022917028</c:v>
                </c:pt>
                <c:pt idx="1">
                  <c:v>1.2010558860712699</c:v>
                </c:pt>
                <c:pt idx="2">
                  <c:v>1.1896508810491899</c:v>
                </c:pt>
                <c:pt idx="3">
                  <c:v>1.1783541758498499</c:v>
                </c:pt>
                <c:pt idx="4">
                  <c:v>1.1671647420781099</c:v>
                </c:pt>
                <c:pt idx="5">
                  <c:v>1.1560815611043</c:v>
                </c:pt>
                <c:pt idx="6">
                  <c:v>1.14510362397146</c:v>
                </c:pt>
                <c:pt idx="7">
                  <c:v>1.13422993130349</c:v>
                </c:pt>
                <c:pt idx="8">
                  <c:v>1.1234594932142099</c:v>
                </c:pt>
                <c:pt idx="9">
                  <c:v>1.11279132921718</c:v>
                </c:pt>
                <c:pt idx="10">
                  <c:v>1.1022244681365001</c:v>
                </c:pt>
                <c:pt idx="11">
                  <c:v>1.0917579480183801</c:v>
                </c:pt>
                <c:pt idx="12">
                  <c:v>1.0813908160435599</c:v>
                </c:pt>
                <c:pt idx="13">
                  <c:v>1.0711221284405601</c:v>
                </c:pt>
                <c:pt idx="14">
                  <c:v>1.06095095039982</c:v>
                </c:pt>
                <c:pt idx="15">
                  <c:v>1.0508763559884999</c:v>
                </c:pt>
                <c:pt idx="16">
                  <c:v>1.0408974280663099</c:v>
                </c:pt>
                <c:pt idx="17">
                  <c:v>1.03101325820192</c:v>
                </c:pt>
                <c:pt idx="18">
                  <c:v>1.02122294659029</c:v>
                </c:pt>
                <c:pt idx="19">
                  <c:v>1.0115256019707799</c:v>
                </c:pt>
                <c:pt idx="20">
                  <c:v>1.0019203415460001</c:v>
                </c:pt>
                <c:pt idx="21">
                  <c:v>0.99240629090141996</c:v>
                </c:pt>
                <c:pt idx="22">
                  <c:v>0.98298258392580795</c:v>
                </c:pt>
                <c:pt idx="23">
                  <c:v>0.973648362732356</c:v>
                </c:pt>
                <c:pt idx="24">
                  <c:v>0.96440277758059401</c:v>
                </c:pt>
                <c:pt idx="25">
                  <c:v>0.95524498679902803</c:v>
                </c:pt>
                <c:pt idx="26">
                  <c:v>0.94617415670852201</c:v>
                </c:pt>
                <c:pt idx="27">
                  <c:v>0.93718946154640304</c:v>
                </c:pt>
                <c:pt idx="28">
                  <c:v>0.92829008339129004</c:v>
                </c:pt>
                <c:pt idx="29">
                  <c:v>0.91949208264114601</c:v>
                </c:pt>
                <c:pt idx="30">
                  <c:v>0.91087773658502003</c:v>
                </c:pt>
                <c:pt idx="31">
                  <c:v>0.90254278963623802</c:v>
                </c:pt>
                <c:pt idx="32">
                  <c:v>0.89457950754334004</c:v>
                </c:pt>
                <c:pt idx="33">
                  <c:v>0.88707702384514397</c:v>
                </c:pt>
                <c:pt idx="34">
                  <c:v>0.88012177759790899</c:v>
                </c:pt>
                <c:pt idx="35">
                  <c:v>0.87379803782278098</c:v>
                </c:pt>
                <c:pt idx="36">
                  <c:v>0.86818851153333398</c:v>
                </c:pt>
                <c:pt idx="37">
                  <c:v>0.86337503385301795</c:v>
                </c:pt>
                <c:pt idx="38">
                  <c:v>0.85943934061799399</c:v>
                </c:pt>
                <c:pt idx="39">
                  <c:v>0.85646392598951304</c:v>
                </c:pt>
                <c:pt idx="40">
                  <c:v>0.85453298999094096</c:v>
                </c:pt>
                <c:pt idx="41">
                  <c:v>0.85373348356983703</c:v>
                </c:pt>
                <c:pt idx="42">
                  <c:v>0.85415626181285698</c:v>
                </c:pt>
                <c:pt idx="43">
                  <c:v>0.85589735937553901</c:v>
                </c:pt>
                <c:pt idx="44">
                  <c:v>0.85905940611600295</c:v>
                </c:pt>
                <c:pt idx="45">
                  <c:v>0.86375320545116996</c:v>
                </c:pt>
                <c:pt idx="46">
                  <c:v>0.87009950322573104</c:v>
                </c:pt>
                <c:pt idx="47">
                  <c:v>0.87823098107267095</c:v>
                </c:pt>
                <c:pt idx="48">
                  <c:v>0.88829451556847105</c:v>
                </c:pt>
                <c:pt idx="49">
                  <c:v>0.900453753219143</c:v>
                </c:pt>
                <c:pt idx="50">
                  <c:v>0.91489206179529103</c:v>
                </c:pt>
                <c:pt idx="51">
                  <c:v>0.93181593119098205</c:v>
                </c:pt>
                <c:pt idx="52">
                  <c:v>0.951458912344194</c:v>
                </c:pt>
                <c:pt idx="53">
                  <c:v>0.97408620149388503</c:v>
                </c:pt>
                <c:pt idx="54">
                  <c:v>1</c:v>
                </c:pt>
                <c:pt idx="55">
                  <c:v>1.0294723498545599</c:v>
                </c:pt>
                <c:pt idx="56">
                  <c:v>1.0625131672513599</c:v>
                </c:pt>
                <c:pt idx="57">
                  <c:v>1.0990584360176701</c:v>
                </c:pt>
                <c:pt idx="58">
                  <c:v>1.13903208607225</c:v>
                </c:pt>
                <c:pt idx="59">
                  <c:v>1.1823382083557401</c:v>
                </c:pt>
                <c:pt idx="60">
                  <c:v>1.22885308621944</c:v>
                </c:pt>
                <c:pt idx="61">
                  <c:v>1.2784170672588</c:v>
                </c:pt>
                <c:pt idx="62">
                  <c:v>1.3308263534307401</c:v>
                </c:pt>
                <c:pt idx="63">
                  <c:v>1.38582484509046</c:v>
                </c:pt>
                <c:pt idx="64">
                  <c:v>1.4431727291173899</c:v>
                </c:pt>
                <c:pt idx="65">
                  <c:v>1.50289377005084</c:v>
                </c:pt>
                <c:pt idx="66">
                  <c:v>1.5650861733224399</c:v>
                </c:pt>
                <c:pt idx="67">
                  <c:v>1.62985220827831</c:v>
                </c:pt>
                <c:pt idx="68">
                  <c:v>1.6972983763510601</c:v>
                </c:pt>
                <c:pt idx="69">
                  <c:v>1.76753558619104</c:v>
                </c:pt>
                <c:pt idx="70">
                  <c:v>1.84067933604475</c:v>
                </c:pt>
              </c:numCache>
            </c:numRef>
          </c:yVal>
          <c:smooth val="0"/>
          <c:extLst>
            <c:ext xmlns:c16="http://schemas.microsoft.com/office/drawing/2014/chart" uri="{C3380CC4-5D6E-409C-BE32-E72D297353CC}">
              <c16:uniqueId val="{00000000-C46A-402C-83FD-DC68397699A1}"/>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0.99629467005592398</c:v>
                </c:pt>
                <c:pt idx="1">
                  <c:v>0.99114853132435998</c:v>
                </c:pt>
                <c:pt idx="2">
                  <c:v>0.98602706229139603</c:v>
                </c:pt>
                <c:pt idx="3">
                  <c:v>0.98093001962605597</c:v>
                </c:pt>
                <c:pt idx="4">
                  <c:v>0.97585715014141305</c:v>
                </c:pt>
                <c:pt idx="5">
                  <c:v>0.97080818949330105</c:v>
                </c:pt>
                <c:pt idx="6">
                  <c:v>0.96578286068381003</c:v>
                </c:pt>
                <c:pt idx="7">
                  <c:v>0.96078087233468301</c:v>
                </c:pt>
                <c:pt idx="8">
                  <c:v>0.95580191668843595</c:v>
                </c:pt>
                <c:pt idx="9">
                  <c:v>0.950845667286083</c:v>
                </c:pt>
                <c:pt idx="10">
                  <c:v>0.94591177625912704</c:v>
                </c:pt>
                <c:pt idx="11">
                  <c:v>0.940999871159516</c:v>
                </c:pt>
                <c:pt idx="12">
                  <c:v>0.93610955123369199</c:v>
                </c:pt>
                <c:pt idx="13">
                  <c:v>0.93124038302464496</c:v>
                </c:pt>
                <c:pt idx="14">
                  <c:v>0.92639189515766496</c:v>
                </c:pt>
                <c:pt idx="15">
                  <c:v>0.92156357212940898</c:v>
                </c:pt>
                <c:pt idx="16">
                  <c:v>0.91675484687350794</c:v>
                </c:pt>
                <c:pt idx="17">
                  <c:v>0.91196509181586305</c:v>
                </c:pt>
                <c:pt idx="18">
                  <c:v>0.90719360805456695</c:v>
                </c:pt>
                <c:pt idx="19">
                  <c:v>0.90243961219674895</c:v>
                </c:pt>
                <c:pt idx="20">
                  <c:v>0.89770222024909696</c:v>
                </c:pt>
                <c:pt idx="21">
                  <c:v>0.89298042777847797</c:v>
                </c:pt>
                <c:pt idx="22">
                  <c:v>0.88827308531738602</c:v>
                </c:pt>
                <c:pt idx="23">
                  <c:v>0.88357886766262395</c:v>
                </c:pt>
                <c:pt idx="24">
                  <c:v>0.87889623527165095</c:v>
                </c:pt>
                <c:pt idx="25">
                  <c:v>0.87422338535265498</c:v>
                </c:pt>
                <c:pt idx="26">
                  <c:v>0.86955818940464102</c:v>
                </c:pt>
                <c:pt idx="27">
                  <c:v>0.86489811279728301</c:v>
                </c:pt>
                <c:pt idx="28">
                  <c:v>0.860240110350729</c:v>
                </c:pt>
                <c:pt idx="29">
                  <c:v>0.855594713372958</c:v>
                </c:pt>
                <c:pt idx="30">
                  <c:v>0.85102828518004103</c:v>
                </c:pt>
                <c:pt idx="31">
                  <c:v>0.84661989127771198</c:v>
                </c:pt>
                <c:pt idx="32">
                  <c:v>0.84244720293394904</c:v>
                </c:pt>
                <c:pt idx="33">
                  <c:v>0.83858679654466695</c:v>
                </c:pt>
                <c:pt idx="34">
                  <c:v>0.83511455676621704</c:v>
                </c:pt>
                <c:pt idx="35">
                  <c:v>0.83210619267145303</c:v>
                </c:pt>
                <c:pt idx="36">
                  <c:v>0.82963787904993103</c:v>
                </c:pt>
                <c:pt idx="37">
                  <c:v>0.82778703755287997</c:v>
                </c:pt>
                <c:pt idx="38">
                  <c:v>0.826633273943022</c:v>
                </c:pt>
                <c:pt idx="39">
                  <c:v>0.82625948719164</c:v>
                </c:pt>
                <c:pt idx="40">
                  <c:v>0.82675316231317297</c:v>
                </c:pt>
                <c:pt idx="41">
                  <c:v>0.82820785058296797</c:v>
                </c:pt>
                <c:pt idx="42">
                  <c:v>0.83072482807451198</c:v>
                </c:pt>
                <c:pt idx="43">
                  <c:v>0.83441490828203801</c:v>
                </c:pt>
                <c:pt idx="44">
                  <c:v>0.83940037193936601</c:v>
                </c:pt>
                <c:pt idx="45">
                  <c:v>0.84581697469924999</c:v>
                </c:pt>
                <c:pt idx="46">
                  <c:v>0.85381600913414302</c:v>
                </c:pt>
                <c:pt idx="47">
                  <c:v>0.86356643557975898</c:v>
                </c:pt>
                <c:pt idx="48">
                  <c:v>0.87525715253191605</c:v>
                </c:pt>
                <c:pt idx="49">
                  <c:v>0.88909953891097704</c:v>
                </c:pt>
                <c:pt idx="50">
                  <c:v>0.90533045142187796</c:v>
                </c:pt>
                <c:pt idx="51">
                  <c:v>0.92421588934544596</c:v>
                </c:pt>
                <c:pt idx="52">
                  <c:v>0.94605554624255495</c:v>
                </c:pt>
                <c:pt idx="53">
                  <c:v>0.97118846356586597</c:v>
                </c:pt>
                <c:pt idx="54">
                  <c:v>1</c:v>
                </c:pt>
                <c:pt idx="55">
                  <c:v>1.02610731015277</c:v>
                </c:pt>
                <c:pt idx="56">
                  <c:v>1.05527310750931</c:v>
                </c:pt>
                <c:pt idx="57">
                  <c:v>1.08739592640387</c:v>
                </c:pt>
                <c:pt idx="58">
                  <c:v>1.12236886016413</c:v>
                </c:pt>
                <c:pt idx="59">
                  <c:v>1.16007210533899</c:v>
                </c:pt>
                <c:pt idx="60">
                  <c:v>1.2003659883555899</c:v>
                </c:pt>
                <c:pt idx="61">
                  <c:v>1.2430843286957001</c:v>
                </c:pt>
                <c:pt idx="62">
                  <c:v>1.2880280806005899</c:v>
                </c:pt>
                <c:pt idx="63">
                  <c:v>1.33495926825727</c:v>
                </c:pt>
                <c:pt idx="64">
                  <c:v>1.3836589880946699</c:v>
                </c:pt>
                <c:pt idx="65">
                  <c:v>1.4341314539905201</c:v>
                </c:pt>
                <c:pt idx="66">
                  <c:v>1.48644214821264</c:v>
                </c:pt>
                <c:pt idx="67">
                  <c:v>1.5406586666329201</c:v>
                </c:pt>
                <c:pt idx="68">
                  <c:v>1.59685090040527</c:v>
                </c:pt>
                <c:pt idx="69">
                  <c:v>1.6550911796705099</c:v>
                </c:pt>
                <c:pt idx="70">
                  <c:v>1.7154543986455999</c:v>
                </c:pt>
              </c:numCache>
            </c:numRef>
          </c:yVal>
          <c:smooth val="0"/>
          <c:extLst>
            <c:ext xmlns:c16="http://schemas.microsoft.com/office/drawing/2014/chart" uri="{C3380CC4-5D6E-409C-BE32-E72D297353CC}">
              <c16:uniqueId val="{00000001-C46A-402C-83FD-DC68397699A1}"/>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1.4757948675842301</c:v>
                </c:pt>
                <c:pt idx="1">
                  <c:v>1.4554178267700699</c:v>
                </c:pt>
                <c:pt idx="2">
                  <c:v>1.4353249245433799</c:v>
                </c:pt>
                <c:pt idx="3">
                  <c:v>1.41551235660227</c:v>
                </c:pt>
                <c:pt idx="4">
                  <c:v>1.39597638338036</c:v>
                </c:pt>
                <c:pt idx="5">
                  <c:v>1.3767133305941099</c:v>
                </c:pt>
                <c:pt idx="6">
                  <c:v>1.3577195899957699</c:v>
                </c:pt>
                <c:pt idx="7">
                  <c:v>1.3389916203666801</c:v>
                </c:pt>
                <c:pt idx="8">
                  <c:v>1.3205259487929499</c:v>
                </c:pt>
                <c:pt idx="9">
                  <c:v>1.3023191722746299</c:v>
                </c:pt>
                <c:pt idx="10">
                  <c:v>1.2843679597302899</c:v>
                </c:pt>
                <c:pt idx="11">
                  <c:v>1.2666690544735</c:v>
                </c:pt>
                <c:pt idx="12">
                  <c:v>1.24921927725468</c:v>
                </c:pt>
                <c:pt idx="13">
                  <c:v>1.23201552998446</c:v>
                </c:pt>
                <c:pt idx="14">
                  <c:v>1.21505480028266</c:v>
                </c:pt>
                <c:pt idx="15">
                  <c:v>1.1983341670330301</c:v>
                </c:pt>
                <c:pt idx="16">
                  <c:v>1.1818508071706599</c:v>
                </c:pt>
                <c:pt idx="17">
                  <c:v>1.16560200398851</c:v>
                </c:pt>
                <c:pt idx="18">
                  <c:v>1.1495851573282101</c:v>
                </c:pt>
                <c:pt idx="19">
                  <c:v>1.1337977961225401</c:v>
                </c:pt>
                <c:pt idx="20">
                  <c:v>1.1182375938928799</c:v>
                </c:pt>
                <c:pt idx="21">
                  <c:v>1.10290238798496</c:v>
                </c:pt>
                <c:pt idx="22">
                  <c:v>1.08779020356809</c:v>
                </c:pt>
                <c:pt idx="23">
                  <c:v>1.07289928374947</c:v>
                </c:pt>
                <c:pt idx="24">
                  <c:v>1.0582281275988099</c:v>
                </c:pt>
                <c:pt idx="25">
                  <c:v>1.04377553848732</c:v>
                </c:pt>
                <c:pt idx="26">
                  <c:v>1.02954068598449</c:v>
                </c:pt>
                <c:pt idx="27">
                  <c:v>1.0155231857229201</c:v>
                </c:pt>
                <c:pt idx="28">
                  <c:v>1.0017232032708601</c:v>
                </c:pt>
                <c:pt idx="29">
                  <c:v>0.98816142365668103</c:v>
                </c:pt>
                <c:pt idx="30">
                  <c:v>0.97493616305681396</c:v>
                </c:pt>
                <c:pt idx="31">
                  <c:v>0.96215963682946204</c:v>
                </c:pt>
                <c:pt idx="32">
                  <c:v>0.94993786260956803</c:v>
                </c:pt>
                <c:pt idx="33">
                  <c:v>0.93837113758091895</c:v>
                </c:pt>
                <c:pt idx="34">
                  <c:v>0.92755459370940996</c:v>
                </c:pt>
                <c:pt idx="35">
                  <c:v>0.91757881100689098</c:v>
                </c:pt>
                <c:pt idx="36">
                  <c:v>0.90853046924717595</c:v>
                </c:pt>
                <c:pt idx="37">
                  <c:v>0.90049301965915696</c:v>
                </c:pt>
                <c:pt idx="38">
                  <c:v>0.89354736070399798</c:v>
                </c:pt>
                <c:pt idx="39">
                  <c:v>0.887772507175144</c:v>
                </c:pt>
                <c:pt idx="40">
                  <c:v>0.88324625083955699</c:v>
                </c:pt>
                <c:pt idx="41">
                  <c:v>0.88004582479537097</c:v>
                </c:pt>
                <c:pt idx="42">
                  <c:v>0.87824860283178297</c:v>
                </c:pt>
                <c:pt idx="43">
                  <c:v>0.87793288748193099</c:v>
                </c:pt>
                <c:pt idx="44">
                  <c:v>0.879178861371398</c:v>
                </c:pt>
                <c:pt idx="45">
                  <c:v>0.882069788434375</c:v>
                </c:pt>
                <c:pt idx="46">
                  <c:v>0.88669354687014301</c:v>
                </c:pt>
                <c:pt idx="47">
                  <c:v>0.89314455071202103</c:v>
                </c:pt>
                <c:pt idx="48">
                  <c:v>0.90152607620107605</c:v>
                </c:pt>
                <c:pt idx="49">
                  <c:v>0.91195296612073196</c:v>
                </c:pt>
                <c:pt idx="50">
                  <c:v>0.92455465672389003</c:v>
                </c:pt>
                <c:pt idx="51">
                  <c:v>0.939478469945217</c:v>
                </c:pt>
                <c:pt idx="52">
                  <c:v>0.95689313959911804</c:v>
                </c:pt>
                <c:pt idx="53">
                  <c:v>0.97699258541124001</c:v>
                </c:pt>
                <c:pt idx="54">
                  <c:v>1</c:v>
                </c:pt>
                <c:pt idx="55">
                  <c:v>1.03284842494425</c:v>
                </c:pt>
                <c:pt idx="56">
                  <c:v>1.0698028998834801</c:v>
                </c:pt>
                <c:pt idx="57">
                  <c:v>1.1108460280666601</c:v>
                </c:pt>
                <c:pt idx="58">
                  <c:v>1.1559427022167801</c:v>
                </c:pt>
                <c:pt idx="59">
                  <c:v>1.2050316807931201</c:v>
                </c:pt>
                <c:pt idx="60">
                  <c:v>1.2580162401799799</c:v>
                </c:pt>
                <c:pt idx="61">
                  <c:v>1.3147540839594001</c:v>
                </c:pt>
                <c:pt idx="62">
                  <c:v>1.3750467164969999</c:v>
                </c:pt>
                <c:pt idx="63">
                  <c:v>1.4386285386648101</c:v>
                </c:pt>
                <c:pt idx="64">
                  <c:v>1.50524626659357</c:v>
                </c:pt>
                <c:pt idx="65">
                  <c:v>1.5749530336098201</c:v>
                </c:pt>
                <c:pt idx="66">
                  <c:v>1.6478910618017999</c:v>
                </c:pt>
                <c:pt idx="67">
                  <c:v>1.72420944259848</c:v>
                </c:pt>
                <c:pt idx="68">
                  <c:v>1.8040643479192899</c:v>
                </c:pt>
                <c:pt idx="69">
                  <c:v>1.88761929664422</c:v>
                </c:pt>
                <c:pt idx="70">
                  <c:v>1.9750454578198799</c:v>
                </c:pt>
              </c:numCache>
            </c:numRef>
          </c:yVal>
          <c:smooth val="1"/>
          <c:extLst>
            <c:ext xmlns:c16="http://schemas.microsoft.com/office/drawing/2014/chart" uri="{C3380CC4-5D6E-409C-BE32-E72D297353CC}">
              <c16:uniqueId val="{00000002-C46A-402C-83FD-DC68397699A1}"/>
            </c:ext>
          </c:extLst>
        </c:ser>
        <c:dLbls>
          <c:showLegendKey val="0"/>
          <c:showVal val="0"/>
          <c:showCatName val="0"/>
          <c:showSerName val="0"/>
          <c:showPercent val="0"/>
          <c:showBubbleSize val="0"/>
        </c:dLbls>
        <c:axId val="554661456"/>
        <c:axId val="554660672"/>
      </c:scatterChart>
      <c:valAx>
        <c:axId val="554661456"/>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0.96571197426450195</c:v>
                </c:pt>
                <c:pt idx="1">
                  <c:v>0.96640591665303499</c:v>
                </c:pt>
                <c:pt idx="2">
                  <c:v>0.96710035769546399</c:v>
                </c:pt>
                <c:pt idx="3">
                  <c:v>0.96779529775011297</c:v>
                </c:pt>
                <c:pt idx="4">
                  <c:v>0.968490737175562</c:v>
                </c:pt>
                <c:pt idx="5">
                  <c:v>0.96918667633065003</c:v>
                </c:pt>
                <c:pt idx="6">
                  <c:v>0.96988311557447304</c:v>
                </c:pt>
                <c:pt idx="7">
                  <c:v>0.97058005526638502</c:v>
                </c:pt>
                <c:pt idx="8">
                  <c:v>0.97127749576599898</c:v>
                </c:pt>
                <c:pt idx="9">
                  <c:v>0.97197543743318504</c:v>
                </c:pt>
                <c:pt idx="10">
                  <c:v>0.97267388062807403</c:v>
                </c:pt>
                <c:pt idx="11">
                  <c:v>0.97337282571105399</c:v>
                </c:pt>
                <c:pt idx="12">
                  <c:v>0.974072273042772</c:v>
                </c:pt>
                <c:pt idx="13">
                  <c:v>0.97477222298413402</c:v>
                </c:pt>
                <c:pt idx="14">
                  <c:v>0.97547267589630604</c:v>
                </c:pt>
                <c:pt idx="15">
                  <c:v>0.97617363214071395</c:v>
                </c:pt>
                <c:pt idx="16">
                  <c:v>0.97687509207904299</c:v>
                </c:pt>
                <c:pt idx="17">
                  <c:v>0.97757705607323697</c:v>
                </c:pt>
                <c:pt idx="18">
                  <c:v>0.97828081241257203</c:v>
                </c:pt>
                <c:pt idx="19">
                  <c:v>0.97899280854621296</c:v>
                </c:pt>
                <c:pt idx="20">
                  <c:v>0.97972080063514499</c:v>
                </c:pt>
                <c:pt idx="21">
                  <c:v>0.98047256843480801</c:v>
                </c:pt>
                <c:pt idx="22">
                  <c:v>0.98125591687057701</c:v>
                </c:pt>
                <c:pt idx="23">
                  <c:v>0.98207867823323103</c:v>
                </c:pt>
                <c:pt idx="24">
                  <c:v>0.982948714998367</c:v>
                </c:pt>
                <c:pt idx="25">
                  <c:v>0.983873923274316</c:v>
                </c:pt>
                <c:pt idx="26">
                  <c:v>0.98486223688376195</c:v>
                </c:pt>
                <c:pt idx="27">
                  <c:v>0.98592163208514605</c:v>
                </c:pt>
                <c:pt idx="28">
                  <c:v>0.987060132940904</c:v>
                </c:pt>
                <c:pt idx="29">
                  <c:v>0.98828581734071697</c:v>
                </c:pt>
                <c:pt idx="30">
                  <c:v>0.98960682368924302</c:v>
                </c:pt>
                <c:pt idx="31">
                  <c:v>0.99103135826921296</c:v>
                </c:pt>
                <c:pt idx="32">
                  <c:v>0.99256770329239796</c:v>
                </c:pt>
                <c:pt idx="33">
                  <c:v>0.99422422565266599</c:v>
                </c:pt>
                <c:pt idx="34">
                  <c:v>0.99600938639730696</c:v>
                </c:pt>
                <c:pt idx="35">
                  <c:v>0.99793175093486197</c:v>
                </c:pt>
                <c:pt idx="36">
                  <c:v>1</c:v>
                </c:pt>
                <c:pt idx="37">
                  <c:v>1.0022203025054099</c:v>
                </c:pt>
                <c:pt idx="38">
                  <c:v>1.00458836133663</c:v>
                </c:pt>
                <c:pt idx="39">
                  <c:v>1.00709724463578</c:v>
                </c:pt>
                <c:pt idx="40">
                  <c:v>1.0097400027005901</c:v>
                </c:pt>
                <c:pt idx="41">
                  <c:v>1.0125096577936299</c:v>
                </c:pt>
                <c:pt idx="42">
                  <c:v>1.01539919445863</c:v>
                </c:pt>
                <c:pt idx="43">
                  <c:v>1.0184015503422099</c:v>
                </c:pt>
                <c:pt idx="44">
                  <c:v>1.02150960752091</c:v>
                </c:pt>
                <c:pt idx="45">
                  <c:v>1.0247161843355801</c:v>
                </c:pt>
                <c:pt idx="46">
                  <c:v>1.0280140277368</c:v>
                </c:pt>
                <c:pt idx="47">
                  <c:v>1.0313958061466899</c:v>
                </c:pt>
                <c:pt idx="48">
                  <c:v>1.03485410284414</c:v>
                </c:pt>
                <c:pt idx="49">
                  <c:v>1.0383814098817701</c:v>
                </c:pt>
                <c:pt idx="50">
                  <c:v>1.04197012254442</c:v>
                </c:pt>
                <c:pt idx="51">
                  <c:v>1.0456125343600899</c:v>
                </c:pt>
                <c:pt idx="52">
                  <c:v>1.0493008326755699</c:v>
                </c:pt>
                <c:pt idx="53">
                  <c:v>1.0530270948096601</c:v>
                </c:pt>
                <c:pt idx="54">
                  <c:v>1.0567832847982801</c:v>
                </c:pt>
                <c:pt idx="55">
                  <c:v>1.0605612507459301</c:v>
                </c:pt>
                <c:pt idx="56">
                  <c:v>1.0643541240436101</c:v>
                </c:pt>
                <c:pt idx="57">
                  <c:v>1.0681605617515</c:v>
                </c:pt>
                <c:pt idx="58">
                  <c:v>1.0719806123798501</c:v>
                </c:pt>
                <c:pt idx="59">
                  <c:v>1.0758143246123799</c:v>
                </c:pt>
                <c:pt idx="60">
                  <c:v>1.0796617473069301</c:v>
                </c:pt>
                <c:pt idx="61">
                  <c:v>1.08352292949609</c:v>
                </c:pt>
                <c:pt idx="62">
                  <c:v>1.0873979203877799</c:v>
                </c:pt>
                <c:pt idx="63">
                  <c:v>1.0912867693659001</c:v>
                </c:pt>
                <c:pt idx="64">
                  <c:v>1.0951895259909701</c:v>
                </c:pt>
                <c:pt idx="65">
                  <c:v>1.0991062400007601</c:v>
                </c:pt>
                <c:pt idx="66">
                  <c:v>1.1030369613109099</c:v>
                </c:pt>
                <c:pt idx="67">
                  <c:v>1.1069817400155499</c:v>
                </c:pt>
                <c:pt idx="68">
                  <c:v>1.1109406263880099</c:v>
                </c:pt>
                <c:pt idx="69">
                  <c:v>1.1149136708813601</c:v>
                </c:pt>
                <c:pt idx="70">
                  <c:v>1.1189009241291501</c:v>
                </c:pt>
              </c:numCache>
            </c:numRef>
          </c:yVal>
          <c:smooth val="0"/>
          <c:extLst>
            <c:ext xmlns:c16="http://schemas.microsoft.com/office/drawing/2014/chart" uri="{C3380CC4-5D6E-409C-BE32-E72D297353CC}">
              <c16:uniqueId val="{00000000-F19C-41A2-AC01-5AC4909E09D9}"/>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0.85399617496068003</c:v>
                </c:pt>
                <c:pt idx="1">
                  <c:v>0.85800374991423001</c:v>
                </c:pt>
                <c:pt idx="2">
                  <c:v>0.86202959819832803</c:v>
                </c:pt>
                <c:pt idx="3">
                  <c:v>0.86607374321890596</c:v>
                </c:pt>
                <c:pt idx="4">
                  <c:v>0.87013619913519202</c:v>
                </c:pt>
                <c:pt idx="5">
                  <c:v>0.87421696901046297</c:v>
                </c:pt>
                <c:pt idx="6">
                  <c:v>0.87831604252107898</c:v>
                </c:pt>
                <c:pt idx="7">
                  <c:v>0.88243339309597302</c:v>
                </c:pt>
                <c:pt idx="8">
                  <c:v>0.88656897431475801</c:v>
                </c:pt>
                <c:pt idx="9">
                  <c:v>0.89072271533085801</c:v>
                </c:pt>
                <c:pt idx="10">
                  <c:v>0.89489451499815098</c:v>
                </c:pt>
                <c:pt idx="11">
                  <c:v>0.89908423425287498</c:v>
                </c:pt>
                <c:pt idx="12">
                  <c:v>0.90329168611671695</c:v>
                </c:pt>
                <c:pt idx="13">
                  <c:v>0.90751662241023001</c:v>
                </c:pt>
                <c:pt idx="14">
                  <c:v>0.91175871584559798</c:v>
                </c:pt>
                <c:pt idx="15">
                  <c:v>0.91601753551745901</c:v>
                </c:pt>
                <c:pt idx="16">
                  <c:v>0.92029251278127</c:v>
                </c:pt>
                <c:pt idx="17">
                  <c:v>0.92458289283995998</c:v>
                </c:pt>
                <c:pt idx="18">
                  <c:v>0.92888633985148705</c:v>
                </c:pt>
                <c:pt idx="19">
                  <c:v>0.93319496816485004</c:v>
                </c:pt>
                <c:pt idx="20">
                  <c:v>0.93749945438242399</c:v>
                </c:pt>
                <c:pt idx="21">
                  <c:v>0.94179042627498499</c:v>
                </c:pt>
                <c:pt idx="22">
                  <c:v>0.94605852218180198</c:v>
                </c:pt>
                <c:pt idx="23">
                  <c:v>0.95029446938024897</c:v>
                </c:pt>
                <c:pt idx="24">
                  <c:v>0.95448918880337597</c:v>
                </c:pt>
                <c:pt idx="25">
                  <c:v>0.95863393663378504</c:v>
                </c:pt>
                <c:pt idx="26">
                  <c:v>0.96272049789470604</c:v>
                </c:pt>
                <c:pt idx="27">
                  <c:v>0.96674145380005505</c:v>
                </c:pt>
                <c:pt idx="28">
                  <c:v>0.97069055405681204</c:v>
                </c:pt>
                <c:pt idx="29">
                  <c:v>0.97456323824118496</c:v>
                </c:pt>
                <c:pt idx="30">
                  <c:v>0.97835736690280894</c:v>
                </c:pt>
                <c:pt idx="31">
                  <c:v>0.98207424126196097</c:v>
                </c:pt>
                <c:pt idx="32">
                  <c:v>0.98572000316739705</c:v>
                </c:pt>
                <c:pt idx="33">
                  <c:v>0.98930749652623695</c:v>
                </c:pt>
                <c:pt idx="34">
                  <c:v>0.99285860216836497</c:v>
                </c:pt>
                <c:pt idx="35">
                  <c:v>0.99640687728446797</c:v>
                </c:pt>
                <c:pt idx="36">
                  <c:v>1</c:v>
                </c:pt>
                <c:pt idx="37">
                  <c:v>1.0007440996543799</c:v>
                </c:pt>
                <c:pt idx="38">
                  <c:v>1.0016233871075499</c:v>
                </c:pt>
                <c:pt idx="39">
                  <c:v>1.00257409762469</c:v>
                </c:pt>
                <c:pt idx="40">
                  <c:v>1.00354383510432</c:v>
                </c:pt>
                <c:pt idx="41">
                  <c:v>1.00449249491954</c:v>
                </c:pt>
                <c:pt idx="42">
                  <c:v>1.0053915052534299</c:v>
                </c:pt>
                <c:pt idx="43">
                  <c:v>1.0062220984141499</c:v>
                </c:pt>
                <c:pt idx="44">
                  <c:v>1.0069732897583099</c:v>
                </c:pt>
                <c:pt idx="45">
                  <c:v>1.0076399956944799</c:v>
                </c:pt>
                <c:pt idx="46">
                  <c:v>1.0082214776035601</c:v>
                </c:pt>
                <c:pt idx="47">
                  <c:v>1.00872014106</c:v>
                </c:pt>
                <c:pt idx="48">
                  <c:v>1.00914064591981</c:v>
                </c:pt>
                <c:pt idx="49">
                  <c:v>1.00948926128858</c:v>
                </c:pt>
                <c:pt idx="50">
                  <c:v>1.0097734026666401</c:v>
                </c:pt>
                <c:pt idx="51">
                  <c:v>1.0100013003616499</c:v>
                </c:pt>
                <c:pt idx="52">
                  <c:v>1.0101817608779</c:v>
                </c:pt>
                <c:pt idx="53">
                  <c:v>1.01032399362739</c:v>
                </c:pt>
                <c:pt idx="54">
                  <c:v>1.0104374834019001</c:v>
                </c:pt>
                <c:pt idx="55">
                  <c:v>1.0105318948898101</c:v>
                </c:pt>
                <c:pt idx="56">
                  <c:v>1.0106156762495</c:v>
                </c:pt>
                <c:pt idx="57">
                  <c:v>1.01069186843043</c:v>
                </c:pt>
                <c:pt idx="58">
                  <c:v>1.0107618240304701</c:v>
                </c:pt>
                <c:pt idx="59">
                  <c:v>1.01082659393505</c:v>
                </c:pt>
                <c:pt idx="60">
                  <c:v>1.01088700659835</c:v>
                </c:pt>
                <c:pt idx="61">
                  <c:v>1.0109437236839001</c:v>
                </c:pt>
                <c:pt idx="62">
                  <c:v>1.0109972798653599</c:v>
                </c:pt>
                <c:pt idx="63">
                  <c:v>1.01104811179043</c:v>
                </c:pt>
                <c:pt idx="64">
                  <c:v>1.0110965794892199</c:v>
                </c:pt>
                <c:pt idx="65">
                  <c:v>1.01114298242363</c:v>
                </c:pt>
                <c:pt idx="66">
                  <c:v>1.0111875716757499</c:v>
                </c:pt>
                <c:pt idx="67">
                  <c:v>1.0112305593143101</c:v>
                </c:pt>
                <c:pt idx="68">
                  <c:v>1.01127212567127</c:v>
                </c:pt>
                <c:pt idx="69">
                  <c:v>1.0113124250518899</c:v>
                </c:pt>
                <c:pt idx="70">
                  <c:v>1.0113515902573</c:v>
                </c:pt>
              </c:numCache>
            </c:numRef>
          </c:yVal>
          <c:smooth val="0"/>
          <c:extLst>
            <c:ext xmlns:c16="http://schemas.microsoft.com/office/drawing/2014/chart" uri="{C3380CC4-5D6E-409C-BE32-E72D297353CC}">
              <c16:uniqueId val="{00000001-F19C-41A2-AC01-5AC4909E09D9}"/>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1.0920419137483599</c:v>
                </c:pt>
                <c:pt idx="1">
                  <c:v>1.0885038624077701</c:v>
                </c:pt>
                <c:pt idx="2">
                  <c:v>1.0849779448518599</c:v>
                </c:pt>
                <c:pt idx="3">
                  <c:v>1.0814641890263299</c:v>
                </c:pt>
                <c:pt idx="4">
                  <c:v>1.0779626326626699</c:v>
                </c:pt>
                <c:pt idx="5">
                  <c:v>1.07447332512898</c:v>
                </c:pt>
                <c:pt idx="6">
                  <c:v>1.07099632972248</c:v>
                </c:pt>
                <c:pt idx="7">
                  <c:v>1.06753172653162</c:v>
                </c:pt>
                <c:pt idx="8">
                  <c:v>1.0640796160396</c:v>
                </c:pt>
                <c:pt idx="9">
                  <c:v>1.06064012370282</c:v>
                </c:pt>
                <c:pt idx="10">
                  <c:v>1.05721340582586</c:v>
                </c:pt>
                <c:pt idx="11">
                  <c:v>1.05379965718122</c:v>
                </c:pt>
                <c:pt idx="12">
                  <c:v>1.05039912100787</c:v>
                </c:pt>
                <c:pt idx="13">
                  <c:v>1.0470121022994501</c:v>
                </c:pt>
                <c:pt idx="14">
                  <c:v>1.04363898571323</c:v>
                </c:pt>
                <c:pt idx="15">
                  <c:v>1.04028026008093</c:v>
                </c:pt>
                <c:pt idx="16">
                  <c:v>1.03693655253202</c:v>
                </c:pt>
                <c:pt idx="17">
                  <c:v>1.03360867690879</c:v>
                </c:pt>
                <c:pt idx="18">
                  <c:v>1.03030188611409</c:v>
                </c:pt>
                <c:pt idx="19">
                  <c:v>1.0270382416120101</c:v>
                </c:pt>
                <c:pt idx="20">
                  <c:v>1.0238436328792</c:v>
                </c:pt>
                <c:pt idx="21">
                  <c:v>1.02074350156163</c:v>
                </c:pt>
                <c:pt idx="22">
                  <c:v>1.0177628041159199</c:v>
                </c:pt>
                <c:pt idx="23">
                  <c:v>1.0149259638113299</c:v>
                </c:pt>
                <c:pt idx="24">
                  <c:v>1.0122568046351901</c:v>
                </c:pt>
                <c:pt idx="25">
                  <c:v>1.00977845651733</c:v>
                </c:pt>
                <c:pt idx="26">
                  <c:v>1.00751321672365</c:v>
                </c:pt>
                <c:pt idx="27">
                  <c:v>1.0054823456597899</c:v>
                </c:pt>
                <c:pt idx="28">
                  <c:v>1.00370576593073</c:v>
                </c:pt>
                <c:pt idx="29">
                  <c:v>1.00220162061468</c:v>
                </c:pt>
                <c:pt idx="30">
                  <c:v>1.00098563022278</c:v>
                </c:pt>
                <c:pt idx="31">
                  <c:v>1.0000701696552701</c:v>
                </c:pt>
                <c:pt idx="32">
                  <c:v>0.99946297371814397</c:v>
                </c:pt>
                <c:pt idx="33">
                  <c:v>0.99916539028108897</c:v>
                </c:pt>
                <c:pt idx="34">
                  <c:v>0.99917016947325099</c:v>
                </c:pt>
                <c:pt idx="35">
                  <c:v>0.99945895820990405</c:v>
                </c:pt>
                <c:pt idx="36">
                  <c:v>1</c:v>
                </c:pt>
                <c:pt idx="37">
                  <c:v>1.00369868291098</c:v>
                </c:pt>
                <c:pt idx="38">
                  <c:v>1.0075621123897001</c:v>
                </c:pt>
                <c:pt idx="39">
                  <c:v>1.0116407979778499</c:v>
                </c:pt>
                <c:pt idx="40">
                  <c:v>1.01597442721354</c:v>
                </c:pt>
                <c:pt idx="41">
                  <c:v>1.0205908081050299</c:v>
                </c:pt>
                <c:pt idx="42">
                  <c:v>1.0255065004227799</c:v>
                </c:pt>
                <c:pt idx="43">
                  <c:v>1.03072842404674</c:v>
                </c:pt>
                <c:pt idx="44">
                  <c:v>1.0362557665337599</c:v>
                </c:pt>
                <c:pt idx="45">
                  <c:v>1.0420817582926201</c:v>
                </c:pt>
                <c:pt idx="46">
                  <c:v>1.0481951284509099</c:v>
                </c:pt>
                <c:pt idx="47">
                  <c:v>1.0545812120090301</c:v>
                </c:pt>
                <c:pt idx="48">
                  <c:v>1.0612227527484299</c:v>
                </c:pt>
                <c:pt idx="49">
                  <c:v>1.0681004679650801</c:v>
                </c:pt>
                <c:pt idx="50">
                  <c:v>1.0751934378624699</c:v>
                </c:pt>
                <c:pt idx="51">
                  <c:v>1.08247937068939</c:v>
                </c:pt>
                <c:pt idx="52">
                  <c:v>1.08993478212949</c:v>
                </c:pt>
                <c:pt idx="53">
                  <c:v>1.0975351168510701</c:v>
                </c:pt>
                <c:pt idx="54">
                  <c:v>1.1052548320644899</c:v>
                </c:pt>
                <c:pt idx="55">
                  <c:v>1.1130674571201</c:v>
                </c:pt>
                <c:pt idx="56">
                  <c:v>1.12095005845622</c:v>
                </c:pt>
                <c:pt idx="57">
                  <c:v>1.12889696782974</c:v>
                </c:pt>
                <c:pt idx="58">
                  <c:v>1.1369072376873</c:v>
                </c:pt>
                <c:pt idx="59">
                  <c:v>1.1449802250805701</c:v>
                </c:pt>
                <c:pt idx="60">
                  <c:v>1.15311551240564</c:v>
                </c:pt>
                <c:pt idx="61">
                  <c:v>1.16131285178333</c:v>
                </c:pt>
                <c:pt idx="62">
                  <c:v>1.1695721252792499</c:v>
                </c:pt>
                <c:pt idx="63">
                  <c:v>1.17789331596113</c:v>
                </c:pt>
                <c:pt idx="64">
                  <c:v>1.18627648651157</c:v>
                </c:pt>
                <c:pt idx="65">
                  <c:v>1.1947217632001501</c:v>
                </c:pt>
                <c:pt idx="66">
                  <c:v>1.2032293237165499</c:v>
                </c:pt>
                <c:pt idx="67">
                  <c:v>1.21179938782584</c:v>
                </c:pt>
                <c:pt idx="68">
                  <c:v>1.2204322101137199</c:v>
                </c:pt>
                <c:pt idx="69">
                  <c:v>1.22912807429848</c:v>
                </c:pt>
                <c:pt idx="70">
                  <c:v>1.23788728873066</c:v>
                </c:pt>
              </c:numCache>
            </c:numRef>
          </c:yVal>
          <c:smooth val="1"/>
          <c:extLst>
            <c:ext xmlns:c16="http://schemas.microsoft.com/office/drawing/2014/chart" uri="{C3380CC4-5D6E-409C-BE32-E72D297353CC}">
              <c16:uniqueId val="{00000002-F19C-41A2-AC01-5AC4909E09D9}"/>
            </c:ext>
          </c:extLst>
        </c:ser>
        <c:dLbls>
          <c:showLegendKey val="0"/>
          <c:showVal val="0"/>
          <c:showCatName val="0"/>
          <c:showSerName val="0"/>
          <c:showPercent val="0"/>
          <c:showBubbleSize val="0"/>
        </c:dLbls>
        <c:axId val="247118384"/>
        <c:axId val="247118776"/>
      </c:scatterChart>
      <c:valAx>
        <c:axId val="247118384"/>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0.88344062368006704</c:v>
                </c:pt>
                <c:pt idx="1">
                  <c:v>0.88479938594491103</c:v>
                </c:pt>
                <c:pt idx="2">
                  <c:v>0.88616023803316002</c:v>
                </c:pt>
                <c:pt idx="3">
                  <c:v>0.887523183159035</c:v>
                </c:pt>
                <c:pt idx="4">
                  <c:v>0.88888822454169902</c:v>
                </c:pt>
                <c:pt idx="5">
                  <c:v>0.89025536540526995</c:v>
                </c:pt>
                <c:pt idx="6">
                  <c:v>0.89162460897882001</c:v>
                </c:pt>
                <c:pt idx="7">
                  <c:v>0.89299595849639102</c:v>
                </c:pt>
                <c:pt idx="8">
                  <c:v>0.89436941719699803</c:v>
                </c:pt>
                <c:pt idx="9">
                  <c:v>0.895744988324637</c:v>
                </c:pt>
                <c:pt idx="10">
                  <c:v>0.89712267512829402</c:v>
                </c:pt>
                <c:pt idx="11">
                  <c:v>0.89850248086195195</c:v>
                </c:pt>
                <c:pt idx="12">
                  <c:v>0.89988440878459797</c:v>
                </c:pt>
                <c:pt idx="13">
                  <c:v>0.90126846216023304</c:v>
                </c:pt>
                <c:pt idx="14">
                  <c:v>0.902654644257877</c:v>
                </c:pt>
                <c:pt idx="15">
                  <c:v>0.904042958351579</c:v>
                </c:pt>
                <c:pt idx="16">
                  <c:v>0.90543340772042202</c:v>
                </c:pt>
                <c:pt idx="17">
                  <c:v>0.90682599564853195</c:v>
                </c:pt>
                <c:pt idx="18">
                  <c:v>0.90822072542508903</c:v>
                </c:pt>
                <c:pt idx="19">
                  <c:v>0.90961760034432904</c:v>
                </c:pt>
                <c:pt idx="20">
                  <c:v>0.91101662370555603</c:v>
                </c:pt>
                <c:pt idx="21">
                  <c:v>0.91241779881314899</c:v>
                </c:pt>
                <c:pt idx="22">
                  <c:v>0.91382112897656698</c:v>
                </c:pt>
                <c:pt idx="23">
                  <c:v>0.91522661751036105</c:v>
                </c:pt>
                <c:pt idx="24">
                  <c:v>0.916634267734179</c:v>
                </c:pt>
                <c:pt idx="25">
                  <c:v>0.91804408297277695</c:v>
                </c:pt>
                <c:pt idx="26">
                  <c:v>0.91945606655601997</c:v>
                </c:pt>
                <c:pt idx="27">
                  <c:v>0.92087022181889799</c:v>
                </c:pt>
                <c:pt idx="28">
                  <c:v>0.92228655210153099</c:v>
                </c:pt>
                <c:pt idx="29">
                  <c:v>0.92370506074917302</c:v>
                </c:pt>
                <c:pt idx="30">
                  <c:v>0.92512575111222495</c:v>
                </c:pt>
                <c:pt idx="31">
                  <c:v>0.92654862654624104</c:v>
                </c:pt>
                <c:pt idx="32">
                  <c:v>0.927973690411937</c:v>
                </c:pt>
                <c:pt idx="33">
                  <c:v>0.92940094607519497</c:v>
                </c:pt>
                <c:pt idx="34">
                  <c:v>0.93083039690707603</c:v>
                </c:pt>
                <c:pt idx="35">
                  <c:v>0.93226204628382503</c:v>
                </c:pt>
                <c:pt idx="36">
                  <c:v>0.93369589758688099</c:v>
                </c:pt>
                <c:pt idx="37">
                  <c:v>0.93513195420288298</c:v>
                </c:pt>
                <c:pt idx="38">
                  <c:v>0.93657021952367803</c:v>
                </c:pt>
                <c:pt idx="39">
                  <c:v>0.93801069694633099</c:v>
                </c:pt>
                <c:pt idx="40">
                  <c:v>0.93945338987312998</c:v>
                </c:pt>
                <c:pt idx="41">
                  <c:v>0.94089830171159805</c:v>
                </c:pt>
                <c:pt idx="42">
                  <c:v>0.94234543587449804</c:v>
                </c:pt>
                <c:pt idx="43">
                  <c:v>0.94379479577984204</c:v>
                </c:pt>
                <c:pt idx="44">
                  <c:v>0.94524638485089896</c:v>
                </c:pt>
                <c:pt idx="45">
                  <c:v>0.94670020651620201</c:v>
                </c:pt>
                <c:pt idx="46">
                  <c:v>0.94815626420956001</c:v>
                </c:pt>
                <c:pt idx="47">
                  <c:v>0.94961456137005995</c:v>
                </c:pt>
                <c:pt idx="48">
                  <c:v>0.95107510144208096</c:v>
                </c:pt>
                <c:pt idx="49">
                  <c:v>0.95253788787529803</c:v>
                </c:pt>
                <c:pt idx="50">
                  <c:v>0.95400292412469201</c:v>
                </c:pt>
                <c:pt idx="51">
                  <c:v>0.95547039108044995</c:v>
                </c:pt>
                <c:pt idx="52">
                  <c:v>0.95694118154171603</c:v>
                </c:pt>
                <c:pt idx="53">
                  <c:v>0.95841637176574501</c:v>
                </c:pt>
                <c:pt idx="54">
                  <c:v>0.95989704462573999</c:v>
                </c:pt>
                <c:pt idx="55">
                  <c:v>0.96138428966619904</c:v>
                </c:pt>
                <c:pt idx="56">
                  <c:v>0.96287920317056397</c:v>
                </c:pt>
                <c:pt idx="57">
                  <c:v>0.96438288824131801</c:v>
                </c:pt>
                <c:pt idx="58">
                  <c:v>0.96589645489265497</c:v>
                </c:pt>
                <c:pt idx="59">
                  <c:v>0.96742102015586795</c:v>
                </c:pt>
                <c:pt idx="60">
                  <c:v>0.96895770819759097</c:v>
                </c:pt>
                <c:pt idx="61">
                  <c:v>0.97050765045103804</c:v>
                </c:pt>
                <c:pt idx="62">
                  <c:v>0.97207198576040199</c:v>
                </c:pt>
                <c:pt idx="63">
                  <c:v>0.97365186053853703</c:v>
                </c:pt>
                <c:pt idx="64">
                  <c:v>0.97524842893812003</c:v>
                </c:pt>
                <c:pt idx="65">
                  <c:v>0.97686285303642095</c:v>
                </c:pt>
                <c:pt idx="66">
                  <c:v>0.97849630303386603</c:v>
                </c:pt>
                <c:pt idx="67">
                  <c:v>0.98014995746657396</c:v>
                </c:pt>
                <c:pt idx="68">
                  <c:v>0.98182500343303003</c:v>
                </c:pt>
                <c:pt idx="69">
                  <c:v>0.98352263683510099</c:v>
                </c:pt>
                <c:pt idx="70">
                  <c:v>0.98524406263358499</c:v>
                </c:pt>
                <c:pt idx="71">
                  <c:v>0.98699049511848602</c:v>
                </c:pt>
                <c:pt idx="72">
                  <c:v>0.98876315819425098</c:v>
                </c:pt>
                <c:pt idx="73">
                  <c:v>0.99056328568017105</c:v>
                </c:pt>
                <c:pt idx="74">
                  <c:v>0.99239212162618196</c:v>
                </c:pt>
                <c:pt idx="75">
                  <c:v>0.99425061292533901</c:v>
                </c:pt>
                <c:pt idx="76">
                  <c:v>0.99613848182722498</c:v>
                </c:pt>
                <c:pt idx="77">
                  <c:v>0.99805514101750403</c:v>
                </c:pt>
                <c:pt idx="78">
                  <c:v>1</c:v>
                </c:pt>
                <c:pt idx="79">
                  <c:v>1.00197246490462</c:v>
                </c:pt>
                <c:pt idx="80">
                  <c:v>1.0039719382989201</c:v>
                </c:pt>
                <c:pt idx="81">
                  <c:v>1.0059978190032499</c:v>
                </c:pt>
                <c:pt idx="82">
                  <c:v>1.0080495019096301</c:v>
                </c:pt>
                <c:pt idx="83">
                  <c:v>1.0101263778042699</c:v>
                </c:pt>
                <c:pt idx="84">
                  <c:v>1.01222783319376</c:v>
                </c:pt>
                <c:pt idx="85">
                  <c:v>1.01435325013514</c:v>
                </c:pt>
                <c:pt idx="86">
                  <c:v>1.01650200606955</c:v>
                </c:pt>
                <c:pt idx="87">
                  <c:v>1.0186734736599099</c:v>
                </c:pt>
                <c:pt idx="88">
                  <c:v>1.0208670206322801</c:v>
                </c:pt>
                <c:pt idx="89">
                  <c:v>1.0230820096212601</c:v>
                </c:pt>
                <c:pt idx="90">
                  <c:v>1.02531779801927</c:v>
                </c:pt>
                <c:pt idx="91">
                  <c:v>1.02757373782983</c:v>
                </c:pt>
                <c:pt idx="92">
                  <c:v>1.0298491755249699</c:v>
                </c:pt>
                <c:pt idx="93">
                  <c:v>1.0321434519066699</c:v>
                </c:pt>
                <c:pt idx="94">
                  <c:v>1.0344559019725199</c:v>
                </c:pt>
                <c:pt idx="95">
                  <c:v>1.0367858547856299</c:v>
                </c:pt>
                <c:pt idx="96">
                  <c:v>1.0391326333488</c:v>
                </c:pt>
                <c:pt idx="97">
                  <c:v>1.04149555448307</c:v>
                </c:pt>
                <c:pt idx="98">
                  <c:v>1.0438739287107599</c:v>
                </c:pt>
                <c:pt idx="99">
                  <c:v>1.04626706014293</c:v>
                </c:pt>
                <c:pt idx="100">
                  <c:v>1.0486742463715</c:v>
                </c:pt>
                <c:pt idx="101">
                  <c:v>1.05109477836603</c:v>
                </c:pt>
                <c:pt idx="102">
                  <c:v>1.0535279403751701</c:v>
                </c:pt>
                <c:pt idx="103">
                  <c:v>1.055973009833</c:v>
                </c:pt>
                <c:pt idx="104">
                  <c:v>1.0584292572702401</c:v>
                </c:pt>
                <c:pt idx="105">
                  <c:v>1.0608959462305001</c:v>
                </c:pt>
                <c:pt idx="106">
                  <c:v>1.0633723331915099</c:v>
                </c:pt>
                <c:pt idx="107">
                  <c:v>1.0658576674915801</c:v>
                </c:pt>
                <c:pt idx="108">
                  <c:v>1.0683511912613299</c:v>
                </c:pt>
                <c:pt idx="109">
                  <c:v>1.07085213936068</c:v>
                </c:pt>
                <c:pt idx="110">
                  <c:v>1.0733597393213901</c:v>
                </c:pt>
                <c:pt idx="111">
                  <c:v>1.07587334448738</c:v>
                </c:pt>
                <c:pt idx="112">
                  <c:v>1.07839283604048</c:v>
                </c:pt>
                <c:pt idx="113">
                  <c:v>1.0809182277655001</c:v>
                </c:pt>
                <c:pt idx="114">
                  <c:v>1.0834495334795</c:v>
                </c:pt>
                <c:pt idx="115">
                  <c:v>1.0859867670319501</c:v>
                </c:pt>
                <c:pt idx="116">
                  <c:v>1.0885299423046999</c:v>
                </c:pt>
                <c:pt idx="117">
                  <c:v>1.09107907321215</c:v>
                </c:pt>
                <c:pt idx="118">
                  <c:v>1.09363417370126</c:v>
                </c:pt>
                <c:pt idx="119">
                  <c:v>1.09619525775167</c:v>
                </c:pt>
                <c:pt idx="120">
                  <c:v>1.09876233937574</c:v>
                </c:pt>
                <c:pt idx="121">
                  <c:v>1.10133543261864</c:v>
                </c:pt>
                <c:pt idx="122">
                  <c:v>1.1039145515584601</c:v>
                </c:pt>
                <c:pt idx="123">
                  <c:v>1.10649971030623</c:v>
                </c:pt>
                <c:pt idx="124">
                  <c:v>1.1090909230060499</c:v>
                </c:pt>
                <c:pt idx="125">
                  <c:v>1.1116882038351099</c:v>
                </c:pt>
                <c:pt idx="126">
                  <c:v>1.11429156700383</c:v>
                </c:pt>
                <c:pt idx="127">
                  <c:v>1.1169010267558901</c:v>
                </c:pt>
                <c:pt idx="128">
                  <c:v>1.1195165973683401</c:v>
                </c:pt>
                <c:pt idx="129">
                  <c:v>1.1221382931516599</c:v>
                </c:pt>
                <c:pt idx="130">
                  <c:v>1.12476612844983</c:v>
                </c:pt>
                <c:pt idx="131">
                  <c:v>1.12740011764044</c:v>
                </c:pt>
                <c:pt idx="132">
                  <c:v>1.13004027513474</c:v>
                </c:pt>
                <c:pt idx="133">
                  <c:v>1.13268661537772</c:v>
                </c:pt>
                <c:pt idx="134">
                  <c:v>1.13533915284821</c:v>
                </c:pt>
                <c:pt idx="135">
                  <c:v>1.1379979020589399</c:v>
                </c:pt>
                <c:pt idx="136">
                  <c:v>1.1406628775566401</c:v>
                </c:pt>
                <c:pt idx="137">
                  <c:v>1.14333409392209</c:v>
                </c:pt>
                <c:pt idx="138">
                  <c:v>1.1460115657702099</c:v>
                </c:pt>
                <c:pt idx="139">
                  <c:v>1.14869530775016</c:v>
                </c:pt>
                <c:pt idx="140">
                  <c:v>1.1513853345454099</c:v>
                </c:pt>
                <c:pt idx="141">
                  <c:v>1.1540816608738</c:v>
                </c:pt>
                <c:pt idx="142">
                  <c:v>1.15678430148764</c:v>
                </c:pt>
                <c:pt idx="143">
                  <c:v>1.15949327117379</c:v>
                </c:pt>
                <c:pt idx="144">
                  <c:v>1.16220858475375</c:v>
                </c:pt>
                <c:pt idx="145">
                  <c:v>1.1649302570837099</c:v>
                </c:pt>
                <c:pt idx="146">
                  <c:v>1.1676583030546499</c:v>
                </c:pt>
                <c:pt idx="147">
                  <c:v>1.1703927375924399</c:v>
                </c:pt>
                <c:pt idx="148">
                  <c:v>1.17313357565789</c:v>
                </c:pt>
                <c:pt idx="149">
                  <c:v>1.1758808322468499</c:v>
                </c:pt>
                <c:pt idx="150">
                  <c:v>1.1786345223902901</c:v>
                </c:pt>
                <c:pt idx="151">
                  <c:v>1.18139466115437</c:v>
                </c:pt>
                <c:pt idx="152">
                  <c:v>1.1841612636405301</c:v>
                </c:pt>
                <c:pt idx="153">
                  <c:v>1.1869343449856</c:v>
                </c:pt>
                <c:pt idx="154">
                  <c:v>1.1897139203618301</c:v>
                </c:pt>
                <c:pt idx="155">
                  <c:v>1.19250000497701</c:v>
                </c:pt>
                <c:pt idx="156">
                  <c:v>1.1952926140745399</c:v>
                </c:pt>
                <c:pt idx="157">
                  <c:v>1.1980917629335399</c:v>
                </c:pt>
                <c:pt idx="158">
                  <c:v>1.2008974668688699</c:v>
                </c:pt>
                <c:pt idx="159">
                  <c:v>1.2037097412313</c:v>
                </c:pt>
                <c:pt idx="160">
                  <c:v>1.2065286014075101</c:v>
                </c:pt>
                <c:pt idx="161">
                  <c:v>1.20935406282022</c:v>
                </c:pt>
                <c:pt idx="162">
                  <c:v>1.2121861409282999</c:v>
                </c:pt>
                <c:pt idx="163">
                  <c:v>1.2150248512267801</c:v>
                </c:pt>
                <c:pt idx="164">
                  <c:v>1.217870209247</c:v>
                </c:pt>
                <c:pt idx="165">
                  <c:v>1.2207222305566501</c:v>
                </c:pt>
                <c:pt idx="166">
                  <c:v>1.2235809307599199</c:v>
                </c:pt>
                <c:pt idx="167">
                  <c:v>1.22644632549749</c:v>
                </c:pt>
                <c:pt idx="168">
                  <c:v>1.22931843044669</c:v>
                </c:pt>
                <c:pt idx="169">
                  <c:v>1.2321972613215899</c:v>
                </c:pt>
                <c:pt idx="170">
                  <c:v>1.235082833873</c:v>
                </c:pt>
                <c:pt idx="171">
                  <c:v>1.23797516388868</c:v>
                </c:pt>
                <c:pt idx="172">
                  <c:v>1.24087426719331</c:v>
                </c:pt>
                <c:pt idx="173">
                  <c:v>1.24378015964865</c:v>
                </c:pt>
                <c:pt idx="174">
                  <c:v>1.24669285715362</c:v>
                </c:pt>
                <c:pt idx="175">
                  <c:v>1.24961237564435</c:v>
                </c:pt>
                <c:pt idx="176">
                  <c:v>1.2525387310942899</c:v>
                </c:pt>
                <c:pt idx="177">
                  <c:v>1.2554719395143099</c:v>
                </c:pt>
                <c:pt idx="178">
                  <c:v>1.2584120169527599</c:v>
                </c:pt>
                <c:pt idx="179">
                  <c:v>1.2613589794955899</c:v>
                </c:pt>
                <c:pt idx="180">
                  <c:v>1.2643128432664099</c:v>
                </c:pt>
                <c:pt idx="181">
                  <c:v>1.2672736244265801</c:v>
                </c:pt>
                <c:pt idx="182">
                  <c:v>1.27024133917532</c:v>
                </c:pt>
                <c:pt idx="183">
                  <c:v>1.2732160037497799</c:v>
                </c:pt>
                <c:pt idx="184">
                  <c:v>1.27619763442513</c:v>
                </c:pt>
                <c:pt idx="185">
                  <c:v>1.27918624751467</c:v>
                </c:pt>
                <c:pt idx="186">
                  <c:v>1.2821818593698899</c:v>
                </c:pt>
                <c:pt idx="187">
                  <c:v>1.2851844863805599</c:v>
                </c:pt>
                <c:pt idx="188">
                  <c:v>1.28819414497486</c:v>
                </c:pt>
                <c:pt idx="189">
                  <c:v>1.2912108516194201</c:v>
                </c:pt>
                <c:pt idx="190">
                  <c:v>1.2942346228194399</c:v>
                </c:pt>
                <c:pt idx="191">
                  <c:v>1.29726547511877</c:v>
                </c:pt>
                <c:pt idx="192">
                  <c:v>1.3003034251000001</c:v>
                </c:pt>
                <c:pt idx="193">
                  <c:v>1.3033484893845599</c:v>
                </c:pt>
                <c:pt idx="194">
                  <c:v>1.3064006846328</c:v>
                </c:pt>
                <c:pt idx="195">
                  <c:v>1.30946002754408</c:v>
                </c:pt>
                <c:pt idx="196">
                  <c:v>1.31252653485689</c:v>
                </c:pt>
                <c:pt idx="197">
                  <c:v>1.3156002233488799</c:v>
                </c:pt>
                <c:pt idx="198">
                  <c:v>1.3186811098370199</c:v>
                </c:pt>
                <c:pt idx="199">
                  <c:v>1.32176921117766</c:v>
                </c:pt>
                <c:pt idx="200">
                  <c:v>1.32486454426661</c:v>
                </c:pt>
                <c:pt idx="201">
                  <c:v>1.32796712603926</c:v>
                </c:pt>
                <c:pt idx="202">
                  <c:v>1.33107697347065</c:v>
                </c:pt>
                <c:pt idx="203">
                  <c:v>1.33419410357557</c:v>
                </c:pt>
                <c:pt idx="204">
                  <c:v>1.3373185334086699</c:v>
                </c:pt>
                <c:pt idx="205">
                  <c:v>1.3404502800645399</c:v>
                </c:pt>
                <c:pt idx="206">
                  <c:v>1.34358936067777</c:v>
                </c:pt>
                <c:pt idx="207">
                  <c:v>1.34673579242311</c:v>
                </c:pt>
                <c:pt idx="208">
                  <c:v>1.3498895925155301</c:v>
                </c:pt>
                <c:pt idx="209">
                  <c:v>1.3530507782102801</c:v>
                </c:pt>
                <c:pt idx="210">
                  <c:v>1.35621936680306</c:v>
                </c:pt>
                <c:pt idx="211">
                  <c:v>1.3593953756300501</c:v>
                </c:pt>
                <c:pt idx="212">
                  <c:v>1.3625788220680299</c:v>
                </c:pt>
                <c:pt idx="213">
                  <c:v>1.3657697235344799</c:v>
                </c:pt>
                <c:pt idx="214">
                  <c:v>1.3689680974876499</c:v>
                </c:pt>
                <c:pt idx="215">
                  <c:v>1.3721739614267101</c:v>
                </c:pt>
                <c:pt idx="216">
                  <c:v>1.3753873328917801</c:v>
                </c:pt>
                <c:pt idx="217">
                  <c:v>1.37860822946405</c:v>
                </c:pt>
                <c:pt idx="218">
                  <c:v>1.38183666876592</c:v>
                </c:pt>
                <c:pt idx="219">
                  <c:v>1.38507266846101</c:v>
                </c:pt>
                <c:pt idx="220">
                  <c:v>1.3883162462543499</c:v>
                </c:pt>
                <c:pt idx="221">
                  <c:v>1.39156741989239</c:v>
                </c:pt>
                <c:pt idx="222">
                  <c:v>1.3948262071631701</c:v>
                </c:pt>
                <c:pt idx="223">
                  <c:v>1.3980926258963799</c:v>
                </c:pt>
                <c:pt idx="224">
                  <c:v>1.4013666939634499</c:v>
                </c:pt>
                <c:pt idx="225">
                  <c:v>1.40464842927768</c:v>
                </c:pt>
                <c:pt idx="226">
                  <c:v>1.4079378497943</c:v>
                </c:pt>
                <c:pt idx="227">
                  <c:v>1.4112349735106</c:v>
                </c:pt>
                <c:pt idx="228">
                  <c:v>1.4145398184660201</c:v>
                </c:pt>
                <c:pt idx="229">
                  <c:v>1.4178524027422399</c:v>
                </c:pt>
                <c:pt idx="230">
                  <c:v>1.42117274446328</c:v>
                </c:pt>
                <c:pt idx="231">
                  <c:v>1.4245008617956001</c:v>
                </c:pt>
                <c:pt idx="232">
                  <c:v>1.42783677294822</c:v>
                </c:pt>
                <c:pt idx="233">
                  <c:v>1.4311804961727801</c:v>
                </c:pt>
                <c:pt idx="234">
                  <c:v>1.43453204976368</c:v>
                </c:pt>
                <c:pt idx="235">
                  <c:v>1.43789145205816</c:v>
                </c:pt>
                <c:pt idx="236">
                  <c:v>1.4412587214363799</c:v>
                </c:pt>
                <c:pt idx="237">
                  <c:v>1.44463387632157</c:v>
                </c:pt>
                <c:pt idx="238">
                  <c:v>1.44801693518009</c:v>
                </c:pt>
                <c:pt idx="239">
                  <c:v>1.4514079165215601</c:v>
                </c:pt>
                <c:pt idx="240">
                  <c:v>1.4548068388989099</c:v>
                </c:pt>
              </c:numCache>
            </c:numRef>
          </c:yVal>
          <c:smooth val="0"/>
          <c:extLst>
            <c:ext xmlns:c16="http://schemas.microsoft.com/office/drawing/2014/chart" uri="{C3380CC4-5D6E-409C-BE32-E72D297353CC}">
              <c16:uniqueId val="{00000000-4E97-416F-A7F4-D6CB67C1B818}"/>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0.74128629250396105</c:v>
                </c:pt>
                <c:pt idx="1">
                  <c:v>0.74423417702334205</c:v>
                </c:pt>
                <c:pt idx="2">
                  <c:v>0.74719375116095499</c:v>
                </c:pt>
                <c:pt idx="3">
                  <c:v>0.75016505968865399</c:v>
                </c:pt>
                <c:pt idx="4">
                  <c:v>0.75314814745205205</c:v>
                </c:pt>
                <c:pt idx="5">
                  <c:v>0.75614305936293402</c:v>
                </c:pt>
                <c:pt idx="6">
                  <c:v>0.75914984039090805</c:v>
                </c:pt>
                <c:pt idx="7">
                  <c:v>0.76216853555423503</c:v>
                </c:pt>
                <c:pt idx="8">
                  <c:v>0.76519918990972002</c:v>
                </c:pt>
                <c:pt idx="9">
                  <c:v>0.76824184854159105</c:v>
                </c:pt>
                <c:pt idx="10">
                  <c:v>0.77129655654922502</c:v>
                </c:pt>
                <c:pt idx="11">
                  <c:v>0.77436335903360398</c:v>
                </c:pt>
                <c:pt idx="12">
                  <c:v>0.77744230108235202</c:v>
                </c:pt>
                <c:pt idx="13">
                  <c:v>0.78053342775317902</c:v>
                </c:pt>
                <c:pt idx="14">
                  <c:v>0.78363678405554404</c:v>
                </c:pt>
                <c:pt idx="15">
                  <c:v>0.786752414930321</c:v>
                </c:pt>
                <c:pt idx="16">
                  <c:v>0.78988036522721095</c:v>
                </c:pt>
                <c:pt idx="17">
                  <c:v>0.79302067967962797</c:v>
                </c:pt>
                <c:pt idx="18">
                  <c:v>0.79617340287671501</c:v>
                </c:pt>
                <c:pt idx="19">
                  <c:v>0.79933857923213403</c:v>
                </c:pt>
                <c:pt idx="20">
                  <c:v>0.80251625294917395</c:v>
                </c:pt>
                <c:pt idx="21">
                  <c:v>0.80570646798169199</c:v>
                </c:pt>
                <c:pt idx="22">
                  <c:v>0.80890926799030205</c:v>
                </c:pt>
                <c:pt idx="23">
                  <c:v>0.812124696293131</c:v>
                </c:pt>
                <c:pt idx="24">
                  <c:v>0.81535279581035702</c:v>
                </c:pt>
                <c:pt idx="25">
                  <c:v>0.81859360900162104</c:v>
                </c:pt>
                <c:pt idx="26">
                  <c:v>0.82184717779520799</c:v>
                </c:pt>
                <c:pt idx="27">
                  <c:v>0.82511354350775201</c:v>
                </c:pt>
                <c:pt idx="28">
                  <c:v>0.82839274675295604</c:v>
                </c:pt>
                <c:pt idx="29">
                  <c:v>0.831684827337552</c:v>
                </c:pt>
                <c:pt idx="30">
                  <c:v>0.83498982414238598</c:v>
                </c:pt>
                <c:pt idx="31">
                  <c:v>0.83830777498612596</c:v>
                </c:pt>
                <c:pt idx="32">
                  <c:v>0.84163871646855304</c:v>
                </c:pt>
                <c:pt idx="33">
                  <c:v>0.84498268378982899</c:v>
                </c:pt>
                <c:pt idx="34">
                  <c:v>0.84833971054132895</c:v>
                </c:pt>
                <c:pt idx="35">
                  <c:v>0.85170982846274401</c:v>
                </c:pt>
                <c:pt idx="36">
                  <c:v>0.85509306715892897</c:v>
                </c:pt>
                <c:pt idx="37">
                  <c:v>0.858489453768565</c:v>
                </c:pt>
                <c:pt idx="38">
                  <c:v>0.86189901257479495</c:v>
                </c:pt>
                <c:pt idx="39">
                  <c:v>0.86532176454571497</c:v>
                </c:pt>
                <c:pt idx="40">
                  <c:v>0.86875772678952601</c:v>
                </c:pt>
                <c:pt idx="41">
                  <c:v>0.87220691190538702</c:v>
                </c:pt>
                <c:pt idx="42">
                  <c:v>0.87566932720594204</c:v>
                </c:pt>
                <c:pt idx="43">
                  <c:v>0.87914497378104906</c:v>
                </c:pt>
                <c:pt idx="44">
                  <c:v>0.88263384536364897</c:v>
                </c:pt>
                <c:pt idx="45">
                  <c:v>0.88613592694738197</c:v>
                </c:pt>
                <c:pt idx="46">
                  <c:v>0.88965119309035301</c:v>
                </c:pt>
                <c:pt idx="47">
                  <c:v>0.89317960581894096</c:v>
                </c:pt>
                <c:pt idx="48">
                  <c:v>0.89672111201752203</c:v>
                </c:pt>
                <c:pt idx="49">
                  <c:v>0.90027564015128103</c:v>
                </c:pt>
                <c:pt idx="50">
                  <c:v>0.90384309611528801</c:v>
                </c:pt>
                <c:pt idx="51">
                  <c:v>0.90742296031553005</c:v>
                </c:pt>
                <c:pt idx="52">
                  <c:v>0.91101309126469598</c:v>
                </c:pt>
                <c:pt idx="53">
                  <c:v>0.91461092125421795</c:v>
                </c:pt>
                <c:pt idx="54">
                  <c:v>0.91821385773355702</c:v>
                </c:pt>
                <c:pt idx="55">
                  <c:v>0.92181928740388897</c:v>
                </c:pt>
                <c:pt idx="56">
                  <c:v>0.92542458099283398</c:v>
                </c:pt>
                <c:pt idx="57">
                  <c:v>0.92902709883392098</c:v>
                </c:pt>
                <c:pt idx="58">
                  <c:v>0.93262419739872704</c:v>
                </c:pt>
                <c:pt idx="59">
                  <c:v>0.93621323695947101</c:v>
                </c:pt>
                <c:pt idx="60">
                  <c:v>0.93979159059650097</c:v>
                </c:pt>
                <c:pt idx="61">
                  <c:v>0.94335665481020803</c:v>
                </c:pt>
                <c:pt idx="62">
                  <c:v>0.94690586205224203</c:v>
                </c:pt>
                <c:pt idx="63">
                  <c:v>0.95043669555874599</c:v>
                </c:pt>
                <c:pt idx="64">
                  <c:v>0.95394670695120498</c:v>
                </c:pt>
                <c:pt idx="65">
                  <c:v>0.95743353717124502</c:v>
                </c:pt>
                <c:pt idx="66">
                  <c:v>0.96089494143726595</c:v>
                </c:pt>
                <c:pt idx="67">
                  <c:v>0.96432881905571599</c:v>
                </c:pt>
                <c:pt idx="68">
                  <c:v>0.96773324908955105</c:v>
                </c:pt>
                <c:pt idx="69">
                  <c:v>0.97110653307936801</c:v>
                </c:pt>
                <c:pt idx="70">
                  <c:v>0.97444724622080903</c:v>
                </c:pt>
                <c:pt idx="71">
                  <c:v>0.97775429860176799</c:v>
                </c:pt>
                <c:pt idx="72">
                  <c:v>0.981027008234583</c:v>
                </c:pt>
                <c:pt idx="73">
                  <c:v>0.98426518751446901</c:v>
                </c:pt>
                <c:pt idx="74">
                  <c:v>0.98746924384478096</c:v>
                </c:pt>
                <c:pt idx="75">
                  <c:v>0.99064070973052198</c:v>
                </c:pt>
                <c:pt idx="76">
                  <c:v>0.99378336741783102</c:v>
                </c:pt>
                <c:pt idx="77">
                  <c:v>0.99690162048600195</c:v>
                </c:pt>
                <c:pt idx="78">
                  <c:v>1</c:v>
                </c:pt>
                <c:pt idx="79">
                  <c:v>1.00086302112387</c:v>
                </c:pt>
                <c:pt idx="80">
                  <c:v>1.00179287757804</c:v>
                </c:pt>
                <c:pt idx="81">
                  <c:v>1.00278340353144</c:v>
                </c:pt>
                <c:pt idx="82">
                  <c:v>1.0038284847038199</c:v>
                </c:pt>
                <c:pt idx="83">
                  <c:v>1.0049220972516399</c:v>
                </c:pt>
                <c:pt idx="84">
                  <c:v>1.0060583491163799</c:v>
                </c:pt>
                <c:pt idx="85">
                  <c:v>1.00723152247601</c:v>
                </c:pt>
                <c:pt idx="86">
                  <c:v>1.0084361157902999</c:v>
                </c:pt>
                <c:pt idx="87">
                  <c:v>1.0096668838821099</c:v>
                </c:pt>
                <c:pt idx="88">
                  <c:v>1.0109188745614699</c:v>
                </c:pt>
                <c:pt idx="89">
                  <c:v>1.01218746047372</c:v>
                </c:pt>
                <c:pt idx="90">
                  <c:v>1.01346836512203</c:v>
                </c:pt>
                <c:pt idx="91">
                  <c:v>1.0147576823495399</c:v>
                </c:pt>
                <c:pt idx="92">
                  <c:v>1.0160518889328201</c:v>
                </c:pt>
                <c:pt idx="93">
                  <c:v>1.0173478503011999</c:v>
                </c:pt>
                <c:pt idx="94">
                  <c:v>1.0186428197220401</c:v>
                </c:pt>
                <c:pt idx="95">
                  <c:v>1.01993443155784</c:v>
                </c:pt>
                <c:pt idx="96">
                  <c:v>1.0212206893917199</c:v>
                </c:pt>
                <c:pt idx="97">
                  <c:v>1.0224999499304199</c:v>
                </c:pt>
                <c:pt idx="98">
                  <c:v>1.0237709036328</c:v>
                </c:pt>
                <c:pt idx="99">
                  <c:v>1.02503255298857</c:v>
                </c:pt>
                <c:pt idx="100">
                  <c:v>1.02628418930125</c:v>
                </c:pt>
                <c:pt idx="101">
                  <c:v>1.02752536872624</c:v>
                </c:pt>
                <c:pt idx="102">
                  <c:v>1.0287558881951999</c:v>
                </c:pt>
                <c:pt idx="103">
                  <c:v>1.0299757617321601</c:v>
                </c:pt>
                <c:pt idx="104">
                  <c:v>1.0311851975459501</c:v>
                </c:pt>
                <c:pt idx="105">
                  <c:v>1.03238457617262</c:v>
                </c:pt>
                <c:pt idx="106">
                  <c:v>1.0335744298451399</c:v>
                </c:pt>
                <c:pt idx="107">
                  <c:v>1.0347554231868299</c:v>
                </c:pt>
                <c:pt idx="108">
                  <c:v>1.0359283352598101</c:v>
                </c:pt>
                <c:pt idx="109">
                  <c:v>1.03709404294939</c:v>
                </c:pt>
                <c:pt idx="110">
                  <c:v>1.0382535056273601</c:v>
                </c:pt>
                <c:pt idx="111">
                  <c:v>1.03940768493981</c:v>
                </c:pt>
                <c:pt idx="112">
                  <c:v>1.0405572877167999</c:v>
                </c:pt>
                <c:pt idx="113">
                  <c:v>1.0417028834263999</c:v>
                </c:pt>
                <c:pt idx="114">
                  <c:v>1.04284497014525</c:v>
                </c:pt>
                <c:pt idx="115">
                  <c:v>1.04398398513594</c:v>
                </c:pt>
                <c:pt idx="116">
                  <c:v>1.04512031365001</c:v>
                </c:pt>
                <c:pt idx="117">
                  <c:v>1.04625429628378</c:v>
                </c:pt>
                <c:pt idx="118">
                  <c:v>1.0473862351494301</c:v>
                </c:pt>
                <c:pt idx="119">
                  <c:v>1.0485163990725299</c:v>
                </c:pt>
                <c:pt idx="120">
                  <c:v>1.04964502798642</c:v>
                </c:pt>
                <c:pt idx="121">
                  <c:v>1.0507723366614901</c:v>
                </c:pt>
                <c:pt idx="122">
                  <c:v>1.0518985178815199</c:v>
                </c:pt>
                <c:pt idx="123">
                  <c:v>1.0530237451587801</c:v>
                </c:pt>
                <c:pt idx="124">
                  <c:v>1.05414817506264</c:v>
                </c:pt>
                <c:pt idx="125">
                  <c:v>1.05527194922358</c:v>
                </c:pt>
                <c:pt idx="126">
                  <c:v>1.0563951960631599</c:v>
                </c:pt>
                <c:pt idx="127">
                  <c:v>1.0575180322922999</c:v>
                </c:pt>
                <c:pt idx="128">
                  <c:v>1.05864056421254</c:v>
                </c:pt>
                <c:pt idx="129">
                  <c:v>1.0597628888497901</c:v>
                </c:pt>
                <c:pt idx="130">
                  <c:v>1.0608850949445401</c:v>
                </c:pt>
                <c:pt idx="131">
                  <c:v>1.0620072638193601</c:v>
                </c:pt>
                <c:pt idx="132">
                  <c:v>1.0631294701407199</c:v>
                </c:pt>
                <c:pt idx="133">
                  <c:v>1.06425178258969</c:v>
                </c:pt>
                <c:pt idx="134">
                  <c:v>1.0653742644539701</c:v>
                </c:pt>
                <c:pt idx="135">
                  <c:v>1.0664969741516199</c:v>
                </c:pt>
                <c:pt idx="136">
                  <c:v>1.06761996569541</c:v>
                </c:pt>
                <c:pt idx="137">
                  <c:v>1.06874328910552</c:v>
                </c:pt>
                <c:pt idx="138">
                  <c:v>1.0698669907770699</c:v>
                </c:pt>
                <c:pt idx="139">
                  <c:v>1.0709911138080801</c:v>
                </c:pt>
                <c:pt idx="140">
                  <c:v>1.0721156982926801</c:v>
                </c:pt>
                <c:pt idx="141">
                  <c:v>1.07324078158393</c:v>
                </c:pt>
                <c:pt idx="142">
                  <c:v>1.0743663985295699</c:v>
                </c:pt>
                <c:pt idx="143">
                  <c:v>1.0754925816841101</c:v>
                </c:pt>
                <c:pt idx="144">
                  <c:v>1.0766193614998401</c:v>
                </c:pt>
                <c:pt idx="145">
                  <c:v>1.07774676649916</c:v>
                </c:pt>
                <c:pt idx="146">
                  <c:v>1.07887482343043</c:v>
                </c:pt>
                <c:pt idx="147">
                  <c:v>1.0800035574089299</c:v>
                </c:pt>
                <c:pt idx="148">
                  <c:v>1.0811329920447501</c:v>
                </c:pt>
                <c:pt idx="149">
                  <c:v>1.0822631495588999</c:v>
                </c:pt>
                <c:pt idx="150">
                  <c:v>1.08339405088887</c:v>
                </c:pt>
                <c:pt idx="151">
                  <c:v>1.08452571578482</c:v>
                </c:pt>
                <c:pt idx="152">
                  <c:v>1.0856581628972299</c:v>
                </c:pt>
                <c:pt idx="153">
                  <c:v>1.086791409857</c:v>
                </c:pt>
                <c:pt idx="154">
                  <c:v>1.0879254733486401</c:v>
                </c:pt>
                <c:pt idx="155">
                  <c:v>1.08906036917731</c:v>
                </c:pt>
                <c:pt idx="156">
                  <c:v>1.0901961123302599</c:v>
                </c:pt>
                <c:pt idx="157">
                  <c:v>1.0913327170332301</c:v>
                </c:pt>
                <c:pt idx="158">
                  <c:v>1.0924701968022299</c:v>
                </c:pt>
                <c:pt idx="159">
                  <c:v>1.0936085644912601</c:v>
                </c:pt>
                <c:pt idx="160">
                  <c:v>1.0947478323361299</c:v>
                </c:pt>
                <c:pt idx="161">
                  <c:v>1.0958880119950001</c:v>
                </c:pt>
                <c:pt idx="162">
                  <c:v>1.0970291145856701</c:v>
                </c:pt>
                <c:pt idx="163">
                  <c:v>1.0981711507201</c:v>
                </c:pt>
                <c:pt idx="164">
                  <c:v>1.0993141305363401</c:v>
                </c:pt>
                <c:pt idx="165">
                  <c:v>1.1004580637280099</c:v>
                </c:pt>
                <c:pt idx="166">
                  <c:v>1.1016029595717101</c:v>
                </c:pt>
                <c:pt idx="167">
                  <c:v>1.1027488269524199</c:v>
                </c:pt>
                <c:pt idx="168">
                  <c:v>1.1038956743869801</c:v>
                </c:pt>
                <c:pt idx="169">
                  <c:v>1.1050435100460501</c:v>
                </c:pt>
                <c:pt idx="170">
                  <c:v>1.1061923417744699</c:v>
                </c:pt>
                <c:pt idx="171">
                  <c:v>1.1073421771101399</c:v>
                </c:pt>
                <c:pt idx="172">
                  <c:v>1.1084930233017301</c:v>
                </c:pt>
                <c:pt idx="173">
                  <c:v>1.1096448873251099</c:v>
                </c:pt>
                <c:pt idx="174">
                  <c:v>1.11079777589869</c:v>
                </c:pt>
                <c:pt idx="175">
                  <c:v>1.1119516954977899</c:v>
                </c:pt>
                <c:pt idx="176">
                  <c:v>1.11310665236796</c:v>
                </c:pt>
                <c:pt idx="177">
                  <c:v>1.1142626525376</c:v>
                </c:pt>
                <c:pt idx="178">
                  <c:v>1.11541970182957</c:v>
                </c:pt>
                <c:pt idx="179">
                  <c:v>1.1165778058722799</c:v>
                </c:pt>
                <c:pt idx="180">
                  <c:v>1.11773697010988</c:v>
                </c:pt>
                <c:pt idx="181">
                  <c:v>1.1188971998119599</c:v>
                </c:pt>
                <c:pt idx="182">
                  <c:v>1.12005850008256</c:v>
                </c:pt>
                <c:pt idx="183">
                  <c:v>1.1212208758687201</c:v>
                </c:pt>
                <c:pt idx="184">
                  <c:v>1.1223843319684099</c:v>
                </c:pt>
                <c:pt idx="185">
                  <c:v>1.12354887303811</c:v>
                </c:pt>
                <c:pt idx="186">
                  <c:v>1.1247145035997701</c:v>
                </c:pt>
                <c:pt idx="187">
                  <c:v>1.1258812280475601</c:v>
                </c:pt>
                <c:pt idx="188">
                  <c:v>1.12704905065408</c:v>
                </c:pt>
                <c:pt idx="189">
                  <c:v>1.12821797557627</c:v>
                </c:pt>
                <c:pt idx="190">
                  <c:v>1.1293880068609901</c:v>
                </c:pt>
                <c:pt idx="191">
                  <c:v>1.13055914845026</c:v>
                </c:pt>
                <c:pt idx="192">
                  <c:v>1.1317314041862201</c:v>
                </c:pt>
                <c:pt idx="193">
                  <c:v>1.1329047778158201</c:v>
                </c:pt>
                <c:pt idx="194">
                  <c:v>1.13407927299523</c:v>
                </c:pt>
                <c:pt idx="195">
                  <c:v>1.13525489329405</c:v>
                </c:pt>
                <c:pt idx="196">
                  <c:v>1.13643164219926</c:v>
                </c:pt>
                <c:pt idx="197">
                  <c:v>1.13760952311896</c:v>
                </c:pt>
                <c:pt idx="198">
                  <c:v>1.1387885393859101</c:v>
                </c:pt>
                <c:pt idx="199">
                  <c:v>1.1399686942609299</c:v>
                </c:pt>
                <c:pt idx="200">
                  <c:v>1.1411499909360601</c:v>
                </c:pt>
                <c:pt idx="201">
                  <c:v>1.1423324325375801</c:v>
                </c:pt>
                <c:pt idx="202">
                  <c:v>1.14351602212888</c:v>
                </c:pt>
                <c:pt idx="203">
                  <c:v>1.14470076271321</c:v>
                </c:pt>
                <c:pt idx="204">
                  <c:v>1.1458866572362201</c:v>
                </c:pt>
                <c:pt idx="205">
                  <c:v>1.1470737085884699</c:v>
                </c:pt>
                <c:pt idx="206">
                  <c:v>1.14826191960771</c:v>
                </c:pt>
                <c:pt idx="207">
                  <c:v>1.14945129308113</c:v>
                </c:pt>
                <c:pt idx="208">
                  <c:v>1.15064183174747</c:v>
                </c:pt>
                <c:pt idx="209">
                  <c:v>1.1518335382990299</c:v>
                </c:pt>
                <c:pt idx="210">
                  <c:v>1.1530264153835701</c:v>
                </c:pt>
                <c:pt idx="211">
                  <c:v>1.1542204656061601</c:v>
                </c:pt>
                <c:pt idx="212">
                  <c:v>1.15541569153088</c:v>
                </c:pt>
                <c:pt idx="213">
                  <c:v>1.1566120956824999</c:v>
                </c:pt>
                <c:pt idx="214">
                  <c:v>1.15780968054805</c:v>
                </c:pt>
                <c:pt idx="215">
                  <c:v>1.1590084485783401</c:v>
                </c:pt>
                <c:pt idx="216">
                  <c:v>1.1602084021893599</c:v>
                </c:pt>
                <c:pt idx="217">
                  <c:v>1.1614095437637</c:v>
                </c:pt>
                <c:pt idx="218">
                  <c:v>1.16261187565181</c:v>
                </c:pt>
                <c:pt idx="219">
                  <c:v>1.1638154001732799</c:v>
                </c:pt>
                <c:pt idx="220">
                  <c:v>1.1650201196180401</c:v>
                </c:pt>
                <c:pt idx="221">
                  <c:v>1.1662260362475001</c:v>
                </c:pt>
                <c:pt idx="222">
                  <c:v>1.1674331522956001</c:v>
                </c:pt>
                <c:pt idx="223">
                  <c:v>1.1686414699699199</c:v>
                </c:pt>
                <c:pt idx="224">
                  <c:v>1.16985099145264</c:v>
                </c:pt>
                <c:pt idx="225">
                  <c:v>1.17106171890151</c:v>
                </c:pt>
                <c:pt idx="226">
                  <c:v>1.1722736544507499</c:v>
                </c:pt>
                <c:pt idx="227">
                  <c:v>1.1734868002119601</c:v>
                </c:pt>
                <c:pt idx="228">
                  <c:v>1.17470115827493</c:v>
                </c:pt>
                <c:pt idx="229">
                  <c:v>1.1759167307084699</c:v>
                </c:pt>
                <c:pt idx="230">
                  <c:v>1.1771335195611401</c:v>
                </c:pt>
                <c:pt idx="231">
                  <c:v>1.1783515268620499</c:v>
                </c:pt>
                <c:pt idx="232">
                  <c:v>1.1795707546215399</c:v>
                </c:pt>
                <c:pt idx="233">
                  <c:v>1.1807912048318501</c:v>
                </c:pt>
                <c:pt idx="234">
                  <c:v>1.18201287946781</c:v>
                </c:pt>
                <c:pt idx="235">
                  <c:v>1.1832357804874101</c:v>
                </c:pt>
                <c:pt idx="236">
                  <c:v>1.18445990983247</c:v>
                </c:pt>
                <c:pt idx="237">
                  <c:v>1.1856852694291899</c:v>
                </c:pt>
                <c:pt idx="238">
                  <c:v>1.18691186118868</c:v>
                </c:pt>
                <c:pt idx="239">
                  <c:v>1.18813968700755</c:v>
                </c:pt>
                <c:pt idx="240">
                  <c:v>1.1893687487683899</c:v>
                </c:pt>
              </c:numCache>
            </c:numRef>
          </c:yVal>
          <c:smooth val="0"/>
          <c:extLst>
            <c:ext xmlns:c16="http://schemas.microsoft.com/office/drawing/2014/chart" uri="{C3380CC4-5D6E-409C-BE32-E72D297353CC}">
              <c16:uniqueId val="{00000001-4E97-416F-A7F4-D6CB67C1B818}"/>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1.0528554803460799</c:v>
                </c:pt>
                <c:pt idx="1">
                  <c:v>1.0519134669408501</c:v>
                </c:pt>
                <c:pt idx="2">
                  <c:v>1.05097234318522</c:v>
                </c:pt>
                <c:pt idx="3">
                  <c:v>1.05003211022874</c:v>
                </c:pt>
                <c:pt idx="4">
                  <c:v>1.0490927693335299</c:v>
                </c:pt>
                <c:pt idx="5">
                  <c:v>1.0481543218827101</c:v>
                </c:pt>
                <c:pt idx="6">
                  <c:v>1.0472167693893799</c:v>
                </c:pt>
                <c:pt idx="7">
                  <c:v>1.0462801135066599</c:v>
                </c:pt>
                <c:pt idx="8">
                  <c:v>1.0453443560384199</c:v>
                </c:pt>
                <c:pt idx="9">
                  <c:v>1.04440949895125</c:v>
                </c:pt>
                <c:pt idx="10">
                  <c:v>1.04347554438742</c:v>
                </c:pt>
                <c:pt idx="11">
                  <c:v>1.0425424946792301</c:v>
                </c:pt>
                <c:pt idx="12">
                  <c:v>1.04161035236469</c:v>
                </c:pt>
                <c:pt idx="13">
                  <c:v>1.04067912020487</c:v>
                </c:pt>
                <c:pt idx="14">
                  <c:v>1.0397488012029901</c:v>
                </c:pt>
                <c:pt idx="15">
                  <c:v>1.0388193986255001</c:v>
                </c:pt>
                <c:pt idx="16">
                  <c:v>1.0378909160254901</c:v>
                </c:pt>
                <c:pt idx="17">
                  <c:v>1.03696335726852</c:v>
                </c:pt>
                <c:pt idx="18">
                  <c:v>1.0360367265614401</c:v>
                </c:pt>
                <c:pt idx="19">
                  <c:v>1.0351110284843299</c:v>
                </c:pt>
                <c:pt idx="20">
                  <c:v>1.03418626802619</c:v>
                </c:pt>
                <c:pt idx="21">
                  <c:v>1.03326245062482</c:v>
                </c:pt>
                <c:pt idx="22">
                  <c:v>1.0323395822113599</c:v>
                </c:pt>
                <c:pt idx="23">
                  <c:v>1.03141766926038</c:v>
                </c:pt>
                <c:pt idx="24">
                  <c:v>1.03049671884611</c:v>
                </c:pt>
                <c:pt idx="25">
                  <c:v>1.0295767387058301</c:v>
                </c:pt>
                <c:pt idx="26">
                  <c:v>1.02865773731151</c:v>
                </c:pt>
                <c:pt idx="27">
                  <c:v>1.0277397239508801</c:v>
                </c:pt>
                <c:pt idx="28">
                  <c:v>1.0268227088195401</c:v>
                </c:pt>
                <c:pt idx="29">
                  <c:v>1.02590670312582</c:v>
                </c:pt>
                <c:pt idx="30">
                  <c:v>1.02499171921048</c:v>
                </c:pt>
                <c:pt idx="31">
                  <c:v>1.02407777068385</c:v>
                </c:pt>
                <c:pt idx="32">
                  <c:v>1.02316487258334</c:v>
                </c:pt>
                <c:pt idx="33">
                  <c:v>1.02225304155501</c:v>
                </c:pt>
                <c:pt idx="34">
                  <c:v>1.0213422960635701</c:v>
                </c:pt>
                <c:pt idx="35">
                  <c:v>1.02043265663609</c:v>
                </c:pt>
                <c:pt idx="36">
                  <c:v>1.0195241461460001</c:v>
                </c:pt>
                <c:pt idx="37">
                  <c:v>1.0186167901452701</c:v>
                </c:pt>
                <c:pt idx="38">
                  <c:v>1.01771061725461</c:v>
                </c:pt>
                <c:pt idx="39">
                  <c:v>1.01680565962381</c:v>
                </c:pt>
                <c:pt idx="40">
                  <c:v>1.01590195347746</c:v>
                </c:pt>
                <c:pt idx="41">
                  <c:v>1.0149995397649401</c:v>
                </c:pt>
                <c:pt idx="42">
                  <c:v>1.0140984649387501</c:v>
                </c:pt>
                <c:pt idx="43">
                  <c:v>1.0131987818916399</c:v>
                </c:pt>
                <c:pt idx="44">
                  <c:v>1.0123005510915699</c:v>
                </c:pt>
                <c:pt idx="45">
                  <c:v>1.01140384196502</c:v>
                </c:pt>
                <c:pt idx="46">
                  <c:v>1.01050873459406</c:v>
                </c:pt>
                <c:pt idx="47">
                  <c:v>1.0096153218133901</c:v>
                </c:pt>
                <c:pt idx="48">
                  <c:v>1.00872371182155</c:v>
                </c:pt>
                <c:pt idx="49">
                  <c:v>1.00783403145893</c:v>
                </c:pt>
                <c:pt idx="50">
                  <c:v>1.0069464303596101</c:v>
                </c:pt>
                <c:pt idx="51">
                  <c:v>1.0060619007414</c:v>
                </c:pt>
                <c:pt idx="52">
                  <c:v>1.00518470449113</c:v>
                </c:pt>
                <c:pt idx="53">
                  <c:v>1.00431989201373</c:v>
                </c:pt>
                <c:pt idx="54">
                  <c:v>1.00347247922782</c:v>
                </c:pt>
                <c:pt idx="55">
                  <c:v>1.0026474440776401</c:v>
                </c:pt>
                <c:pt idx="56">
                  <c:v>1.00184972275505</c:v>
                </c:pt>
                <c:pt idx="57">
                  <c:v>1.00108420550919</c:v>
                </c:pt>
                <c:pt idx="58">
                  <c:v>1.00035573189758</c:v>
                </c:pt>
                <c:pt idx="59">
                  <c:v>0.99966908530255705</c:v>
                </c:pt>
                <c:pt idx="60">
                  <c:v>0.99902898650072502</c:v>
                </c:pt>
                <c:pt idx="61">
                  <c:v>0.99844008602821699</c:v>
                </c:pt>
                <c:pt idx="62">
                  <c:v>0.99790695502953597</c:v>
                </c:pt>
                <c:pt idx="63">
                  <c:v>0.99743407421032204</c:v>
                </c:pt>
                <c:pt idx="64">
                  <c:v>0.99702582043183496</c:v>
                </c:pt>
                <c:pt idx="65">
                  <c:v>0.99668645038467896</c:v>
                </c:pt>
                <c:pt idx="66">
                  <c:v>0.99642008065816601</c:v>
                </c:pt>
                <c:pt idx="67">
                  <c:v>0.99623066337730204</c:v>
                </c:pt>
                <c:pt idx="68">
                  <c:v>0.99612195641018497</c:v>
                </c:pt>
                <c:pt idx="69">
                  <c:v>0.99609748695616296</c:v>
                </c:pt>
                <c:pt idx="70">
                  <c:v>0.99616050711766202</c:v>
                </c:pt>
                <c:pt idx="71">
                  <c:v>0.996313939859238</c:v>
                </c:pt>
                <c:pt idx="72">
                  <c:v>0.99656031362644604</c:v>
                </c:pt>
                <c:pt idx="73">
                  <c:v>0.99690168400177503</c:v>
                </c:pt>
                <c:pt idx="74">
                  <c:v>0.99733954166629202</c:v>
                </c:pt>
                <c:pt idx="75">
                  <c:v>0.997873670638184</c:v>
                </c:pt>
                <c:pt idx="76">
                  <c:v>0.99849917749714701</c:v>
                </c:pt>
                <c:pt idx="77">
                  <c:v>0.99920999629417095</c:v>
                </c:pt>
                <c:pt idx="78">
                  <c:v>1</c:v>
                </c:pt>
                <c:pt idx="79">
                  <c:v>1.00308313848953</c:v>
                </c:pt>
                <c:pt idx="80">
                  <c:v>1.00615573882753</c:v>
                </c:pt>
                <c:pt idx="81">
                  <c:v>1.0092225382622799</c:v>
                </c:pt>
                <c:pt idx="82">
                  <c:v>1.01228826814979</c:v>
                </c:pt>
                <c:pt idx="83">
                  <c:v>1.01535761023321</c:v>
                </c:pt>
                <c:pt idx="84">
                  <c:v>1.0184351505974301</c:v>
                </c:pt>
                <c:pt idx="85">
                  <c:v>1.0215253326567999</c:v>
                </c:pt>
                <c:pt idx="86">
                  <c:v>1.0246324106844</c:v>
                </c:pt>
                <c:pt idx="87">
                  <c:v>1.02776040544032</c:v>
                </c:pt>
                <c:pt idx="88">
                  <c:v>1.0309130633916701</c:v>
                </c:pt>
                <c:pt idx="89">
                  <c:v>1.0340938208430399</c:v>
                </c:pt>
                <c:pt idx="90">
                  <c:v>1.03730577402728</c:v>
                </c:pt>
                <c:pt idx="91">
                  <c:v>1.0405516558719199</c:v>
                </c:pt>
                <c:pt idx="92">
                  <c:v>1.04383381978986</c:v>
                </c:pt>
                <c:pt idx="93">
                  <c:v>1.0471542304811501</c:v>
                </c:pt>
                <c:pt idx="94">
                  <c:v>1.0505144614063799</c:v>
                </c:pt>
                <c:pt idx="95">
                  <c:v>1.05391569832753</c:v>
                </c:pt>
                <c:pt idx="96">
                  <c:v>1.0573587481209199</c:v>
                </c:pt>
                <c:pt idx="97">
                  <c:v>1.06084405195503</c:v>
                </c:pt>
                <c:pt idx="98">
                  <c:v>1.064371701887</c:v>
                </c:pt>
                <c:pt idx="99">
                  <c:v>1.0679414599551</c:v>
                </c:pt>
                <c:pt idx="100">
                  <c:v>1.0715527789155399</c:v>
                </c:pt>
                <c:pt idx="101">
                  <c:v>1.0752048238749501</c:v>
                </c:pt>
                <c:pt idx="102">
                  <c:v>1.0788964941900301</c:v>
                </c:pt>
                <c:pt idx="103">
                  <c:v>1.0826264451315599</c:v>
                </c:pt>
                <c:pt idx="104">
                  <c:v>1.0863931089310701</c:v>
                </c:pt>
                <c:pt idx="105">
                  <c:v>1.09019471493937</c:v>
                </c:pt>
                <c:pt idx="106">
                  <c:v>1.0940293087229001</c:v>
                </c:pt>
                <c:pt idx="107">
                  <c:v>1.0978947700044801</c:v>
                </c:pt>
                <c:pt idx="108">
                  <c:v>1.10178882942056</c:v>
                </c:pt>
                <c:pt idx="109">
                  <c:v>1.1057090841175701</c:v>
                </c:pt>
                <c:pt idx="110">
                  <c:v>1.10965301224764</c:v>
                </c:pt>
                <c:pt idx="111">
                  <c:v>1.1136183329696001</c:v>
                </c:pt>
                <c:pt idx="112">
                  <c:v>1.11760411709302</c:v>
                </c:pt>
                <c:pt idx="113">
                  <c:v>1.1216098502795899</c:v>
                </c:pt>
                <c:pt idx="114">
                  <c:v>1.12563508978085</c:v>
                </c:pt>
                <c:pt idx="115">
                  <c:v>1.1296794538614801</c:v>
                </c:pt>
                <c:pt idx="116">
                  <c:v>1.13374261299706</c:v>
                </c:pt>
                <c:pt idx="117">
                  <c:v>1.1378242825189699</c:v>
                </c:pt>
                <c:pt idx="118">
                  <c:v>1.14192421644401</c:v>
                </c:pt>
                <c:pt idx="119">
                  <c:v>1.1460422022776</c:v>
                </c:pt>
                <c:pt idx="120">
                  <c:v>1.15017805662017</c:v>
                </c:pt>
                <c:pt idx="121">
                  <c:v>1.1543316214386099</c:v>
                </c:pt>
                <c:pt idx="122">
                  <c:v>1.15850276089064</c:v>
                </c:pt>
                <c:pt idx="123">
                  <c:v>1.1626913586105001</c:v>
                </c:pt>
                <c:pt idx="124">
                  <c:v>1.16689731538103</c:v>
                </c:pt>
                <c:pt idx="125">
                  <c:v>1.17112054713045</c:v>
                </c:pt>
                <c:pt idx="126">
                  <c:v>1.17536098320311</c:v>
                </c:pt>
                <c:pt idx="127">
                  <c:v>1.1796185648620401</c:v>
                </c:pt>
                <c:pt idx="128">
                  <c:v>1.1838932439883001</c:v>
                </c:pt>
                <c:pt idx="129">
                  <c:v>1.18818498194816</c:v>
                </c:pt>
                <c:pt idx="130">
                  <c:v>1.1924937486035301</c:v>
                </c:pt>
                <c:pt idx="131">
                  <c:v>1.1968195214452599</c:v>
                </c:pt>
                <c:pt idx="132">
                  <c:v>1.2011622848321299</c:v>
                </c:pt>
                <c:pt idx="133">
                  <c:v>1.20552202932083</c:v>
                </c:pt>
                <c:pt idx="134">
                  <c:v>1.2098987510747901</c:v>
                </c:pt>
                <c:pt idx="135">
                  <c:v>1.2142924513412101</c:v>
                </c:pt>
                <c:pt idx="136">
                  <c:v>1.2187031359874401</c:v>
                </c:pt>
                <c:pt idx="137">
                  <c:v>1.2231308150891</c:v>
                </c:pt>
                <c:pt idx="138">
                  <c:v>1.2275755025633299</c:v>
                </c:pt>
                <c:pt idx="139">
                  <c:v>1.2320372158416399</c:v>
                </c:pt>
                <c:pt idx="140">
                  <c:v>1.23651597557742</c:v>
                </c:pt>
                <c:pt idx="141">
                  <c:v>1.24101180538401</c:v>
                </c:pt>
                <c:pt idx="142">
                  <c:v>1.24552473159966</c:v>
                </c:pt>
                <c:pt idx="143">
                  <c:v>1.2500547830763</c:v>
                </c:pt>
                <c:pt idx="144">
                  <c:v>1.2546019909893</c:v>
                </c:pt>
                <c:pt idx="145">
                  <c:v>1.2591663886659099</c:v>
                </c:pt>
                <c:pt idx="146">
                  <c:v>1.2637480114303401</c:v>
                </c:pt>
                <c:pt idx="147">
                  <c:v>1.2683468964634801</c:v>
                </c:pt>
                <c:pt idx="148">
                  <c:v>1.27296308267587</c:v>
                </c:pt>
                <c:pt idx="149">
                  <c:v>1.2775966105924501</c:v>
                </c:pt>
                <c:pt idx="150">
                  <c:v>1.2822475222477301</c:v>
                </c:pt>
                <c:pt idx="151">
                  <c:v>1.28691586109052</c:v>
                </c:pt>
                <c:pt idx="152">
                  <c:v>1.29160167189704</c:v>
                </c:pt>
                <c:pt idx="153">
                  <c:v>1.2963050006916801</c:v>
                </c:pt>
                <c:pt idx="154">
                  <c:v>1.3010258946746001</c:v>
                </c:pt>
                <c:pt idx="155">
                  <c:v>1.3057644021555901</c:v>
                </c:pt>
                <c:pt idx="156">
                  <c:v>1.3105205724934199</c:v>
                </c:pt>
                <c:pt idx="157">
                  <c:v>1.3152944560402899</c:v>
                </c:pt>
                <c:pt idx="158">
                  <c:v>1.3200861040909</c:v>
                </c:pt>
                <c:pt idx="159">
                  <c:v>1.3248955688355999</c:v>
                </c:pt>
                <c:pt idx="160">
                  <c:v>1.3297229033173299</c:v>
                </c:pt>
                <c:pt idx="161">
                  <c:v>1.3345681613920799</c:v>
                </c:pt>
                <c:pt idx="162">
                  <c:v>1.33943139769231</c:v>
                </c:pt>
                <c:pt idx="163">
                  <c:v>1.3443126675934001</c:v>
                </c:pt>
                <c:pt idx="164">
                  <c:v>1.3492120271825201</c:v>
                </c:pt>
                <c:pt idx="165">
                  <c:v>1.3541295332300201</c:v>
                </c:pt>
                <c:pt idx="166">
                  <c:v>1.3590652431629</c:v>
                </c:pt>
                <c:pt idx="167">
                  <c:v>1.3640192150403301</c:v>
                </c:pt>
                <c:pt idx="168">
                  <c:v>1.36899150753095</c:v>
                </c:pt>
                <c:pt idx="169">
                  <c:v>1.3739821798918499</c:v>
                </c:pt>
                <c:pt idx="170">
                  <c:v>1.3789912919490901</c:v>
                </c:pt>
                <c:pt idx="171">
                  <c:v>1.38401890407969</c:v>
                </c:pt>
                <c:pt idx="172">
                  <c:v>1.3890650771948101</c:v>
                </c:pt>
                <c:pt idx="173">
                  <c:v>1.39412987272422</c:v>
                </c:pt>
                <c:pt idx="174">
                  <c:v>1.39921335260183</c:v>
                </c:pt>
                <c:pt idx="175">
                  <c:v>1.4043155792522599</c:v>
                </c:pt>
                <c:pt idx="176">
                  <c:v>1.40943661557839</c:v>
                </c:pt>
                <c:pt idx="177">
                  <c:v>1.41457652494965</c:v>
                </c:pt>
                <c:pt idx="178">
                  <c:v>1.4197353711913201</c:v>
                </c:pt>
                <c:pt idx="179">
                  <c:v>1.42491321857435</c:v>
                </c:pt>
                <c:pt idx="180">
                  <c:v>1.4301101318061</c:v>
                </c:pt>
                <c:pt idx="181">
                  <c:v>1.4353261760215099</c:v>
                </c:pt>
                <c:pt idx="182">
                  <c:v>1.44056141677509</c:v>
                </c:pt>
                <c:pt idx="183">
                  <c:v>1.4458159200331999</c:v>
                </c:pt>
                <c:pt idx="184">
                  <c:v>1.45108975216712</c:v>
                </c:pt>
                <c:pt idx="185">
                  <c:v>1.4563829799464201</c:v>
                </c:pt>
                <c:pt idx="186">
                  <c:v>1.4616956705327999</c:v>
                </c:pt>
                <c:pt idx="187">
                  <c:v>1.4670278914744499</c:v>
                </c:pt>
                <c:pt idx="188">
                  <c:v>1.47237971070067</c:v>
                </c:pt>
                <c:pt idx="189">
                  <c:v>1.4777511965169401</c:v>
                </c:pt>
                <c:pt idx="190">
                  <c:v>1.4831424176002801</c:v>
                </c:pt>
                <c:pt idx="191">
                  <c:v>1.48855344299499</c:v>
                </c:pt>
                <c:pt idx="192">
                  <c:v>1.4939843421085901</c:v>
                </c:pt>
                <c:pt idx="193">
                  <c:v>1.49943518470815</c:v>
                </c:pt>
                <c:pt idx="194">
                  <c:v>1.50490604091679</c:v>
                </c:pt>
                <c:pt idx="195">
                  <c:v>1.5103969812104601</c:v>
                </c:pt>
                <c:pt idx="196">
                  <c:v>1.5159080764149999</c:v>
                </c:pt>
                <c:pt idx="197">
                  <c:v>1.5214393977032801</c:v>
                </c:pt>
                <c:pt idx="198">
                  <c:v>1.5269910165927001</c:v>
                </c:pt>
                <c:pt idx="199">
                  <c:v>1.5325630049427701</c:v>
                </c:pt>
                <c:pt idx="200">
                  <c:v>1.5381554349529201</c:v>
                </c:pt>
                <c:pt idx="201">
                  <c:v>1.5437683791604699</c:v>
                </c:pt>
                <c:pt idx="202">
                  <c:v>1.54940191043873</c:v>
                </c:pt>
                <c:pt idx="203">
                  <c:v>1.55505610199528</c:v>
                </c:pt>
                <c:pt idx="204">
                  <c:v>1.5607310273704</c:v>
                </c:pt>
                <c:pt idx="205">
                  <c:v>1.5664267604355999</c:v>
                </c:pt>
                <c:pt idx="206">
                  <c:v>1.5721433753923</c:v>
                </c:pt>
                <c:pt idx="207">
                  <c:v>1.5778809467705801</c:v>
                </c:pt>
                <c:pt idx="208">
                  <c:v>1.5836395494281399</c:v>
                </c:pt>
                <c:pt idx="209">
                  <c:v>1.5894192585492899</c:v>
                </c:pt>
                <c:pt idx="210">
                  <c:v>1.5952201496440299</c:v>
                </c:pt>
                <c:pt idx="211">
                  <c:v>1.6010422985472501</c:v>
                </c:pt>
                <c:pt idx="212">
                  <c:v>1.6068857814180699</c:v>
                </c:pt>
                <c:pt idx="213">
                  <c:v>1.61275067473917</c:v>
                </c:pt>
                <c:pt idx="214">
                  <c:v>1.6186370553162599</c:v>
                </c:pt>
                <c:pt idx="215">
                  <c:v>1.62454500027763</c:v>
                </c:pt>
                <c:pt idx="216">
                  <c:v>1.6304745870737101</c:v>
                </c:pt>
                <c:pt idx="217">
                  <c:v>1.6364258934768201</c:v>
                </c:pt>
                <c:pt idx="218">
                  <c:v>1.64239899758083</c:v>
                </c:pt>
                <c:pt idx="219">
                  <c:v>1.6483939778010099</c:v>
                </c:pt>
                <c:pt idx="220">
                  <c:v>1.65441091287391</c:v>
                </c:pt>
                <c:pt idx="221">
                  <c:v>1.66044988185722</c:v>
                </c:pt>
                <c:pt idx="222">
                  <c:v>1.6665109641297799</c:v>
                </c:pt>
                <c:pt idx="223">
                  <c:v>1.67259423939162</c:v>
                </c:pt>
                <c:pt idx="224">
                  <c:v>1.67869978766399</c:v>
                </c:pt>
                <c:pt idx="225">
                  <c:v>1.68482768928953</c:v>
                </c:pt>
                <c:pt idx="226">
                  <c:v>1.69097802493238</c:v>
                </c:pt>
                <c:pt idx="227">
                  <c:v>1.6971508755784399</c:v>
                </c:pt>
                <c:pt idx="228">
                  <c:v>1.70334632253558</c:v>
                </c:pt>
                <c:pt idx="229">
                  <c:v>1.70956444743394</c:v>
                </c:pt>
                <c:pt idx="230">
                  <c:v>1.7158053322262801</c:v>
                </c:pt>
                <c:pt idx="231">
                  <c:v>1.7220690591882899</c:v>
                </c:pt>
                <c:pt idx="232">
                  <c:v>1.72835571091901</c:v>
                </c:pt>
                <c:pt idx="233">
                  <c:v>1.73466537034128</c:v>
                </c:pt>
                <c:pt idx="234">
                  <c:v>1.7409981207021601</c:v>
                </c:pt>
                <c:pt idx="235">
                  <c:v>1.74735404557344</c:v>
                </c:pt>
                <c:pt idx="236">
                  <c:v>1.7537332288521501</c:v>
                </c:pt>
                <c:pt idx="237">
                  <c:v>1.7601357547611201</c:v>
                </c:pt>
                <c:pt idx="238">
                  <c:v>1.7665617078495299</c:v>
                </c:pt>
                <c:pt idx="239">
                  <c:v>1.7730111729935401</c:v>
                </c:pt>
                <c:pt idx="240">
                  <c:v>1.7794842353968701</c:v>
                </c:pt>
              </c:numCache>
            </c:numRef>
          </c:yVal>
          <c:smooth val="1"/>
          <c:extLst>
            <c:ext xmlns:c16="http://schemas.microsoft.com/office/drawing/2014/chart" uri="{C3380CC4-5D6E-409C-BE32-E72D297353CC}">
              <c16:uniqueId val="{00000002-4E97-416F-A7F4-D6CB67C1B818}"/>
            </c:ext>
          </c:extLst>
        </c:ser>
        <c:dLbls>
          <c:showLegendKey val="0"/>
          <c:showVal val="0"/>
          <c:showCatName val="0"/>
          <c:showSerName val="0"/>
          <c:showPercent val="0"/>
          <c:showBubbleSize val="0"/>
        </c:dLbls>
        <c:axId val="247119560"/>
        <c:axId val="643151376"/>
      </c:scatterChart>
      <c:valAx>
        <c:axId val="247119560"/>
        <c:scaling>
          <c:orientation val="minMax"/>
          <c:max val="2.2000000000000002"/>
          <c:min val="0.60000000000000009"/>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36386430678466075"/>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2"/>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0.6</c:v>
                </c:pt>
                <c:pt idx="1">
                  <c:v>0.61</c:v>
                </c:pt>
                <c:pt idx="2">
                  <c:v>0.62</c:v>
                </c:pt>
                <c:pt idx="3">
                  <c:v>0.63</c:v>
                </c:pt>
                <c:pt idx="4">
                  <c:v>0.64</c:v>
                </c:pt>
                <c:pt idx="5">
                  <c:v>0.65</c:v>
                </c:pt>
                <c:pt idx="6">
                  <c:v>0.66</c:v>
                </c:pt>
                <c:pt idx="7">
                  <c:v>0.67</c:v>
                </c:pt>
                <c:pt idx="8">
                  <c:v>0.68</c:v>
                </c:pt>
                <c:pt idx="9">
                  <c:v>0.69</c:v>
                </c:pt>
                <c:pt idx="10">
                  <c:v>0.7</c:v>
                </c:pt>
                <c:pt idx="11">
                  <c:v>0.71</c:v>
                </c:pt>
                <c:pt idx="12">
                  <c:v>0.72</c:v>
                </c:pt>
                <c:pt idx="13">
                  <c:v>0.73</c:v>
                </c:pt>
                <c:pt idx="14">
                  <c:v>0.74</c:v>
                </c:pt>
                <c:pt idx="15">
                  <c:v>0.75</c:v>
                </c:pt>
                <c:pt idx="16">
                  <c:v>0.76</c:v>
                </c:pt>
                <c:pt idx="17">
                  <c:v>0.77</c:v>
                </c:pt>
                <c:pt idx="18">
                  <c:v>0.78</c:v>
                </c:pt>
                <c:pt idx="19">
                  <c:v>0.79</c:v>
                </c:pt>
                <c:pt idx="20">
                  <c:v>0.8</c:v>
                </c:pt>
                <c:pt idx="21">
                  <c:v>0.81</c:v>
                </c:pt>
                <c:pt idx="22">
                  <c:v>0.82</c:v>
                </c:pt>
                <c:pt idx="23">
                  <c:v>0.83</c:v>
                </c:pt>
                <c:pt idx="24">
                  <c:v>0.84</c:v>
                </c:pt>
                <c:pt idx="25">
                  <c:v>0.85</c:v>
                </c:pt>
                <c:pt idx="26">
                  <c:v>0.86</c:v>
                </c:pt>
                <c:pt idx="27">
                  <c:v>0.87</c:v>
                </c:pt>
                <c:pt idx="28">
                  <c:v>0.88</c:v>
                </c:pt>
                <c:pt idx="29">
                  <c:v>0.89</c:v>
                </c:pt>
                <c:pt idx="30">
                  <c:v>0.9</c:v>
                </c:pt>
                <c:pt idx="31">
                  <c:v>0.91</c:v>
                </c:pt>
                <c:pt idx="32">
                  <c:v>0.92</c:v>
                </c:pt>
                <c:pt idx="33">
                  <c:v>0.93</c:v>
                </c:pt>
                <c:pt idx="34">
                  <c:v>0.94</c:v>
                </c:pt>
                <c:pt idx="35">
                  <c:v>0.95</c:v>
                </c:pt>
                <c:pt idx="36">
                  <c:v>0.96</c:v>
                </c:pt>
                <c:pt idx="37">
                  <c:v>0.97</c:v>
                </c:pt>
                <c:pt idx="38">
                  <c:v>0.98</c:v>
                </c:pt>
                <c:pt idx="39">
                  <c:v>0.99</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1.1299999999999999</c:v>
                </c:pt>
                <c:pt idx="54">
                  <c:v>1.1399999999999999</c:v>
                </c:pt>
                <c:pt idx="55">
                  <c:v>1.1499999999999999</c:v>
                </c:pt>
                <c:pt idx="56">
                  <c:v>1.1599999999999999</c:v>
                </c:pt>
                <c:pt idx="57">
                  <c:v>1.17</c:v>
                </c:pt>
                <c:pt idx="58">
                  <c:v>1.18</c:v>
                </c:pt>
                <c:pt idx="59">
                  <c:v>1.19</c:v>
                </c:pt>
                <c:pt idx="60">
                  <c:v>1.2</c:v>
                </c:pt>
                <c:pt idx="61">
                  <c:v>1.21</c:v>
                </c:pt>
                <c:pt idx="62">
                  <c:v>1.22</c:v>
                </c:pt>
                <c:pt idx="63">
                  <c:v>1.23</c:v>
                </c:pt>
                <c:pt idx="64">
                  <c:v>1.24</c:v>
                </c:pt>
                <c:pt idx="65">
                  <c:v>1.25</c:v>
                </c:pt>
                <c:pt idx="66">
                  <c:v>1.26</c:v>
                </c:pt>
                <c:pt idx="67">
                  <c:v>1.27</c:v>
                </c:pt>
                <c:pt idx="68">
                  <c:v>1.28</c:v>
                </c:pt>
                <c:pt idx="69">
                  <c:v>1.29</c:v>
                </c:pt>
                <c:pt idx="70">
                  <c:v>1.3</c:v>
                </c:pt>
                <c:pt idx="71">
                  <c:v>1.31</c:v>
                </c:pt>
                <c:pt idx="72">
                  <c:v>1.32</c:v>
                </c:pt>
                <c:pt idx="73">
                  <c:v>1.33</c:v>
                </c:pt>
                <c:pt idx="74">
                  <c:v>1.34</c:v>
                </c:pt>
                <c:pt idx="75">
                  <c:v>1.35</c:v>
                </c:pt>
                <c:pt idx="76">
                  <c:v>1.36</c:v>
                </c:pt>
                <c:pt idx="77">
                  <c:v>1.37</c:v>
                </c:pt>
                <c:pt idx="78">
                  <c:v>1.38</c:v>
                </c:pt>
                <c:pt idx="79">
                  <c:v>1.39</c:v>
                </c:pt>
                <c:pt idx="80">
                  <c:v>1.4</c:v>
                </c:pt>
                <c:pt idx="81">
                  <c:v>1.41</c:v>
                </c:pt>
                <c:pt idx="82">
                  <c:v>1.42</c:v>
                </c:pt>
                <c:pt idx="83">
                  <c:v>1.43</c:v>
                </c:pt>
                <c:pt idx="84">
                  <c:v>1.44</c:v>
                </c:pt>
                <c:pt idx="85">
                  <c:v>1.45</c:v>
                </c:pt>
                <c:pt idx="86">
                  <c:v>1.46</c:v>
                </c:pt>
                <c:pt idx="87">
                  <c:v>1.47</c:v>
                </c:pt>
                <c:pt idx="88">
                  <c:v>1.48</c:v>
                </c:pt>
                <c:pt idx="89">
                  <c:v>1.49</c:v>
                </c:pt>
                <c:pt idx="90">
                  <c:v>1.5</c:v>
                </c:pt>
                <c:pt idx="91">
                  <c:v>1.51</c:v>
                </c:pt>
                <c:pt idx="92">
                  <c:v>1.52</c:v>
                </c:pt>
                <c:pt idx="93">
                  <c:v>1.53</c:v>
                </c:pt>
                <c:pt idx="94">
                  <c:v>1.54</c:v>
                </c:pt>
                <c:pt idx="95">
                  <c:v>1.55</c:v>
                </c:pt>
                <c:pt idx="96">
                  <c:v>1.56</c:v>
                </c:pt>
                <c:pt idx="97">
                  <c:v>1.57</c:v>
                </c:pt>
                <c:pt idx="98">
                  <c:v>1.58</c:v>
                </c:pt>
                <c:pt idx="99">
                  <c:v>1.59</c:v>
                </c:pt>
                <c:pt idx="100">
                  <c:v>1.6</c:v>
                </c:pt>
              </c:numCache>
            </c:numRef>
          </c:xVal>
          <c:yVal>
            <c:numRef>
              <c:f>Microsoft_Excel_Worksheet4!$B$2:$B$10002</c:f>
              <c:numCache>
                <c:formatCode>General</c:formatCode>
                <c:ptCount val="10001"/>
                <c:pt idx="0">
                  <c:v>1.1049569790348399</c:v>
                </c:pt>
                <c:pt idx="1">
                  <c:v>1.1021195966980899</c:v>
                </c:pt>
                <c:pt idx="2">
                  <c:v>1.09928950038123</c:v>
                </c:pt>
                <c:pt idx="3">
                  <c:v>1.09646667137473</c:v>
                </c:pt>
                <c:pt idx="4">
                  <c:v>1.09365109101711</c:v>
                </c:pt>
                <c:pt idx="5">
                  <c:v>1.09084274069479</c:v>
                </c:pt>
                <c:pt idx="6">
                  <c:v>1.08804160184202</c:v>
                </c:pt>
                <c:pt idx="7">
                  <c:v>1.0852476559406901</c:v>
                </c:pt>
                <c:pt idx="8">
                  <c:v>1.0824608845202801</c:v>
                </c:pt>
                <c:pt idx="9">
                  <c:v>1.0796812691576601</c:v>
                </c:pt>
                <c:pt idx="10">
                  <c:v>1.0769087914770299</c:v>
                </c:pt>
                <c:pt idx="11">
                  <c:v>1.0741434331497799</c:v>
                </c:pt>
                <c:pt idx="12">
                  <c:v>1.07138517589436</c:v>
                </c:pt>
                <c:pt idx="13">
                  <c:v>1.0686340014761599</c:v>
                </c:pt>
                <c:pt idx="14">
                  <c:v>1.06588989170739</c:v>
                </c:pt>
                <c:pt idx="15">
                  <c:v>1.06315282844698</c:v>
                </c:pt>
                <c:pt idx="16">
                  <c:v>1.06042279360043</c:v>
                </c:pt>
                <c:pt idx="17">
                  <c:v>1.05770020171873</c:v>
                </c:pt>
                <c:pt idx="18">
                  <c:v>1.05498798593223</c:v>
                </c:pt>
                <c:pt idx="19">
                  <c:v>1.0522899611235199</c:v>
                </c:pt>
                <c:pt idx="20">
                  <c:v>1.04960990425608</c:v>
                </c:pt>
                <c:pt idx="21">
                  <c:v>1.04695155368026</c:v>
                </c:pt>
                <c:pt idx="22">
                  <c:v>1.0443186098523101</c:v>
                </c:pt>
                <c:pt idx="23">
                  <c:v>1.0417147361852199</c:v>
                </c:pt>
                <c:pt idx="24">
                  <c:v>1.03914356002897</c:v>
                </c:pt>
                <c:pt idx="25">
                  <c:v>1.03660867377802</c:v>
                </c:pt>
                <c:pt idx="26">
                  <c:v>1.03411363610396</c:v>
                </c:pt>
                <c:pt idx="27">
                  <c:v>1.03166197331121</c:v>
                </c:pt>
                <c:pt idx="28">
                  <c:v>1.0292571808141</c:v>
                </c:pt>
                <c:pt idx="29">
                  <c:v>1.02690272473335</c:v>
                </c:pt>
                <c:pt idx="30">
                  <c:v>1.0246020436106</c:v>
                </c:pt>
                <c:pt idx="31">
                  <c:v>1.02235855023952</c:v>
                </c:pt>
                <c:pt idx="32">
                  <c:v>1.0201756336121801</c:v>
                </c:pt>
                <c:pt idx="33">
                  <c:v>1.0180566609797199</c:v>
                </c:pt>
                <c:pt idx="34">
                  <c:v>1.0160049800264901</c:v>
                </c:pt>
                <c:pt idx="35">
                  <c:v>1.0140239211569499</c:v>
                </c:pt>
                <c:pt idx="36">
                  <c:v>1.0121167998948899</c:v>
                </c:pt>
                <c:pt idx="37">
                  <c:v>1.01028691939497</c:v>
                </c:pt>
                <c:pt idx="38">
                  <c:v>1.00853757306631</c:v>
                </c:pt>
                <c:pt idx="39">
                  <c:v>1.0068720473087001</c:v>
                </c:pt>
                <c:pt idx="40">
                  <c:v>1.0052936243619399</c:v>
                </c:pt>
                <c:pt idx="41">
                  <c:v>1.00380558526898</c:v>
                </c:pt>
                <c:pt idx="42">
                  <c:v>1.00241121295424</c:v>
                </c:pt>
                <c:pt idx="43">
                  <c:v>1.0011137954183</c:v>
                </c:pt>
                <c:pt idx="44">
                  <c:v>0.99991662905087497</c:v>
                </c:pt>
                <c:pt idx="45">
                  <c:v>0.99882239560805397</c:v>
                </c:pt>
                <c:pt idx="46">
                  <c:v>0.99782974906630395</c:v>
                </c:pt>
                <c:pt idx="47">
                  <c:v>0.99693577114395704</c:v>
                </c:pt>
                <c:pt idx="48">
                  <c:v>0.99613757864056796</c:v>
                </c:pt>
                <c:pt idx="49">
                  <c:v>0.99543232487308697</c:v>
                </c:pt>
                <c:pt idx="50">
                  <c:v>0.99481719708753302</c:v>
                </c:pt>
                <c:pt idx="51">
                  <c:v>0.99428941396275095</c:v>
                </c:pt>
                <c:pt idx="52">
                  <c:v>0.99384622320354099</c:v>
                </c:pt>
                <c:pt idx="53">
                  <c:v>0.99348489922062</c:v>
                </c:pt>
                <c:pt idx="54">
                  <c:v>0.99320274089507998</c:v>
                </c:pt>
                <c:pt idx="55">
                  <c:v>0.99299706942516897</c:v>
                </c:pt>
                <c:pt idx="56">
                  <c:v>0.99286522625339302</c:v>
                </c:pt>
                <c:pt idx="57">
                  <c:v>0.99280457107211495</c:v>
                </c:pt>
                <c:pt idx="58">
                  <c:v>0.992812479905956</c:v>
                </c:pt>
                <c:pt idx="59">
                  <c:v>0.992886343269473</c:v>
                </c:pt>
                <c:pt idx="60">
                  <c:v>0.99302356439871997</c:v>
                </c:pt>
                <c:pt idx="61">
                  <c:v>0.99322155755544095</c:v>
                </c:pt>
                <c:pt idx="62">
                  <c:v>0.99347774640275499</c:v>
                </c:pt>
                <c:pt idx="63">
                  <c:v>0.99378956245135397</c:v>
                </c:pt>
                <c:pt idx="64">
                  <c:v>0.99415444357529903</c:v>
                </c:pt>
                <c:pt idx="65">
                  <c:v>0.99456983259667098</c:v>
                </c:pt>
                <c:pt idx="66">
                  <c:v>0.99503317593838703</c:v>
                </c:pt>
                <c:pt idx="67">
                  <c:v>0.99554192234463101</c:v>
                </c:pt>
                <c:pt idx="68">
                  <c:v>0.99609352166843101</c:v>
                </c:pt>
                <c:pt idx="69">
                  <c:v>0.996685423725992</c:v>
                </c:pt>
                <c:pt idx="70">
                  <c:v>0.997315077217513</c:v>
                </c:pt>
                <c:pt idx="71">
                  <c:v>0.997979928714267</c:v>
                </c:pt>
                <c:pt idx="72">
                  <c:v>0.99867742171180895</c:v>
                </c:pt>
                <c:pt idx="73">
                  <c:v>0.99940499574925701</c:v>
                </c:pt>
                <c:pt idx="74">
                  <c:v>1.00016008559465</c:v>
                </c:pt>
                <c:pt idx="75">
                  <c:v>1.0009401204964501</c:v>
                </c:pt>
                <c:pt idx="76">
                  <c:v>1.0017425235013</c:v>
                </c:pt>
                <c:pt idx="77">
                  <c:v>1.0025647108382201</c:v>
                </c:pt>
                <c:pt idx="78">
                  <c:v>1.0034040913694999</c:v>
                </c:pt>
                <c:pt idx="79">
                  <c:v>1.0042580661084399</c:v>
                </c:pt>
                <c:pt idx="80">
                  <c:v>1.00512402780446</c:v>
                </c:pt>
                <c:pt idx="81">
                  <c:v>1.0059993605956199</c:v>
                </c:pt>
                <c:pt idx="82">
                  <c:v>1.0068814397292001</c:v>
                </c:pt>
                <c:pt idx="83">
                  <c:v>1.00776763135051</c:v>
                </c:pt>
                <c:pt idx="84">
                  <c:v>1.00865547157858</c:v>
                </c:pt>
                <c:pt idx="85">
                  <c:v>1.0095441017598299</c:v>
                </c:pt>
                <c:pt idx="86">
                  <c:v>1.01043351482841</c:v>
                </c:pt>
                <c:pt idx="87">
                  <c:v>1.0113237114740701</c:v>
                </c:pt>
                <c:pt idx="88">
                  <c:v>1.01221469238712</c:v>
                </c:pt>
                <c:pt idx="89">
                  <c:v>1.0131064582585201</c:v>
                </c:pt>
                <c:pt idx="90">
                  <c:v>1.0139990097798199</c:v>
                </c:pt>
                <c:pt idx="91">
                  <c:v>1.0148923476431799</c:v>
                </c:pt>
                <c:pt idx="92">
                  <c:v>1.0157864725413599</c:v>
                </c:pt>
                <c:pt idx="93">
                  <c:v>1.0166813851677601</c:v>
                </c:pt>
                <c:pt idx="94">
                  <c:v>1.01757708621636</c:v>
                </c:pt>
                <c:pt idx="95">
                  <c:v>1.0184735763817701</c:v>
                </c:pt>
                <c:pt idx="96">
                  <c:v>1.0193708563592001</c:v>
                </c:pt>
                <c:pt idx="97">
                  <c:v>1.02026892684448</c:v>
                </c:pt>
                <c:pt idx="98">
                  <c:v>1.02116778853405</c:v>
                </c:pt>
                <c:pt idx="99">
                  <c:v>1.02206744212497</c:v>
                </c:pt>
                <c:pt idx="100">
                  <c:v>1.02296788831491</c:v>
                </c:pt>
              </c:numCache>
            </c:numRef>
          </c:yVal>
          <c:smooth val="0"/>
          <c:extLst>
            <c:ext xmlns:c16="http://schemas.microsoft.com/office/drawing/2014/chart" uri="{C3380CC4-5D6E-409C-BE32-E72D297353CC}">
              <c16:uniqueId val="{00000000-1258-42AF-B347-0B1B3D7DC6E9}"/>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0.6</c:v>
                </c:pt>
                <c:pt idx="1">
                  <c:v>0.61</c:v>
                </c:pt>
                <c:pt idx="2">
                  <c:v>0.62</c:v>
                </c:pt>
                <c:pt idx="3">
                  <c:v>0.63</c:v>
                </c:pt>
                <c:pt idx="4">
                  <c:v>0.64</c:v>
                </c:pt>
                <c:pt idx="5">
                  <c:v>0.65</c:v>
                </c:pt>
                <c:pt idx="6">
                  <c:v>0.66</c:v>
                </c:pt>
                <c:pt idx="7">
                  <c:v>0.67</c:v>
                </c:pt>
                <c:pt idx="8">
                  <c:v>0.68</c:v>
                </c:pt>
                <c:pt idx="9">
                  <c:v>0.69</c:v>
                </c:pt>
                <c:pt idx="10">
                  <c:v>0.7</c:v>
                </c:pt>
                <c:pt idx="11">
                  <c:v>0.71</c:v>
                </c:pt>
                <c:pt idx="12">
                  <c:v>0.72</c:v>
                </c:pt>
                <c:pt idx="13">
                  <c:v>0.73</c:v>
                </c:pt>
                <c:pt idx="14">
                  <c:v>0.74</c:v>
                </c:pt>
                <c:pt idx="15">
                  <c:v>0.75</c:v>
                </c:pt>
                <c:pt idx="16">
                  <c:v>0.76</c:v>
                </c:pt>
                <c:pt idx="17">
                  <c:v>0.77</c:v>
                </c:pt>
                <c:pt idx="18">
                  <c:v>0.78</c:v>
                </c:pt>
                <c:pt idx="19">
                  <c:v>0.79</c:v>
                </c:pt>
                <c:pt idx="20">
                  <c:v>0.8</c:v>
                </c:pt>
                <c:pt idx="21">
                  <c:v>0.81</c:v>
                </c:pt>
                <c:pt idx="22">
                  <c:v>0.82</c:v>
                </c:pt>
                <c:pt idx="23">
                  <c:v>0.83</c:v>
                </c:pt>
                <c:pt idx="24">
                  <c:v>0.84</c:v>
                </c:pt>
                <c:pt idx="25">
                  <c:v>0.85</c:v>
                </c:pt>
                <c:pt idx="26">
                  <c:v>0.86</c:v>
                </c:pt>
                <c:pt idx="27">
                  <c:v>0.87</c:v>
                </c:pt>
                <c:pt idx="28">
                  <c:v>0.88</c:v>
                </c:pt>
                <c:pt idx="29">
                  <c:v>0.89</c:v>
                </c:pt>
                <c:pt idx="30">
                  <c:v>0.9</c:v>
                </c:pt>
                <c:pt idx="31">
                  <c:v>0.91</c:v>
                </c:pt>
                <c:pt idx="32">
                  <c:v>0.92</c:v>
                </c:pt>
                <c:pt idx="33">
                  <c:v>0.93</c:v>
                </c:pt>
                <c:pt idx="34">
                  <c:v>0.94</c:v>
                </c:pt>
                <c:pt idx="35">
                  <c:v>0.95</c:v>
                </c:pt>
                <c:pt idx="36">
                  <c:v>0.96</c:v>
                </c:pt>
                <c:pt idx="37">
                  <c:v>0.97</c:v>
                </c:pt>
                <c:pt idx="38">
                  <c:v>0.98</c:v>
                </c:pt>
                <c:pt idx="39">
                  <c:v>0.99</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1.1299999999999999</c:v>
                </c:pt>
                <c:pt idx="54">
                  <c:v>1.1399999999999999</c:v>
                </c:pt>
                <c:pt idx="55">
                  <c:v>1.1499999999999999</c:v>
                </c:pt>
                <c:pt idx="56">
                  <c:v>1.1599999999999999</c:v>
                </c:pt>
                <c:pt idx="57">
                  <c:v>1.17</c:v>
                </c:pt>
                <c:pt idx="58">
                  <c:v>1.18</c:v>
                </c:pt>
                <c:pt idx="59">
                  <c:v>1.19</c:v>
                </c:pt>
                <c:pt idx="60">
                  <c:v>1.2</c:v>
                </c:pt>
                <c:pt idx="61">
                  <c:v>1.21</c:v>
                </c:pt>
                <c:pt idx="62">
                  <c:v>1.22</c:v>
                </c:pt>
                <c:pt idx="63">
                  <c:v>1.23</c:v>
                </c:pt>
                <c:pt idx="64">
                  <c:v>1.24</c:v>
                </c:pt>
                <c:pt idx="65">
                  <c:v>1.25</c:v>
                </c:pt>
                <c:pt idx="66">
                  <c:v>1.26</c:v>
                </c:pt>
                <c:pt idx="67">
                  <c:v>1.27</c:v>
                </c:pt>
                <c:pt idx="68">
                  <c:v>1.28</c:v>
                </c:pt>
                <c:pt idx="69">
                  <c:v>1.29</c:v>
                </c:pt>
                <c:pt idx="70">
                  <c:v>1.3</c:v>
                </c:pt>
                <c:pt idx="71">
                  <c:v>1.31</c:v>
                </c:pt>
                <c:pt idx="72">
                  <c:v>1.32</c:v>
                </c:pt>
                <c:pt idx="73">
                  <c:v>1.33</c:v>
                </c:pt>
                <c:pt idx="74">
                  <c:v>1.34</c:v>
                </c:pt>
                <c:pt idx="75">
                  <c:v>1.35</c:v>
                </c:pt>
                <c:pt idx="76">
                  <c:v>1.36</c:v>
                </c:pt>
                <c:pt idx="77">
                  <c:v>1.37</c:v>
                </c:pt>
                <c:pt idx="78">
                  <c:v>1.38</c:v>
                </c:pt>
                <c:pt idx="79">
                  <c:v>1.39</c:v>
                </c:pt>
                <c:pt idx="80">
                  <c:v>1.4</c:v>
                </c:pt>
                <c:pt idx="81">
                  <c:v>1.41</c:v>
                </c:pt>
                <c:pt idx="82">
                  <c:v>1.42</c:v>
                </c:pt>
                <c:pt idx="83">
                  <c:v>1.43</c:v>
                </c:pt>
                <c:pt idx="84">
                  <c:v>1.44</c:v>
                </c:pt>
                <c:pt idx="85">
                  <c:v>1.45</c:v>
                </c:pt>
                <c:pt idx="86">
                  <c:v>1.46</c:v>
                </c:pt>
                <c:pt idx="87">
                  <c:v>1.47</c:v>
                </c:pt>
                <c:pt idx="88">
                  <c:v>1.48</c:v>
                </c:pt>
                <c:pt idx="89">
                  <c:v>1.49</c:v>
                </c:pt>
                <c:pt idx="90">
                  <c:v>1.5</c:v>
                </c:pt>
                <c:pt idx="91">
                  <c:v>1.51</c:v>
                </c:pt>
                <c:pt idx="92">
                  <c:v>1.52</c:v>
                </c:pt>
                <c:pt idx="93">
                  <c:v>1.53</c:v>
                </c:pt>
                <c:pt idx="94">
                  <c:v>1.54</c:v>
                </c:pt>
                <c:pt idx="95">
                  <c:v>1.55</c:v>
                </c:pt>
                <c:pt idx="96">
                  <c:v>1.56</c:v>
                </c:pt>
                <c:pt idx="97">
                  <c:v>1.57</c:v>
                </c:pt>
                <c:pt idx="98">
                  <c:v>1.58</c:v>
                </c:pt>
                <c:pt idx="99">
                  <c:v>1.59</c:v>
                </c:pt>
                <c:pt idx="100">
                  <c:v>1.6</c:v>
                </c:pt>
              </c:numCache>
            </c:numRef>
          </c:xVal>
          <c:yVal>
            <c:numRef>
              <c:f>Microsoft_Excel_Worksheet4!$C$2:$C$10002</c:f>
              <c:numCache>
                <c:formatCode>General</c:formatCode>
                <c:ptCount val="10001"/>
                <c:pt idx="0">
                  <c:v>1.03093946420472</c:v>
                </c:pt>
                <c:pt idx="1">
                  <c:v>1.0301338743023101</c:v>
                </c:pt>
                <c:pt idx="2">
                  <c:v>1.0293287123684001</c:v>
                </c:pt>
                <c:pt idx="3">
                  <c:v>1.0285239614858499</c:v>
                </c:pt>
                <c:pt idx="4">
                  <c:v>1.0277196028490401</c:v>
                </c:pt>
                <c:pt idx="5">
                  <c:v>1.0269156154847601</c:v>
                </c:pt>
                <c:pt idx="6">
                  <c:v>1.0261119759222599</c:v>
                </c:pt>
                <c:pt idx="7">
                  <c:v>1.0253086578011601</c:v>
                </c:pt>
                <c:pt idx="8">
                  <c:v>1.0245056314032499</c:v>
                </c:pt>
                <c:pt idx="9">
                  <c:v>1.0237028630904199</c:v>
                </c:pt>
                <c:pt idx="10">
                  <c:v>1.0229003146259299</c:v>
                </c:pt>
                <c:pt idx="11">
                  <c:v>1.0220979423499701</c:v>
                </c:pt>
                <c:pt idx="12">
                  <c:v>1.02129569617157</c:v>
                </c:pt>
                <c:pt idx="13">
                  <c:v>1.02049351832762</c:v>
                </c:pt>
                <c:pt idx="14">
                  <c:v>1.01969134184357</c:v>
                </c:pt>
                <c:pt idx="15">
                  <c:v>1.0188890886092701</c:v>
                </c:pt>
                <c:pt idx="16">
                  <c:v>1.01808666695276</c:v>
                </c:pt>
                <c:pt idx="17">
                  <c:v>1.0172840988923499</c:v>
                </c:pt>
                <c:pt idx="18">
                  <c:v>1.0164821558989701</c:v>
                </c:pt>
                <c:pt idx="19">
                  <c:v>1.0156818887022401</c:v>
                </c:pt>
                <c:pt idx="20">
                  <c:v>1.01488435687656</c:v>
                </c:pt>
                <c:pt idx="21">
                  <c:v>1.01409063118142</c:v>
                </c:pt>
                <c:pt idx="22">
                  <c:v>1.01330179659496</c:v>
                </c:pt>
                <c:pt idx="23">
                  <c:v>1.0125189557193901</c:v>
                </c:pt>
                <c:pt idx="24">
                  <c:v>1.0117432326296301</c:v>
                </c:pt>
                <c:pt idx="25">
                  <c:v>1.0109757772496999</c:v>
                </c:pt>
                <c:pt idx="26">
                  <c:v>1.0102177703569799</c:v>
                </c:pt>
                <c:pt idx="27">
                  <c:v>1.0094704293333701</c:v>
                </c:pt>
                <c:pt idx="28">
                  <c:v>1.00873501480533</c:v>
                </c:pt>
                <c:pt idx="29">
                  <c:v>1.00801283834251</c:v>
                </c:pt>
                <c:pt idx="30">
                  <c:v>1.0073052714176101</c:v>
                </c:pt>
                <c:pt idx="31">
                  <c:v>1.00661375587039</c:v>
                </c:pt>
                <c:pt idx="32">
                  <c:v>1.0059398161659401</c:v>
                </c:pt>
                <c:pt idx="33">
                  <c:v>1.00528507379375</c:v>
                </c:pt>
                <c:pt idx="34">
                  <c:v>1.00465126422062</c:v>
                </c:pt>
                <c:pt idx="35">
                  <c:v>1.00404025688668</c:v>
                </c:pt>
                <c:pt idx="36">
                  <c:v>1.0034540788214199</c:v>
                </c:pt>
                <c:pt idx="37">
                  <c:v>1.0028949425528799</c:v>
                </c:pt>
                <c:pt idx="38">
                  <c:v>1.0023652790853499</c:v>
                </c:pt>
                <c:pt idx="39">
                  <c:v>1.0018677768219999</c:v>
                </c:pt>
                <c:pt idx="40">
                  <c:v>1.0014054273958499</c:v>
                </c:pt>
                <c:pt idx="41">
                  <c:v>1.00098157942454</c:v>
                </c:pt>
                <c:pt idx="42">
                  <c:v>1.0006000011893901</c:v>
                </c:pt>
                <c:pt idx="43">
                  <c:v>1.0002649531069201</c:v>
                </c:pt>
                <c:pt idx="44">
                  <c:v>0.99985199173630301</c:v>
                </c:pt>
                <c:pt idx="45">
                  <c:v>0.99789156644053201</c:v>
                </c:pt>
                <c:pt idx="46">
                  <c:v>0.99607579459765605</c:v>
                </c:pt>
                <c:pt idx="47">
                  <c:v>0.99439602337412702</c:v>
                </c:pt>
                <c:pt idx="48">
                  <c:v>0.99284362822567296</c:v>
                </c:pt>
                <c:pt idx="49">
                  <c:v>0.99141005020463502</c:v>
                </c:pt>
                <c:pt idx="50">
                  <c:v>0.99008683445913004</c:v>
                </c:pt>
                <c:pt idx="51">
                  <c:v>0.98886567461036801</c:v>
                </c:pt>
                <c:pt idx="52">
                  <c:v>0.987738461164265</c:v>
                </c:pt>
                <c:pt idx="53">
                  <c:v>0.98669733163974505</c:v>
                </c:pt>
                <c:pt idx="54">
                  <c:v>0.98573471980044003</c:v>
                </c:pt>
                <c:pt idx="55">
                  <c:v>0.98484340131836401</c:v>
                </c:pt>
                <c:pt idx="56">
                  <c:v>0.98401653340225603</c:v>
                </c:pt>
                <c:pt idx="57">
                  <c:v>0.98324768637221405</c:v>
                </c:pt>
                <c:pt idx="58">
                  <c:v>0.98253086579716897</c:v>
                </c:pt>
                <c:pt idx="59">
                  <c:v>0.98186052454548101</c:v>
                </c:pt>
                <c:pt idx="60">
                  <c:v>0.98123156483381702</c:v>
                </c:pt>
                <c:pt idx="61">
                  <c:v>0.98063933100707401</c:v>
                </c:pt>
                <c:pt idx="62">
                  <c:v>0.98007959427884195</c:v>
                </c:pt>
                <c:pt idx="63">
                  <c:v>0.979548530976034</c:v>
                </c:pt>
                <c:pt idx="64">
                  <c:v>0.979042695962826</c:v>
                </c:pt>
                <c:pt idx="65">
                  <c:v>0.97855899289224801</c:v>
                </c:pt>
                <c:pt idx="66">
                  <c:v>0.97809464278767799</c:v>
                </c:pt>
                <c:pt idx="67">
                  <c:v>0.97764715223462295</c:v>
                </c:pt>
                <c:pt idx="68">
                  <c:v>0.97721428220590301</c:v>
                </c:pt>
                <c:pt idx="69">
                  <c:v>0.97679401828331902</c:v>
                </c:pt>
                <c:pt idx="70">
                  <c:v>0.97638454279865905</c:v>
                </c:pt>
                <c:pt idx="71">
                  <c:v>0.97598420921022599</c:v>
                </c:pt>
                <c:pt idx="72">
                  <c:v>0.97559151886336104</c:v>
                </c:pt>
                <c:pt idx="73">
                  <c:v>0.97520510015505102</c:v>
                </c:pt>
                <c:pt idx="74">
                  <c:v>0.97482369002999103</c:v>
                </c:pt>
                <c:pt idx="75">
                  <c:v>0.97444611767322697</c:v>
                </c:pt>
                <c:pt idx="76">
                  <c:v>0.974071290226735</c:v>
                </c:pt>
                <c:pt idx="77">
                  <c:v>0.97369818033828903</c:v>
                </c:pt>
                <c:pt idx="78">
                  <c:v>0.97332581534566098</c:v>
                </c:pt>
                <c:pt idx="79">
                  <c:v>0.97295326790335601</c:v>
                </c:pt>
                <c:pt idx="80">
                  <c:v>0.97257964786937601</c:v>
                </c:pt>
                <c:pt idx="81">
                  <c:v>0.97220409528335106</c:v>
                </c:pt>
                <c:pt idx="82">
                  <c:v>0.97182577428296502</c:v>
                </c:pt>
                <c:pt idx="83">
                  <c:v>0.97144386782166403</c:v>
                </c:pt>
                <c:pt idx="84">
                  <c:v>0.97105765937410604</c:v>
                </c:pt>
                <c:pt idx="85">
                  <c:v>0.970667204012297</c:v>
                </c:pt>
                <c:pt idx="86">
                  <c:v>0.97027292092894502</c:v>
                </c:pt>
                <c:pt idx="87">
                  <c:v>0.969875182374625</c:v>
                </c:pt>
                <c:pt idx="88">
                  <c:v>0.96947431708738097</c:v>
                </c:pt>
                <c:pt idx="89">
                  <c:v>0.96907061634248404</c:v>
                </c:pt>
                <c:pt idx="90">
                  <c:v>0.96866433904085403</c:v>
                </c:pt>
                <c:pt idx="91">
                  <c:v>0.968255716005891</c:v>
                </c:pt>
                <c:pt idx="92">
                  <c:v>0.96784495362584999</c:v>
                </c:pt>
                <c:pt idx="93">
                  <c:v>0.96743223695299796</c:v>
                </c:pt>
                <c:pt idx="94">
                  <c:v>0.967017732350134</c:v>
                </c:pt>
                <c:pt idx="95">
                  <c:v>0.96660158975850996</c:v>
                </c:pt>
                <c:pt idx="96">
                  <c:v>0.96618394464791002</c:v>
                </c:pt>
                <c:pt idx="97">
                  <c:v>0.96576491969891898</c:v>
                </c:pt>
                <c:pt idx="98">
                  <c:v>0.96534462625876205</c:v>
                </c:pt>
                <c:pt idx="99">
                  <c:v>0.96492316560503499</c:v>
                </c:pt>
                <c:pt idx="100">
                  <c:v>0.96450063004591102</c:v>
                </c:pt>
              </c:numCache>
            </c:numRef>
          </c:yVal>
          <c:smooth val="0"/>
          <c:extLst>
            <c:ext xmlns:c16="http://schemas.microsoft.com/office/drawing/2014/chart" uri="{C3380CC4-5D6E-409C-BE32-E72D297353CC}">
              <c16:uniqueId val="{00000001-1258-42AF-B347-0B1B3D7DC6E9}"/>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0.6</c:v>
                </c:pt>
                <c:pt idx="1">
                  <c:v>0.61</c:v>
                </c:pt>
                <c:pt idx="2">
                  <c:v>0.62</c:v>
                </c:pt>
                <c:pt idx="3">
                  <c:v>0.63</c:v>
                </c:pt>
                <c:pt idx="4">
                  <c:v>0.64</c:v>
                </c:pt>
                <c:pt idx="5">
                  <c:v>0.65</c:v>
                </c:pt>
                <c:pt idx="6">
                  <c:v>0.66</c:v>
                </c:pt>
                <c:pt idx="7">
                  <c:v>0.67</c:v>
                </c:pt>
                <c:pt idx="8">
                  <c:v>0.68</c:v>
                </c:pt>
                <c:pt idx="9">
                  <c:v>0.69</c:v>
                </c:pt>
                <c:pt idx="10">
                  <c:v>0.7</c:v>
                </c:pt>
                <c:pt idx="11">
                  <c:v>0.71</c:v>
                </c:pt>
                <c:pt idx="12">
                  <c:v>0.72</c:v>
                </c:pt>
                <c:pt idx="13">
                  <c:v>0.73</c:v>
                </c:pt>
                <c:pt idx="14">
                  <c:v>0.74</c:v>
                </c:pt>
                <c:pt idx="15">
                  <c:v>0.75</c:v>
                </c:pt>
                <c:pt idx="16">
                  <c:v>0.76</c:v>
                </c:pt>
                <c:pt idx="17">
                  <c:v>0.77</c:v>
                </c:pt>
                <c:pt idx="18">
                  <c:v>0.78</c:v>
                </c:pt>
                <c:pt idx="19">
                  <c:v>0.79</c:v>
                </c:pt>
                <c:pt idx="20">
                  <c:v>0.8</c:v>
                </c:pt>
                <c:pt idx="21">
                  <c:v>0.81</c:v>
                </c:pt>
                <c:pt idx="22">
                  <c:v>0.82</c:v>
                </c:pt>
                <c:pt idx="23">
                  <c:v>0.83</c:v>
                </c:pt>
                <c:pt idx="24">
                  <c:v>0.84</c:v>
                </c:pt>
                <c:pt idx="25">
                  <c:v>0.85</c:v>
                </c:pt>
                <c:pt idx="26">
                  <c:v>0.86</c:v>
                </c:pt>
                <c:pt idx="27">
                  <c:v>0.87</c:v>
                </c:pt>
                <c:pt idx="28">
                  <c:v>0.88</c:v>
                </c:pt>
                <c:pt idx="29">
                  <c:v>0.89</c:v>
                </c:pt>
                <c:pt idx="30">
                  <c:v>0.9</c:v>
                </c:pt>
                <c:pt idx="31">
                  <c:v>0.91</c:v>
                </c:pt>
                <c:pt idx="32">
                  <c:v>0.92</c:v>
                </c:pt>
                <c:pt idx="33">
                  <c:v>0.93</c:v>
                </c:pt>
                <c:pt idx="34">
                  <c:v>0.94</c:v>
                </c:pt>
                <c:pt idx="35">
                  <c:v>0.95</c:v>
                </c:pt>
                <c:pt idx="36">
                  <c:v>0.96</c:v>
                </c:pt>
                <c:pt idx="37">
                  <c:v>0.97</c:v>
                </c:pt>
                <c:pt idx="38">
                  <c:v>0.98</c:v>
                </c:pt>
                <c:pt idx="39">
                  <c:v>0.99</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1.1299999999999999</c:v>
                </c:pt>
                <c:pt idx="54">
                  <c:v>1.1399999999999999</c:v>
                </c:pt>
                <c:pt idx="55">
                  <c:v>1.1499999999999999</c:v>
                </c:pt>
                <c:pt idx="56">
                  <c:v>1.1599999999999999</c:v>
                </c:pt>
                <c:pt idx="57">
                  <c:v>1.17</c:v>
                </c:pt>
                <c:pt idx="58">
                  <c:v>1.18</c:v>
                </c:pt>
                <c:pt idx="59">
                  <c:v>1.19</c:v>
                </c:pt>
                <c:pt idx="60">
                  <c:v>1.2</c:v>
                </c:pt>
                <c:pt idx="61">
                  <c:v>1.21</c:v>
                </c:pt>
                <c:pt idx="62">
                  <c:v>1.22</c:v>
                </c:pt>
                <c:pt idx="63">
                  <c:v>1.23</c:v>
                </c:pt>
                <c:pt idx="64">
                  <c:v>1.24</c:v>
                </c:pt>
                <c:pt idx="65">
                  <c:v>1.25</c:v>
                </c:pt>
                <c:pt idx="66">
                  <c:v>1.26</c:v>
                </c:pt>
                <c:pt idx="67">
                  <c:v>1.27</c:v>
                </c:pt>
                <c:pt idx="68">
                  <c:v>1.28</c:v>
                </c:pt>
                <c:pt idx="69">
                  <c:v>1.29</c:v>
                </c:pt>
                <c:pt idx="70">
                  <c:v>1.3</c:v>
                </c:pt>
                <c:pt idx="71">
                  <c:v>1.31</c:v>
                </c:pt>
                <c:pt idx="72">
                  <c:v>1.32</c:v>
                </c:pt>
                <c:pt idx="73">
                  <c:v>1.33</c:v>
                </c:pt>
                <c:pt idx="74">
                  <c:v>1.34</c:v>
                </c:pt>
                <c:pt idx="75">
                  <c:v>1.35</c:v>
                </c:pt>
                <c:pt idx="76">
                  <c:v>1.36</c:v>
                </c:pt>
                <c:pt idx="77">
                  <c:v>1.37</c:v>
                </c:pt>
                <c:pt idx="78">
                  <c:v>1.38</c:v>
                </c:pt>
                <c:pt idx="79">
                  <c:v>1.39</c:v>
                </c:pt>
                <c:pt idx="80">
                  <c:v>1.4</c:v>
                </c:pt>
                <c:pt idx="81">
                  <c:v>1.41</c:v>
                </c:pt>
                <c:pt idx="82">
                  <c:v>1.42</c:v>
                </c:pt>
                <c:pt idx="83">
                  <c:v>1.43</c:v>
                </c:pt>
                <c:pt idx="84">
                  <c:v>1.44</c:v>
                </c:pt>
                <c:pt idx="85">
                  <c:v>1.45</c:v>
                </c:pt>
                <c:pt idx="86">
                  <c:v>1.46</c:v>
                </c:pt>
                <c:pt idx="87">
                  <c:v>1.47</c:v>
                </c:pt>
                <c:pt idx="88">
                  <c:v>1.48</c:v>
                </c:pt>
                <c:pt idx="89">
                  <c:v>1.49</c:v>
                </c:pt>
                <c:pt idx="90">
                  <c:v>1.5</c:v>
                </c:pt>
                <c:pt idx="91">
                  <c:v>1.51</c:v>
                </c:pt>
                <c:pt idx="92">
                  <c:v>1.52</c:v>
                </c:pt>
                <c:pt idx="93">
                  <c:v>1.53</c:v>
                </c:pt>
                <c:pt idx="94">
                  <c:v>1.54</c:v>
                </c:pt>
                <c:pt idx="95">
                  <c:v>1.55</c:v>
                </c:pt>
                <c:pt idx="96">
                  <c:v>1.56</c:v>
                </c:pt>
                <c:pt idx="97">
                  <c:v>1.57</c:v>
                </c:pt>
                <c:pt idx="98">
                  <c:v>1.58</c:v>
                </c:pt>
                <c:pt idx="99">
                  <c:v>1.59</c:v>
                </c:pt>
                <c:pt idx="100">
                  <c:v>1.6</c:v>
                </c:pt>
              </c:numCache>
            </c:numRef>
          </c:xVal>
          <c:yVal>
            <c:numRef>
              <c:f>Microsoft_Excel_Worksheet4!$D$2:$D$10002</c:f>
              <c:numCache>
                <c:formatCode>General</c:formatCode>
                <c:ptCount val="10001"/>
                <c:pt idx="0">
                  <c:v>1.18428866864617</c:v>
                </c:pt>
                <c:pt idx="1">
                  <c:v>1.17913567908699</c:v>
                </c:pt>
                <c:pt idx="2">
                  <c:v>1.1740053406922899</c:v>
                </c:pt>
                <c:pt idx="3">
                  <c:v>1.16889757210787</c:v>
                </c:pt>
                <c:pt idx="4">
                  <c:v>1.1638122942942399</c:v>
                </c:pt>
                <c:pt idx="5">
                  <c:v>1.15874943080382</c:v>
                </c:pt>
                <c:pt idx="6">
                  <c:v>1.1537089081091001</c:v>
                </c:pt>
                <c:pt idx="7">
                  <c:v>1.14869065599285</c:v>
                </c:pt>
                <c:pt idx="8">
                  <c:v>1.14369460801453</c:v>
                </c:pt>
                <c:pt idx="9">
                  <c:v>1.1387207020704899</c:v>
                </c:pt>
                <c:pt idx="10">
                  <c:v>1.1337688810709099</c:v>
                </c:pt>
                <c:pt idx="11">
                  <c:v>1.12883909376245</c:v>
                </c:pt>
                <c:pt idx="12">
                  <c:v>1.1239312957345</c:v>
                </c:pt>
                <c:pt idx="13">
                  <c:v>1.11904545065843</c:v>
                </c:pt>
                <c:pt idx="14">
                  <c:v>1.1141815318250201</c:v>
                </c:pt>
                <c:pt idx="15">
                  <c:v>1.1093395240669499</c:v>
                </c:pt>
                <c:pt idx="16">
                  <c:v>1.1045194261831199</c:v>
                </c:pt>
                <c:pt idx="17">
                  <c:v>1.0997220126943501</c:v>
                </c:pt>
                <c:pt idx="18">
                  <c:v>1.0949524730978</c:v>
                </c:pt>
                <c:pt idx="19">
                  <c:v>1.09021749289651</c:v>
                </c:pt>
                <c:pt idx="20">
                  <c:v>1.08552363000553</c:v>
                </c:pt>
                <c:pt idx="21">
                  <c:v>1.0808773121950199</c:v>
                </c:pt>
                <c:pt idx="22">
                  <c:v>1.0762848369051199</c:v>
                </c:pt>
                <c:pt idx="23">
                  <c:v>1.0717523711093799</c:v>
                </c:pt>
                <c:pt idx="24">
                  <c:v>1.0672859511430699</c:v>
                </c:pt>
                <c:pt idx="25">
                  <c:v>1.0628914824004001</c:v>
                </c:pt>
                <c:pt idx="26">
                  <c:v>1.0585747387894999</c:v>
                </c:pt>
                <c:pt idx="27">
                  <c:v>1.05434136181607</c:v>
                </c:pt>
                <c:pt idx="28">
                  <c:v>1.0501968591442601</c:v>
                </c:pt>
                <c:pt idx="29">
                  <c:v>1.0461466024567201</c:v>
                </c:pt>
                <c:pt idx="30">
                  <c:v>1.0421958244034599</c:v>
                </c:pt>
                <c:pt idx="31">
                  <c:v>1.03834961439017</c:v>
                </c:pt>
                <c:pt idx="32">
                  <c:v>1.03461291291042</c:v>
                </c:pt>
                <c:pt idx="33">
                  <c:v>1.0309905040705101</c:v>
                </c:pt>
                <c:pt idx="34">
                  <c:v>1.02748700589099</c:v>
                </c:pt>
                <c:pt idx="35">
                  <c:v>1.02410685789321</c:v>
                </c:pt>
                <c:pt idx="36">
                  <c:v>1.02085430539346</c:v>
                </c:pt>
                <c:pt idx="37">
                  <c:v>1.01773337983182</c:v>
                </c:pt>
                <c:pt idx="38">
                  <c:v>1.0147478743623499</c:v>
                </c:pt>
                <c:pt idx="39">
                  <c:v>1.0119013138314901</c:v>
                </c:pt>
                <c:pt idx="40">
                  <c:v>1.00919691818614</c:v>
                </c:pt>
                <c:pt idx="41">
                  <c:v>1.00663755830201</c:v>
                </c:pt>
                <c:pt idx="42">
                  <c:v>1.0042257032400299</c:v>
                </c:pt>
                <c:pt idx="43">
                  <c:v>1.0019633580720799</c:v>
                </c:pt>
                <c:pt idx="44">
                  <c:v>0.99998127054404695</c:v>
                </c:pt>
                <c:pt idx="45">
                  <c:v>0.99975409304921303</c:v>
                </c:pt>
                <c:pt idx="46">
                  <c:v>0.99958679201104395</c:v>
                </c:pt>
                <c:pt idx="47">
                  <c:v>0.99948200558366795</c:v>
                </c:pt>
                <c:pt idx="48">
                  <c:v>0.99944245737189297</c:v>
                </c:pt>
                <c:pt idx="49">
                  <c:v>0.99947091841333702</c:v>
                </c:pt>
                <c:pt idx="50">
                  <c:v>0.99957016008775901</c:v>
                </c:pt>
                <c:pt idx="51">
                  <c:v>0.99974290148955103</c:v>
                </c:pt>
                <c:pt idx="52">
                  <c:v>0.99999175309189203</c:v>
                </c:pt>
                <c:pt idx="53">
                  <c:v>1.00031915900607</c:v>
                </c:pt>
                <c:pt idx="54">
                  <c:v>1.0007273404361801</c:v>
                </c:pt>
                <c:pt idx="55">
                  <c:v>1.00121824298869</c:v>
                </c:pt>
                <c:pt idx="56">
                  <c:v>1.00179349029314</c:v>
                </c:pt>
                <c:pt idx="57">
                  <c:v>1.00245434594245</c:v>
                </c:pt>
                <c:pt idx="58">
                  <c:v>1.003201685127</c:v>
                </c:pt>
                <c:pt idx="59">
                  <c:v>1.0040359766040901</c:v>
                </c:pt>
                <c:pt idx="60">
                  <c:v>1.0049572749100699</c:v>
                </c:pt>
                <c:pt idx="61">
                  <c:v>1.0059652220758599</c:v>
                </c:pt>
                <c:pt idx="62">
                  <c:v>1.00705905761026</c:v>
                </c:pt>
                <c:pt idx="63">
                  <c:v>1.0082376352023901</c:v>
                </c:pt>
                <c:pt idx="64">
                  <c:v>1.0094994444634899</c:v>
                </c:pt>
                <c:pt idx="65">
                  <c:v>1.01084263605586</c:v>
                </c:pt>
                <c:pt idx="66">
                  <c:v>1.0122650487034299</c:v>
                </c:pt>
                <c:pt idx="67">
                  <c:v>1.0137642368008399</c:v>
                </c:pt>
                <c:pt idx="68">
                  <c:v>1.0153374975958001</c:v>
                </c:pt>
                <c:pt idx="69">
                  <c:v>1.01698189718001</c:v>
                </c:pt>
                <c:pt idx="70">
                  <c:v>1.01869429476464</c:v>
                </c:pt>
                <c:pt idx="71">
                  <c:v>1.02047136492349</c:v>
                </c:pt>
                <c:pt idx="72">
                  <c:v>1.0223096176552899</c:v>
                </c:pt>
                <c:pt idx="73">
                  <c:v>1.02420541624502</c:v>
                </c:pt>
                <c:pt idx="74">
                  <c:v>1.0261549929976901</c:v>
                </c:pt>
                <c:pt idx="75">
                  <c:v>1.0281544629802</c:v>
                </c:pt>
                <c:pt idx="76">
                  <c:v>1.0301998359454501</c:v>
                </c:pt>
                <c:pt idx="77">
                  <c:v>1.0322870266317199</c:v>
                </c:pt>
                <c:pt idx="78">
                  <c:v>1.03441186363632</c:v>
                </c:pt>
                <c:pt idx="79">
                  <c:v>1.0365700970584</c:v>
                </c:pt>
                <c:pt idx="80">
                  <c:v>1.0387574050958801</c:v>
                </c:pt>
                <c:pt idx="81">
                  <c:v>1.0409693997676901</c:v>
                </c:pt>
                <c:pt idx="82">
                  <c:v>1.04320163191717</c:v>
                </c:pt>
                <c:pt idx="83">
                  <c:v>1.0454495956365999</c:v>
                </c:pt>
                <c:pt idx="84">
                  <c:v>1.0477090114310701</c:v>
                </c:pt>
                <c:pt idx="85">
                  <c:v>1.04997808639793</c:v>
                </c:pt>
                <c:pt idx="86">
                  <c:v>1.0522563970053</c:v>
                </c:pt>
                <c:pt idx="87">
                  <c:v>1.0545435824902101</c:v>
                </c:pt>
                <c:pt idx="88">
                  <c:v>1.0568393256280599</c:v>
                </c:pt>
                <c:pt idx="89">
                  <c:v>1.05914334668299</c:v>
                </c:pt>
                <c:pt idx="90">
                  <c:v>1.0614553983194499</c:v>
                </c:pt>
                <c:pt idx="91">
                  <c:v>1.0637752613054601</c:v>
                </c:pt>
                <c:pt idx="92">
                  <c:v>1.0661027408703201</c:v>
                </c:pt>
                <c:pt idx="93">
                  <c:v>1.06843766360543</c:v>
                </c:pt>
                <c:pt idx="94">
                  <c:v>1.07077987481791</c:v>
                </c:pt>
                <c:pt idx="95">
                  <c:v>1.0731292362627101</c:v>
                </c:pt>
                <c:pt idx="96">
                  <c:v>1.0754856241925601</c:v>
                </c:pt>
                <c:pt idx="97">
                  <c:v>1.0778489276758001</c:v>
                </c:pt>
                <c:pt idx="98">
                  <c:v>1.0802190471405899</c:v>
                </c:pt>
                <c:pt idx="99">
                  <c:v>1.0825958931112201</c:v>
                </c:pt>
                <c:pt idx="100">
                  <c:v>1.0849793851079701</c:v>
                </c:pt>
              </c:numCache>
            </c:numRef>
          </c:yVal>
          <c:smooth val="1"/>
          <c:extLst>
            <c:ext xmlns:c16="http://schemas.microsoft.com/office/drawing/2014/chart" uri="{C3380CC4-5D6E-409C-BE32-E72D297353CC}">
              <c16:uniqueId val="{00000002-1258-42AF-B347-0B1B3D7DC6E9}"/>
            </c:ext>
          </c:extLst>
        </c:ser>
        <c:dLbls>
          <c:showLegendKey val="0"/>
          <c:showVal val="0"/>
          <c:showCatName val="0"/>
          <c:showSerName val="0"/>
          <c:showPercent val="0"/>
          <c:showBubbleSize val="0"/>
        </c:dLbls>
        <c:axId val="643152160"/>
        <c:axId val="643152552"/>
      </c:scatterChart>
      <c:valAx>
        <c:axId val="643152160"/>
        <c:scaling>
          <c:orientation val="minMax"/>
          <c:max val="1.6"/>
          <c:min val="0.6"/>
        </c:scaling>
        <c:delete val="0"/>
        <c:axPos val="b"/>
        <c:title>
          <c:tx>
            <c:rich>
              <a:bodyPr/>
              <a:lstStyle/>
              <a:p>
                <a:pPr>
                  <a:defRPr sz="1700">
                    <a:solidFill>
                      <a:schemeClr val="bg2"/>
                    </a:solidFill>
                  </a:defRPr>
                </a:pPr>
                <a:r>
                  <a:rPr lang="en-US" sz="1700" dirty="0" smtClean="0">
                    <a:solidFill>
                      <a:schemeClr val="bg2"/>
                    </a:solidFill>
                  </a:rPr>
                  <a:t>Donor to recipient BMI ratio</a:t>
                </a:r>
                <a:endParaRPr lang="en-US" sz="1700" dirty="0">
                  <a:solidFill>
                    <a:schemeClr val="bg2"/>
                  </a:solidFill>
                </a:endParaRPr>
              </a:p>
            </c:rich>
          </c:tx>
          <c:layout>
            <c:manualLayout>
              <c:xMode val="edge"/>
              <c:yMode val="edge"/>
              <c:x val="0.36736725663716807"/>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0.1"/>
      </c:valAx>
      <c:valAx>
        <c:axId val="643152552"/>
        <c:scaling>
          <c:orientation val="minMax"/>
          <c:max val="2"/>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0.6"/>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Microsoft_Excel_Worksheet5!$B$2:$B$10002</c:f>
              <c:numCache>
                <c:formatCode>General</c:formatCode>
                <c:ptCount val="10001"/>
                <c:pt idx="0">
                  <c:v>0.87989825878612704</c:v>
                </c:pt>
                <c:pt idx="1">
                  <c:v>0.901549063234516</c:v>
                </c:pt>
                <c:pt idx="2">
                  <c:v>0.92326030340754095</c:v>
                </c:pt>
                <c:pt idx="3">
                  <c:v>0.94452778118595704</c:v>
                </c:pt>
                <c:pt idx="4">
                  <c:v>0.96480373174726897</c:v>
                </c:pt>
                <c:pt idx="5">
                  <c:v>0.98350091068110301</c:v>
                </c:pt>
                <c:pt idx="6">
                  <c:v>1</c:v>
                </c:pt>
                <c:pt idx="7">
                  <c:v>1.0138334148332799</c:v>
                </c:pt>
                <c:pt idx="8">
                  <c:v>1.0252331583313701</c:v>
                </c:pt>
                <c:pt idx="9">
                  <c:v>1.03464232393078</c:v>
                </c:pt>
                <c:pt idx="10">
                  <c:v>1.0425370580929401</c:v>
                </c:pt>
                <c:pt idx="11">
                  <c:v>1.04941807331113</c:v>
                </c:pt>
                <c:pt idx="12">
                  <c:v>1.05580439587226</c:v>
                </c:pt>
              </c:numCache>
            </c:numRef>
          </c:yVal>
          <c:smooth val="0"/>
          <c:extLst>
            <c:ext xmlns:c16="http://schemas.microsoft.com/office/drawing/2014/chart" uri="{C3380CC4-5D6E-409C-BE32-E72D297353CC}">
              <c16:uniqueId val="{00000000-990C-44FE-80F7-F38E7D0DD39D}"/>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Microsoft_Excel_Worksheet5!$C$2:$C$10002</c:f>
              <c:numCache>
                <c:formatCode>General</c:formatCode>
                <c:ptCount val="10001"/>
                <c:pt idx="0">
                  <c:v>0.81995471287275601</c:v>
                </c:pt>
                <c:pt idx="1">
                  <c:v>0.85243268723854104</c:v>
                </c:pt>
                <c:pt idx="2">
                  <c:v>0.885254719298046</c:v>
                </c:pt>
                <c:pt idx="3">
                  <c:v>0.91745233612018795</c:v>
                </c:pt>
                <c:pt idx="4">
                  <c:v>0.94797773834137899</c:v>
                </c:pt>
                <c:pt idx="5">
                  <c:v>0.97578480503297405</c:v>
                </c:pt>
                <c:pt idx="6">
                  <c:v>1</c:v>
                </c:pt>
                <c:pt idx="7">
                  <c:v>1.00725419755477</c:v>
                </c:pt>
                <c:pt idx="8">
                  <c:v>1.01228366848645</c:v>
                </c:pt>
                <c:pt idx="9">
                  <c:v>1.0147275267253399</c:v>
                </c:pt>
                <c:pt idx="10">
                  <c:v>1.01472250047416</c:v>
                </c:pt>
                <c:pt idx="11">
                  <c:v>1.0128231156549301</c:v>
                </c:pt>
                <c:pt idx="12">
                  <c:v>1.0098303850336801</c:v>
                </c:pt>
              </c:numCache>
            </c:numRef>
          </c:yVal>
          <c:smooth val="0"/>
          <c:extLst>
            <c:ext xmlns:c16="http://schemas.microsoft.com/office/drawing/2014/chart" uri="{C3380CC4-5D6E-409C-BE32-E72D297353CC}">
              <c16:uniqueId val="{00000001-990C-44FE-80F7-F38E7D0DD39D}"/>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Microsoft_Excel_Worksheet5!$D$2:$D$10002</c:f>
              <c:numCache>
                <c:formatCode>General</c:formatCode>
                <c:ptCount val="10001"/>
                <c:pt idx="0">
                  <c:v>0.94422403293754298</c:v>
                </c:pt>
                <c:pt idx="1">
                  <c:v>0.95349547898271303</c:v>
                </c:pt>
                <c:pt idx="2">
                  <c:v>0.96289753589124605</c:v>
                </c:pt>
                <c:pt idx="3">
                  <c:v>0.97240226473759495</c:v>
                </c:pt>
                <c:pt idx="4">
                  <c:v>0.98192837568327695</c:v>
                </c:pt>
                <c:pt idx="5">
                  <c:v>0.99127803212499399</c:v>
                </c:pt>
                <c:pt idx="6">
                  <c:v>1</c:v>
                </c:pt>
                <c:pt idx="7">
                  <c:v>1.02045560646733</c:v>
                </c:pt>
                <c:pt idx="8">
                  <c:v>1.0383483026192699</c:v>
                </c:pt>
                <c:pt idx="9">
                  <c:v>1.05494796413327</c:v>
                </c:pt>
                <c:pt idx="10">
                  <c:v>1.0711140405275501</c:v>
                </c:pt>
                <c:pt idx="11">
                  <c:v>1.0873352667113301</c:v>
                </c:pt>
                <c:pt idx="12">
                  <c:v>1.1038714410499899</c:v>
                </c:pt>
              </c:numCache>
            </c:numRef>
          </c:yVal>
          <c:smooth val="1"/>
          <c:extLst>
            <c:ext xmlns:c16="http://schemas.microsoft.com/office/drawing/2014/chart" uri="{C3380CC4-5D6E-409C-BE32-E72D297353CC}">
              <c16:uniqueId val="{00000002-990C-44FE-80F7-F38E7D0DD39D}"/>
            </c:ext>
          </c:extLst>
        </c:ser>
        <c:dLbls>
          <c:showLegendKey val="0"/>
          <c:showVal val="0"/>
          <c:showCatName val="0"/>
          <c:showSerName val="0"/>
          <c:showPercent val="0"/>
          <c:showBubbleSize val="0"/>
        </c:dLbls>
        <c:axId val="562383432"/>
        <c:axId val="562383824"/>
      </c:scatterChart>
      <c:valAx>
        <c:axId val="562383432"/>
        <c:scaling>
          <c:orientation val="minMax"/>
          <c:max val="6"/>
          <c:min val="0"/>
        </c:scaling>
        <c:delete val="0"/>
        <c:axPos val="b"/>
        <c:title>
          <c:tx>
            <c:rich>
              <a:bodyPr/>
              <a:lstStyle/>
              <a:p>
                <a:pPr>
                  <a:defRPr sz="1700">
                    <a:solidFill>
                      <a:schemeClr val="bg2"/>
                    </a:solidFill>
                  </a:defRPr>
                </a:pPr>
                <a:r>
                  <a:rPr lang="en-US" sz="1700" dirty="0" smtClean="0">
                    <a:solidFill>
                      <a:schemeClr val="bg2"/>
                    </a:solidFill>
                  </a:rPr>
                  <a:t>Recipient oxygen requirement (L/min)</a:t>
                </a:r>
                <a:endParaRPr lang="en-US" sz="1700" dirty="0">
                  <a:solidFill>
                    <a:schemeClr val="bg2"/>
                  </a:solidFill>
                </a:endParaRPr>
              </a:p>
            </c:rich>
          </c:tx>
          <c:layout>
            <c:manualLayout>
              <c:xMode val="edge"/>
              <c:yMode val="edge"/>
              <c:x val="0.4105198824704434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0.5"/>
      </c:valAx>
      <c:valAx>
        <c:axId val="562383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pt idx="11">
                  <c:v>220</c:v>
                </c:pt>
              </c:numCache>
            </c:numRef>
          </c:xVal>
          <c:yVal>
            <c:numRef>
              <c:f>Microsoft_Excel_Worksheet6!$B$2:$B$10002</c:f>
              <c:numCache>
                <c:formatCode>General</c:formatCode>
                <c:ptCount val="10001"/>
                <c:pt idx="0">
                  <c:v>1.16963971115953</c:v>
                </c:pt>
                <c:pt idx="1">
                  <c:v>1.1212132415604501</c:v>
                </c:pt>
                <c:pt idx="2">
                  <c:v>1.0750924725048201</c:v>
                </c:pt>
                <c:pt idx="3">
                  <c:v>1.03396017877493</c:v>
                </c:pt>
                <c:pt idx="4">
                  <c:v>1.0013491805056101</c:v>
                </c:pt>
                <c:pt idx="5">
                  <c:v>0.97954253491974597</c:v>
                </c:pt>
                <c:pt idx="6">
                  <c:v>0.96674197372468296</c:v>
                </c:pt>
                <c:pt idx="7">
                  <c:v>0.96030016761612202</c:v>
                </c:pt>
                <c:pt idx="8">
                  <c:v>0.95779410710362201</c:v>
                </c:pt>
                <c:pt idx="9">
                  <c:v>0.95690824751169701</c:v>
                </c:pt>
                <c:pt idx="10">
                  <c:v>0.95615414608335503</c:v>
                </c:pt>
                <c:pt idx="11">
                  <c:v>0.95540063893243299</c:v>
                </c:pt>
              </c:numCache>
            </c:numRef>
          </c:yVal>
          <c:smooth val="0"/>
          <c:extLst>
            <c:ext xmlns:c16="http://schemas.microsoft.com/office/drawing/2014/chart" uri="{C3380CC4-5D6E-409C-BE32-E72D297353CC}">
              <c16:uniqueId val="{00000000-976E-4C98-A6EB-A7FF89FEF4F7}"/>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pt idx="11">
                  <c:v>220</c:v>
                </c:pt>
              </c:numCache>
            </c:numRef>
          </c:xVal>
          <c:yVal>
            <c:numRef>
              <c:f>Microsoft_Excel_Worksheet6!$C$2:$C$10002</c:f>
              <c:numCache>
                <c:formatCode>General</c:formatCode>
                <c:ptCount val="10001"/>
                <c:pt idx="0">
                  <c:v>1.0978615680589501</c:v>
                </c:pt>
                <c:pt idx="1">
                  <c:v>1.0712106779672701</c:v>
                </c:pt>
                <c:pt idx="2">
                  <c:v>1.0452866485427601</c:v>
                </c:pt>
                <c:pt idx="3">
                  <c:v>1.0212333170269601</c:v>
                </c:pt>
                <c:pt idx="4">
                  <c:v>1.0008790574427699</c:v>
                </c:pt>
                <c:pt idx="5">
                  <c:v>0.97267815502293598</c:v>
                </c:pt>
                <c:pt idx="6">
                  <c:v>0.95434189078537901</c:v>
                </c:pt>
                <c:pt idx="7">
                  <c:v>0.94113661974624097</c:v>
                </c:pt>
                <c:pt idx="8">
                  <c:v>0.92982040508959996</c:v>
                </c:pt>
                <c:pt idx="9">
                  <c:v>0.91885706501398001</c:v>
                </c:pt>
                <c:pt idx="10">
                  <c:v>0.90768907959344902</c:v>
                </c:pt>
                <c:pt idx="11">
                  <c:v>0.89646497127015801</c:v>
                </c:pt>
              </c:numCache>
            </c:numRef>
          </c:yVal>
          <c:smooth val="0"/>
          <c:extLst>
            <c:ext xmlns:c16="http://schemas.microsoft.com/office/drawing/2014/chart" uri="{C3380CC4-5D6E-409C-BE32-E72D297353CC}">
              <c16:uniqueId val="{00000001-976E-4C98-A6EB-A7FF89FEF4F7}"/>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pt idx="11">
                  <c:v>220</c:v>
                </c:pt>
              </c:numCache>
            </c:numRef>
          </c:xVal>
          <c:yVal>
            <c:numRef>
              <c:f>Microsoft_Excel_Worksheet6!$D$2:$D$10002</c:f>
              <c:numCache>
                <c:formatCode>General</c:formatCode>
                <c:ptCount val="10001"/>
                <c:pt idx="0">
                  <c:v>1.24611070623422</c:v>
                </c:pt>
                <c:pt idx="1">
                  <c:v>1.1735498524305199</c:v>
                </c:pt>
                <c:pt idx="2">
                  <c:v>1.1057481945721499</c:v>
                </c:pt>
                <c:pt idx="3">
                  <c:v>1.0468456458163899</c:v>
                </c:pt>
                <c:pt idx="4">
                  <c:v>1.0018195243900301</c:v>
                </c:pt>
                <c:pt idx="5">
                  <c:v>0.98645535808746099</c:v>
                </c:pt>
                <c:pt idx="6">
                  <c:v>0.97930317508327402</c:v>
                </c:pt>
                <c:pt idx="7">
                  <c:v>0.97985392617301303</c:v>
                </c:pt>
                <c:pt idx="8">
                  <c:v>0.98660939960123295</c:v>
                </c:pt>
                <c:pt idx="9">
                  <c:v>0.99653518378506001</c:v>
                </c:pt>
                <c:pt idx="10">
                  <c:v>1.0072069518362701</c:v>
                </c:pt>
                <c:pt idx="11">
                  <c:v>1.0182108728456101</c:v>
                </c:pt>
              </c:numCache>
            </c:numRef>
          </c:yVal>
          <c:smooth val="1"/>
          <c:extLst>
            <c:ext xmlns:c16="http://schemas.microsoft.com/office/drawing/2014/chart" uri="{C3380CC4-5D6E-409C-BE32-E72D297353CC}">
              <c16:uniqueId val="{00000002-976E-4C98-A6EB-A7FF89FEF4F7}"/>
            </c:ext>
          </c:extLst>
        </c:ser>
        <c:dLbls>
          <c:showLegendKey val="0"/>
          <c:showVal val="0"/>
          <c:showCatName val="0"/>
          <c:showSerName val="0"/>
          <c:showPercent val="0"/>
          <c:showBubbleSize val="0"/>
        </c:dLbls>
        <c:axId val="562384608"/>
        <c:axId val="562385000"/>
      </c:scatterChart>
      <c:valAx>
        <c:axId val="562384608"/>
        <c:scaling>
          <c:orientation val="minMax"/>
          <c:max val="220"/>
          <c:min val="0"/>
        </c:scaling>
        <c:delete val="0"/>
        <c:axPos val="b"/>
        <c:title>
          <c:tx>
            <c:rich>
              <a:bodyPr/>
              <a:lstStyle/>
              <a:p>
                <a:pPr>
                  <a:defRPr sz="1700">
                    <a:solidFill>
                      <a:schemeClr val="bg2"/>
                    </a:solidFill>
                  </a:defRPr>
                </a:pPr>
                <a:r>
                  <a:rPr lang="en-US" sz="1700" dirty="0" smtClean="0">
                    <a:solidFill>
                      <a:schemeClr val="bg2"/>
                    </a:solidFill>
                  </a:rPr>
                  <a:t>Transplant center volume within 3</a:t>
                </a:r>
                <a:r>
                  <a:rPr lang="en-US" sz="1700" baseline="0" dirty="0" smtClean="0">
                    <a:solidFill>
                      <a:schemeClr val="bg2"/>
                    </a:solidFill>
                  </a:rPr>
                  <a:t> yrs</a:t>
                </a:r>
                <a:endParaRPr lang="en-US" sz="1700" dirty="0">
                  <a:solidFill>
                    <a:schemeClr val="bg2"/>
                  </a:solidFill>
                </a:endParaRPr>
              </a:p>
            </c:rich>
          </c:tx>
          <c:layout>
            <c:manualLayout>
              <c:xMode val="edge"/>
              <c:yMode val="edge"/>
              <c:x val="0.2994395280235988"/>
              <c:y val="0.8911965540597748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5000"/>
        <c:crosses val="autoZero"/>
        <c:crossBetween val="midCat"/>
        <c:majorUnit val="20"/>
      </c:valAx>
      <c:valAx>
        <c:axId val="5623850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4608"/>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Microsoft_Excel_Worksheet7!$B$2:$B$10002</c:f>
              <c:numCache>
                <c:formatCode>General</c:formatCode>
                <c:ptCount val="10001"/>
                <c:pt idx="0">
                  <c:v>0.95770023110492097</c:v>
                </c:pt>
                <c:pt idx="1">
                  <c:v>0.96613349292848905</c:v>
                </c:pt>
                <c:pt idx="2">
                  <c:v>0.97464101588583896</c:v>
                </c:pt>
                <c:pt idx="3">
                  <c:v>0.98320103920508195</c:v>
                </c:pt>
                <c:pt idx="4">
                  <c:v>0.99170058449601795</c:v>
                </c:pt>
                <c:pt idx="5">
                  <c:v>1</c:v>
                </c:pt>
                <c:pt idx="6">
                  <c:v>1.00799193620226</c:v>
                </c:pt>
                <c:pt idx="7">
                  <c:v>1.01571424723776</c:v>
                </c:pt>
                <c:pt idx="8">
                  <c:v>1.02324375357014</c:v>
                </c:pt>
                <c:pt idx="9">
                  <c:v>1.0306598884362801</c:v>
                </c:pt>
                <c:pt idx="10">
                  <c:v>1.03804457648382</c:v>
                </c:pt>
                <c:pt idx="11">
                  <c:v>1.0454678754164899</c:v>
                </c:pt>
                <c:pt idx="12">
                  <c:v>1.0529442600916099</c:v>
                </c:pt>
                <c:pt idx="13">
                  <c:v>1.06047411013773</c:v>
                </c:pt>
                <c:pt idx="14">
                  <c:v>1.06805780789816</c:v>
                </c:pt>
                <c:pt idx="15">
                  <c:v>1.0756957384504899</c:v>
                </c:pt>
                <c:pt idx="16">
                  <c:v>1.08338828962605</c:v>
                </c:pt>
                <c:pt idx="17">
                  <c:v>1.0911358520296801</c:v>
                </c:pt>
                <c:pt idx="18">
                  <c:v>1.09893881905948</c:v>
                </c:pt>
                <c:pt idx="19">
                  <c:v>1.10679758692688</c:v>
                </c:pt>
                <c:pt idx="20">
                  <c:v>1.1147125546766701</c:v>
                </c:pt>
                <c:pt idx="21">
                  <c:v>1.12268412420734</c:v>
                </c:pt>
                <c:pt idx="22">
                  <c:v>1.1307127002914099</c:v>
                </c:pt>
                <c:pt idx="23">
                  <c:v>1.1387986905960501</c:v>
                </c:pt>
                <c:pt idx="24">
                  <c:v>1.1469425057037399</c:v>
                </c:pt>
                <c:pt idx="25">
                  <c:v>1.15514455913315</c:v>
                </c:pt>
                <c:pt idx="26">
                  <c:v>1.1634052673600901</c:v>
                </c:pt>
                <c:pt idx="27">
                  <c:v>1.1717250498387199</c:v>
                </c:pt>
                <c:pt idx="28">
                  <c:v>1.18010432902277</c:v>
                </c:pt>
                <c:pt idx="29">
                  <c:v>1.1885435303870799</c:v>
                </c:pt>
                <c:pt idx="30">
                  <c:v>1.19704308244914</c:v>
                </c:pt>
                <c:pt idx="31">
                  <c:v>1.20560341679085</c:v>
                </c:pt>
                <c:pt idx="32">
                  <c:v>1.2142249680805</c:v>
                </c:pt>
                <c:pt idx="33">
                  <c:v>1.2229081740947401</c:v>
                </c:pt>
                <c:pt idx="34">
                  <c:v>1.2316534757408999</c:v>
                </c:pt>
                <c:pt idx="35">
                  <c:v>1.2404613170793299</c:v>
                </c:pt>
                <c:pt idx="36">
                  <c:v>1.24933214534596</c:v>
                </c:pt>
                <c:pt idx="37">
                  <c:v>1.2582664109750099</c:v>
                </c:pt>
                <c:pt idx="38">
                  <c:v>1.2672645676218599</c:v>
                </c:pt>
                <c:pt idx="39">
                  <c:v>1.27632707218607</c:v>
                </c:pt>
                <c:pt idx="40">
                  <c:v>1.28545438483462</c:v>
                </c:pt>
              </c:numCache>
            </c:numRef>
          </c:yVal>
          <c:smooth val="0"/>
          <c:extLst>
            <c:ext xmlns:c16="http://schemas.microsoft.com/office/drawing/2014/chart" uri="{C3380CC4-5D6E-409C-BE32-E72D297353CC}">
              <c16:uniqueId val="{00000000-E2AF-40F5-8BB1-2773B8A318DA}"/>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Microsoft_Excel_Worksheet7!$C$2:$C$10002</c:f>
              <c:numCache>
                <c:formatCode>General</c:formatCode>
                <c:ptCount val="10001"/>
                <c:pt idx="0">
                  <c:v>0.86711385966089305</c:v>
                </c:pt>
                <c:pt idx="1">
                  <c:v>0.89394448522736103</c:v>
                </c:pt>
                <c:pt idx="2">
                  <c:v>0.92159859113408005</c:v>
                </c:pt>
                <c:pt idx="3">
                  <c:v>0.94974866922561196</c:v>
                </c:pt>
                <c:pt idx="4">
                  <c:v>0.97662664175817204</c:v>
                </c:pt>
                <c:pt idx="5">
                  <c:v>1</c:v>
                </c:pt>
                <c:pt idx="6">
                  <c:v>0.99778982120678805</c:v>
                </c:pt>
                <c:pt idx="7">
                  <c:v>0.999171745711676</c:v>
                </c:pt>
                <c:pt idx="8">
                  <c:v>1.0023345459045601</c:v>
                </c:pt>
                <c:pt idx="9">
                  <c:v>1.00559657438826</c:v>
                </c:pt>
                <c:pt idx="10">
                  <c:v>1.00796326757404</c:v>
                </c:pt>
                <c:pt idx="11">
                  <c:v>1.0094014555353099</c:v>
                </c:pt>
                <c:pt idx="12">
                  <c:v>1.01025930032111</c:v>
                </c:pt>
                <c:pt idx="13">
                  <c:v>1.01076321266991</c:v>
                </c:pt>
                <c:pt idx="14">
                  <c:v>1.0110410451876599</c:v>
                </c:pt>
                <c:pt idx="15">
                  <c:v>1.01116776026801</c:v>
                </c:pt>
                <c:pt idx="16">
                  <c:v>1.0111893234442999</c:v>
                </c:pt>
                <c:pt idx="17">
                  <c:v>1.0111351556030099</c:v>
                </c:pt>
                <c:pt idx="18">
                  <c:v>1.0110248258272201</c:v>
                </c:pt>
                <c:pt idx="19">
                  <c:v>1.0108717956664901</c:v>
                </c:pt>
                <c:pt idx="20">
                  <c:v>1.0106856002510101</c:v>
                </c:pt>
                <c:pt idx="21">
                  <c:v>1.0104731677469401</c:v>
                </c:pt>
                <c:pt idx="22">
                  <c:v>1.0102396453859901</c:v>
                </c:pt>
                <c:pt idx="23">
                  <c:v>1.00998893273613</c:v>
                </c:pt>
                <c:pt idx="24">
                  <c:v>1.0097240355642501</c:v>
                </c:pt>
                <c:pt idx="25">
                  <c:v>1.00944730649111</c:v>
                </c:pt>
                <c:pt idx="26">
                  <c:v>1.009160612301</c:v>
                </c:pt>
                <c:pt idx="27">
                  <c:v>1.00886545258675</c:v>
                </c:pt>
                <c:pt idx="28">
                  <c:v>1.0085630454024099</c:v>
                </c:pt>
                <c:pt idx="29">
                  <c:v>1.0082543901071599</c:v>
                </c:pt>
                <c:pt idx="30">
                  <c:v>1.0079403141582399</c:v>
                </c:pt>
                <c:pt idx="31">
                  <c:v>1.0076215084234199</c:v>
                </c:pt>
                <c:pt idx="32">
                  <c:v>1.00729855415962</c:v>
                </c:pt>
                <c:pt idx="33">
                  <c:v>1.0069719438585201</c:v>
                </c:pt>
                <c:pt idx="34">
                  <c:v>1.0066420975219501</c:v>
                </c:pt>
                <c:pt idx="35">
                  <c:v>1.0063093754919299</c:v>
                </c:pt>
                <c:pt idx="36">
                  <c:v>1.00597408865514</c:v>
                </c:pt>
                <c:pt idx="37">
                  <c:v>1.0056365066267401</c:v>
                </c:pt>
                <c:pt idx="38">
                  <c:v>1.0052968643643401</c:v>
                </c:pt>
                <c:pt idx="39">
                  <c:v>1.0049553675521301</c:v>
                </c:pt>
                <c:pt idx="40">
                  <c:v>1.0046121970131201</c:v>
                </c:pt>
              </c:numCache>
            </c:numRef>
          </c:yVal>
          <c:smooth val="0"/>
          <c:extLst>
            <c:ext xmlns:c16="http://schemas.microsoft.com/office/drawing/2014/chart" uri="{C3380CC4-5D6E-409C-BE32-E72D297353CC}">
              <c16:uniqueId val="{00000001-E2AF-40F5-8BB1-2773B8A318DA}"/>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Microsoft_Excel_Worksheet7!$D$2:$D$10002</c:f>
              <c:numCache>
                <c:formatCode>General</c:formatCode>
                <c:ptCount val="10001"/>
                <c:pt idx="0">
                  <c:v>1.0577500548971801</c:v>
                </c:pt>
                <c:pt idx="1">
                  <c:v>1.0441520044959001</c:v>
                </c:pt>
                <c:pt idx="2">
                  <c:v>1.0307362869099499</c:v>
                </c:pt>
                <c:pt idx="3">
                  <c:v>1.01783167991396</c:v>
                </c:pt>
                <c:pt idx="4">
                  <c:v>1.00700718907202</c:v>
                </c:pt>
                <c:pt idx="5">
                  <c:v>1</c:v>
                </c:pt>
                <c:pt idx="6">
                  <c:v>1.0182983649000501</c:v>
                </c:pt>
                <c:pt idx="7">
                  <c:v>1.0325306299638499</c:v>
                </c:pt>
                <c:pt idx="8">
                  <c:v>1.0445891379264201</c:v>
                </c:pt>
                <c:pt idx="9">
                  <c:v>1.0563478761626499</c:v>
                </c:pt>
                <c:pt idx="10">
                  <c:v>1.06902362162549</c:v>
                </c:pt>
                <c:pt idx="11">
                  <c:v>1.0828229665551801</c:v>
                </c:pt>
                <c:pt idx="12">
                  <c:v>1.0974327229726899</c:v>
                </c:pt>
                <c:pt idx="13">
                  <c:v>1.1126298663974801</c:v>
                </c:pt>
                <c:pt idx="14">
                  <c:v>1.12828998035435</c:v>
                </c:pt>
                <c:pt idx="15">
                  <c:v>1.14434158918778</c:v>
                </c:pt>
                <c:pt idx="16">
                  <c:v>1.16074226545521</c:v>
                </c:pt>
                <c:pt idx="17">
                  <c:v>1.17746617846998</c:v>
                </c:pt>
                <c:pt idx="18">
                  <c:v>1.1944974022252499</c:v>
                </c:pt>
                <c:pt idx="19">
                  <c:v>1.21182617190293</c:v>
                </c:pt>
                <c:pt idx="20">
                  <c:v>1.2294467035497501</c:v>
                </c:pt>
                <c:pt idx="21">
                  <c:v>1.2473558754237499</c:v>
                </c:pt>
                <c:pt idx="22">
                  <c:v>1.2655524027784399</c:v>
                </c:pt>
                <c:pt idx="23">
                  <c:v>1.2840363054177</c:v>
                </c:pt>
                <c:pt idx="24">
                  <c:v>1.30280855467095</c:v>
                </c:pt>
                <c:pt idx="25">
                  <c:v>1.32187083358835</c:v>
                </c:pt>
                <c:pt idx="26">
                  <c:v>1.3412253704938499</c:v>
                </c:pt>
                <c:pt idx="27">
                  <c:v>1.3608748212155499</c:v>
                </c:pt>
                <c:pt idx="28">
                  <c:v>1.38082218432129</c:v>
                </c:pt>
                <c:pt idx="29">
                  <c:v>1.4010707391760999</c:v>
                </c:pt>
                <c:pt idx="30">
                  <c:v>1.42162400006393</c:v>
                </c:pt>
                <c:pt idx="31">
                  <c:v>1.4424856818032501</c:v>
                </c:pt>
                <c:pt idx="32">
                  <c:v>1.4636596737102501</c:v>
                </c:pt>
                <c:pt idx="33">
                  <c:v>1.4851500197088401</c:v>
                </c:pt>
                <c:pt idx="34">
                  <c:v>1.50696090302498</c:v>
                </c:pt>
                <c:pt idx="35">
                  <c:v>1.52909663434069</c:v>
                </c:pt>
                <c:pt idx="36">
                  <c:v>1.5515616425880101</c:v>
                </c:pt>
                <c:pt idx="37">
                  <c:v>1.57436046777844</c:v>
                </c:pt>
                <c:pt idx="38">
                  <c:v>1.59749775541703</c:v>
                </c:pt>
                <c:pt idx="39">
                  <c:v>1.6209782521616001</c:v>
                </c:pt>
                <c:pt idx="40">
                  <c:v>1.6448068024690401</c:v>
                </c:pt>
              </c:numCache>
            </c:numRef>
          </c:yVal>
          <c:smooth val="1"/>
          <c:extLst>
            <c:ext xmlns:c16="http://schemas.microsoft.com/office/drawing/2014/chart" uri="{C3380CC4-5D6E-409C-BE32-E72D297353CC}">
              <c16:uniqueId val="{00000002-E2AF-40F5-8BB1-2773B8A318DA}"/>
            </c:ext>
          </c:extLst>
        </c:ser>
        <c:dLbls>
          <c:showLegendKey val="0"/>
          <c:showVal val="0"/>
          <c:showCatName val="0"/>
          <c:showSerName val="0"/>
          <c:showPercent val="0"/>
          <c:showBubbleSize val="0"/>
        </c:dLbls>
        <c:axId val="515963472"/>
        <c:axId val="562487912"/>
      </c:scatterChart>
      <c:valAx>
        <c:axId val="515963472"/>
        <c:scaling>
          <c:orientation val="minMax"/>
          <c:max val="4"/>
          <c:min val="0.5"/>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3778171091445427"/>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0.5"/>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9900"/>
              </a:solidFill>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Microsoft_Excel_Worksheet8!$B$2:$B$10002</c:f>
              <c:numCache>
                <c:formatCode>General</c:formatCode>
                <c:ptCount val="10001"/>
                <c:pt idx="0">
                  <c:v>1</c:v>
                </c:pt>
                <c:pt idx="1">
                  <c:v>1.0031979220495999</c:v>
                </c:pt>
                <c:pt idx="2">
                  <c:v>1.0064057018967301</c:v>
                </c:pt>
                <c:pt idx="3">
                  <c:v>1.0096215182720101</c:v>
                </c:pt>
                <c:pt idx="4">
                  <c:v>1.0128431550791901</c:v>
                </c:pt>
                <c:pt idx="5">
                  <c:v>1.01606836780249</c:v>
                </c:pt>
                <c:pt idx="6">
                  <c:v>1.0192948834033599</c:v>
                </c:pt>
                <c:pt idx="7">
                  <c:v>1.02252040026763</c:v>
                </c:pt>
                <c:pt idx="8">
                  <c:v>1.02574301324309</c:v>
                </c:pt>
                <c:pt idx="9">
                  <c:v>1.02896249947523</c:v>
                </c:pt>
                <c:pt idx="10">
                  <c:v>1.03217906200191</c:v>
                </c:pt>
                <c:pt idx="11">
                  <c:v>1.0353929073816901</c:v>
                </c:pt>
                <c:pt idx="12">
                  <c:v>1.03860424568973</c:v>
                </c:pt>
                <c:pt idx="13">
                  <c:v>1.0418132905138899</c:v>
                </c:pt>
                <c:pt idx="14">
                  <c:v>1.04502025895136</c:v>
                </c:pt>
                <c:pt idx="15">
                  <c:v>1.04822537160563</c:v>
                </c:pt>
                <c:pt idx="16">
                  <c:v>1.05142885258385</c:v>
                </c:pt>
                <c:pt idx="17">
                  <c:v>1.0546309294946901</c:v>
                </c:pt>
                <c:pt idx="18">
                  <c:v>1.0578318334465899</c:v>
                </c:pt>
                <c:pt idx="19">
                  <c:v>1.0610317990465099</c:v>
                </c:pt>
                <c:pt idx="20">
                  <c:v>1.0642310643991899</c:v>
                </c:pt>
                <c:pt idx="21">
                  <c:v>1.06742987110683</c:v>
                </c:pt>
                <c:pt idx="22">
                  <c:v>1.07062846426938</c:v>
                </c:pt>
                <c:pt idx="23">
                  <c:v>1.07382709248528</c:v>
                </c:pt>
                <c:pt idx="24">
                  <c:v>1.07702600785284</c:v>
                </c:pt>
                <c:pt idx="25">
                  <c:v>1.0802254659721</c:v>
                </c:pt>
                <c:pt idx="26">
                  <c:v>1.0834257259473401</c:v>
                </c:pt>
                <c:pt idx="27">
                  <c:v>1.0866270503901301</c:v>
                </c:pt>
                <c:pt idx="28">
                  <c:v>1.0898297054230801</c:v>
                </c:pt>
                <c:pt idx="29">
                  <c:v>1.0930339606841399</c:v>
                </c:pt>
                <c:pt idx="30">
                  <c:v>1.09624008933157</c:v>
                </c:pt>
                <c:pt idx="31">
                  <c:v>1.09944836804968</c:v>
                </c:pt>
                <c:pt idx="32">
                  <c:v>1.10265907705505</c:v>
                </c:pt>
                <c:pt idx="33">
                  <c:v>1.10587250010367</c:v>
                </c:pt>
                <c:pt idx="34">
                  <c:v>1.1090889244986699</c:v>
                </c:pt>
                <c:pt idx="35">
                  <c:v>1.1123086410987799</c:v>
                </c:pt>
                <c:pt idx="36">
                  <c:v>1.1155319443276299</c:v>
                </c:pt>
                <c:pt idx="37">
                  <c:v>1.11875913218376</c:v>
                </c:pt>
                <c:pt idx="38">
                  <c:v>1.12199050625139</c:v>
                </c:pt>
                <c:pt idx="39">
                  <c:v>1.1252263717120901</c:v>
                </c:pt>
                <c:pt idx="40">
                  <c:v>1.1284670373571699</c:v>
                </c:pt>
                <c:pt idx="41">
                  <c:v>1.1317128156009799</c:v>
                </c:pt>
                <c:pt idx="42">
                  <c:v>1.1349640224950099</c:v>
                </c:pt>
                <c:pt idx="43">
                  <c:v>1.1382209777429599</c:v>
                </c:pt>
                <c:pt idx="44">
                  <c:v>1.14148400471657</c:v>
                </c:pt>
                <c:pt idx="45">
                  <c:v>1.14475343047249</c:v>
                </c:pt>
                <c:pt idx="46">
                  <c:v>1.14802958576999</c:v>
                </c:pt>
                <c:pt idx="47">
                  <c:v>1.1513128050896499</c:v>
                </c:pt>
                <c:pt idx="48">
                  <c:v>1.15460342665305</c:v>
                </c:pt>
                <c:pt idx="49">
                  <c:v>1.1579017924433801</c:v>
                </c:pt>
                <c:pt idx="50">
                  <c:v>1.16120824822709</c:v>
                </c:pt>
                <c:pt idx="51">
                  <c:v>1.1645231435765599</c:v>
                </c:pt>
                <c:pt idx="52">
                  <c:v>1.16784683189382</c:v>
                </c:pt>
                <c:pt idx="53">
                  <c:v>1.1711796704353199</c:v>
                </c:pt>
                <c:pt idx="54">
                  <c:v>1.17452196418135</c:v>
                </c:pt>
                <c:pt idx="55">
                  <c:v>1.1778737961116199</c:v>
                </c:pt>
                <c:pt idx="56">
                  <c:v>1.1812351934460701</c:v>
                </c:pt>
                <c:pt idx="57">
                  <c:v>1.1846061834822701</c:v>
                </c:pt>
                <c:pt idx="58">
                  <c:v>1.18798679359574</c:v>
                </c:pt>
                <c:pt idx="59">
                  <c:v>1.1913770512400901</c:v>
                </c:pt>
                <c:pt idx="60">
                  <c:v>1.1947769839472899</c:v>
                </c:pt>
                <c:pt idx="61">
                  <c:v>1.1981866193278801</c:v>
                </c:pt>
                <c:pt idx="62">
                  <c:v>1.2016059850712</c:v>
                </c:pt>
                <c:pt idx="63">
                  <c:v>1.20503510894559</c:v>
                </c:pt>
                <c:pt idx="64">
                  <c:v>1.20847401879866</c:v>
                </c:pt>
                <c:pt idx="65">
                  <c:v>1.2119227425574699</c:v>
                </c:pt>
                <c:pt idx="66">
                  <c:v>1.2153813082287901</c:v>
                </c:pt>
                <c:pt idx="67">
                  <c:v>1.21884974389932</c:v>
                </c:pt>
                <c:pt idx="68">
                  <c:v>1.22232807773589</c:v>
                </c:pt>
                <c:pt idx="69">
                  <c:v>1.2258163379857401</c:v>
                </c:pt>
                <c:pt idx="70">
                  <c:v>1.22931455297671</c:v>
                </c:pt>
                <c:pt idx="71">
                  <c:v>1.2328227511174701</c:v>
                </c:pt>
                <c:pt idx="72">
                  <c:v>1.23634096089777</c:v>
                </c:pt>
                <c:pt idx="73">
                  <c:v>1.23986921088868</c:v>
                </c:pt>
                <c:pt idx="74">
                  <c:v>1.24340752974279</c:v>
                </c:pt>
                <c:pt idx="75">
                  <c:v>1.2469559461944499</c:v>
                </c:pt>
                <c:pt idx="76">
                  <c:v>1.2505144890600299</c:v>
                </c:pt>
                <c:pt idx="77">
                  <c:v>1.25408318723812</c:v>
                </c:pt>
                <c:pt idx="78">
                  <c:v>1.2576620697098</c:v>
                </c:pt>
                <c:pt idx="79">
                  <c:v>1.2612511655388401</c:v>
                </c:pt>
                <c:pt idx="80">
                  <c:v>1.26485050387194</c:v>
                </c:pt>
                <c:pt idx="81">
                  <c:v>1.2684601139390099</c:v>
                </c:pt>
                <c:pt idx="82">
                  <c:v>1.2720800250533599</c:v>
                </c:pt>
                <c:pt idx="83">
                  <c:v>1.27571026661194</c:v>
                </c:pt>
                <c:pt idx="84">
                  <c:v>1.27935086809562</c:v>
                </c:pt>
                <c:pt idx="85">
                  <c:v>1.2830018590693799</c:v>
                </c:pt>
                <c:pt idx="86">
                  <c:v>1.2866632691825901</c:v>
                </c:pt>
                <c:pt idx="87">
                  <c:v>1.2903351281692099</c:v>
                </c:pt>
                <c:pt idx="88">
                  <c:v>1.2940174658480701</c:v>
                </c:pt>
                <c:pt idx="89">
                  <c:v>1.2977103121231</c:v>
                </c:pt>
                <c:pt idx="90">
                  <c:v>1.3014136969835499</c:v>
                </c:pt>
                <c:pt idx="91">
                  <c:v>1.3051276505042899</c:v>
                </c:pt>
                <c:pt idx="92">
                  <c:v>1.3088522028459699</c:v>
                </c:pt>
                <c:pt idx="93">
                  <c:v>1.3125873842553399</c:v>
                </c:pt>
                <c:pt idx="94">
                  <c:v>1.31633322506547</c:v>
                </c:pt>
                <c:pt idx="95">
                  <c:v>1.3200897556959901</c:v>
                </c:pt>
                <c:pt idx="96">
                  <c:v>1.32385700665332</c:v>
                </c:pt>
                <c:pt idx="97">
                  <c:v>1.32763500853098</c:v>
                </c:pt>
                <c:pt idx="98">
                  <c:v>1.33142379200975</c:v>
                </c:pt>
                <c:pt idx="99">
                  <c:v>1.33522338785801</c:v>
                </c:pt>
                <c:pt idx="100">
                  <c:v>1.33903382693191</c:v>
                </c:pt>
              </c:numCache>
            </c:numRef>
          </c:yVal>
          <c:smooth val="0"/>
          <c:extLst>
            <c:ext xmlns:c16="http://schemas.microsoft.com/office/drawing/2014/chart" uri="{C3380CC4-5D6E-409C-BE32-E72D297353CC}">
              <c16:uniqueId val="{00000000-6CEB-4130-9459-D29083E1AB4F}"/>
            </c:ext>
          </c:extLst>
        </c:ser>
        <c:ser>
          <c:idx val="1"/>
          <c:order val="1"/>
          <c:tx>
            <c:strRef>
              <c:f>Microsoft_Excel_Worksheet8!$C$1</c:f>
              <c:strCache>
                <c:ptCount val="1"/>
                <c:pt idx="0">
                  <c:v>lower</c:v>
                </c:pt>
              </c:strCache>
            </c:strRef>
          </c:tx>
          <c:spPr>
            <a:ln w="41275">
              <a:solidFill>
                <a:srgbClr val="009900"/>
              </a:solidFill>
              <a:prstDash val="sysDash"/>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Microsoft_Excel_Worksheet8!$C$2:$C$10002</c:f>
              <c:numCache>
                <c:formatCode>General</c:formatCode>
                <c:ptCount val="10001"/>
                <c:pt idx="0">
                  <c:v>1</c:v>
                </c:pt>
                <c:pt idx="1">
                  <c:v>0.995648168872724</c:v>
                </c:pt>
                <c:pt idx="2">
                  <c:v>0.991325355596677</c:v>
                </c:pt>
                <c:pt idx="3">
                  <c:v>0.98708151432112701</c:v>
                </c:pt>
                <c:pt idx="4">
                  <c:v>0.982975671669443</c:v>
                </c:pt>
                <c:pt idx="5">
                  <c:v>0.97906573813228603</c:v>
                </c:pt>
                <c:pt idx="6">
                  <c:v>0.97540851228210901</c:v>
                </c:pt>
                <c:pt idx="7">
                  <c:v>0.97205970455630697</c:v>
                </c:pt>
                <c:pt idx="8">
                  <c:v>0.96906290716807397</c:v>
                </c:pt>
                <c:pt idx="9">
                  <c:v>0.96641688555363503</c:v>
                </c:pt>
                <c:pt idx="10">
                  <c:v>0.96410957475927395</c:v>
                </c:pt>
                <c:pt idx="11">
                  <c:v>0.96212924457204296</c:v>
                </c:pt>
                <c:pt idx="12">
                  <c:v>0.96046447329600804</c:v>
                </c:pt>
                <c:pt idx="13">
                  <c:v>0.95910411568854703</c:v>
                </c:pt>
                <c:pt idx="14">
                  <c:v>0.95803726860469895</c:v>
                </c:pt>
                <c:pt idx="15">
                  <c:v>0.957253235900271</c:v>
                </c:pt>
                <c:pt idx="16">
                  <c:v>0.95674149331527103</c:v>
                </c:pt>
                <c:pt idx="17">
                  <c:v>0.95649165369398903</c:v>
                </c:pt>
                <c:pt idx="18">
                  <c:v>0.95649343273429999</c:v>
                </c:pt>
                <c:pt idx="19">
                  <c:v>0.95673661538995503</c:v>
                </c:pt>
                <c:pt idx="20">
                  <c:v>0.95721102302960903</c:v>
                </c:pt>
                <c:pt idx="21">
                  <c:v>0.95790648146393198</c:v>
                </c:pt>
                <c:pt idx="22">
                  <c:v>0.95881278997740305</c:v>
                </c:pt>
                <c:pt idx="23">
                  <c:v>0.95991969153946</c:v>
                </c:pt>
                <c:pt idx="24">
                  <c:v>0.96121684441806299</c:v>
                </c:pt>
                <c:pt idx="25">
                  <c:v>0.96269379547633405</c:v>
                </c:pt>
                <c:pt idx="26">
                  <c:v>0.96433995549862705</c:v>
                </c:pt>
                <c:pt idx="27">
                  <c:v>0.96614457696550504</c:v>
                </c:pt>
                <c:pt idx="28">
                  <c:v>0.96809673477611802</c:v>
                </c:pt>
                <c:pt idx="29">
                  <c:v>0.97018531049961598</c:v>
                </c:pt>
                <c:pt idx="30">
                  <c:v>0.97239898082151299</c:v>
                </c:pt>
                <c:pt idx="31">
                  <c:v>0.97472621093232403</c:v>
                </c:pt>
                <c:pt idx="32">
                  <c:v>0.97715525367891598</c:v>
                </c:pt>
                <c:pt idx="33">
                  <c:v>0.97967415535676805</c:v>
                </c:pt>
                <c:pt idx="34">
                  <c:v>0.98227076905511501</c:v>
                </c:pt>
                <c:pt idx="35">
                  <c:v>0.98493277646659605</c:v>
                </c:pt>
                <c:pt idx="36">
                  <c:v>0.98764771902720405</c:v>
                </c:pt>
                <c:pt idx="37">
                  <c:v>0.99040303914913297</c:v>
                </c:pt>
                <c:pt idx="38">
                  <c:v>0.99318613213738705</c:v>
                </c:pt>
                <c:pt idx="39">
                  <c:v>0.99598440913129505</c:v>
                </c:pt>
                <c:pt idx="40">
                  <c:v>0.99878537107905396</c:v>
                </c:pt>
                <c:pt idx="41">
                  <c:v>1.0015766933374399</c:v>
                </c:pt>
                <c:pt idx="42">
                  <c:v>1.0043463199984199</c:v>
                </c:pt>
                <c:pt idx="43">
                  <c:v>1.0070825664974099</c:v>
                </c:pt>
                <c:pt idx="44">
                  <c:v>1.0097742284838001</c:v>
                </c:pt>
                <c:pt idx="45">
                  <c:v>1.0124106943705999</c:v>
                </c:pt>
                <c:pt idx="46">
                  <c:v>1.01498205847558</c:v>
                </c:pt>
                <c:pt idx="47">
                  <c:v>1.0174792312704699</c:v>
                </c:pt>
                <c:pt idx="48">
                  <c:v>1.0198940430183701</c:v>
                </c:pt>
                <c:pt idx="49">
                  <c:v>1.02221933704375</c:v>
                </c:pt>
                <c:pt idx="50">
                  <c:v>1.02444904907034</c:v>
                </c:pt>
                <c:pt idx="51">
                  <c:v>1.0265782694858301</c:v>
                </c:pt>
                <c:pt idx="52">
                  <c:v>1.0286032860302301</c:v>
                </c:pt>
                <c:pt idx="53">
                  <c:v>1.03052160521523</c:v>
                </c:pt>
                <c:pt idx="54">
                  <c:v>1.03233237699378</c:v>
                </c:pt>
                <c:pt idx="55">
                  <c:v>1.0340373329108901</c:v>
                </c:pt>
                <c:pt idx="56">
                  <c:v>1.0356389247621201</c:v>
                </c:pt>
                <c:pt idx="57">
                  <c:v>1.0371397879069599</c:v>
                </c:pt>
                <c:pt idx="58">
                  <c:v>1.03854270950553</c:v>
                </c:pt>
                <c:pt idx="59">
                  <c:v>1.0398505977511501</c:v>
                </c:pt>
                <c:pt idx="60">
                  <c:v>1.04106645258444</c:v>
                </c:pt>
                <c:pt idx="61">
                  <c:v>1.0421933382692601</c:v>
                </c:pt>
                <c:pt idx="62">
                  <c:v>1.04323435810784</c:v>
                </c:pt>
                <c:pt idx="63">
                  <c:v>1.0441926314763801</c:v>
                </c:pt>
                <c:pt idx="64">
                  <c:v>1.0450712732759</c:v>
                </c:pt>
                <c:pt idx="65">
                  <c:v>1.0458733758187999</c:v>
                </c:pt>
                <c:pt idx="66">
                  <c:v>1.04660199310959</c:v>
                </c:pt>
                <c:pt idx="67">
                  <c:v>1.0472601274292399</c:v>
                </c:pt>
                <c:pt idx="68">
                  <c:v>1.0478507180955601</c:v>
                </c:pt>
                <c:pt idx="69">
                  <c:v>1.0483766322458601</c:v>
                </c:pt>
                <c:pt idx="70">
                  <c:v>1.0488406574718101</c:v>
                </c:pt>
                <c:pt idx="71">
                  <c:v>1.0492454961278499</c:v>
                </c:pt>
                <c:pt idx="72">
                  <c:v>1.0495937611328801</c:v>
                </c:pt>
                <c:pt idx="73">
                  <c:v>1.04988797308821</c:v>
                </c:pt>
                <c:pt idx="74">
                  <c:v>1.0501305585421701</c:v>
                </c:pt>
                <c:pt idx="75">
                  <c:v>1.05032384924161</c:v>
                </c:pt>
                <c:pt idx="76">
                  <c:v>1.0504700822224899</c:v>
                </c:pt>
                <c:pt idx="77">
                  <c:v>1.0505714006046001</c:v>
                </c:pt>
                <c:pt idx="78">
                  <c:v>1.0506298549684101</c:v>
                </c:pt>
                <c:pt idx="79">
                  <c:v>1.05064740520568</c:v>
                </c:pt>
                <c:pt idx="80">
                  <c:v>1.05062592274765</c:v>
                </c:pt>
                <c:pt idx="81">
                  <c:v>1.0505671930870299</c:v>
                </c:pt>
                <c:pt idx="82">
                  <c:v>1.0504729185211199</c:v>
                </c:pt>
                <c:pt idx="83">
                  <c:v>1.0503447210535399</c:v>
                </c:pt>
                <c:pt idx="84">
                  <c:v>1.0501841454015499</c:v>
                </c:pt>
                <c:pt idx="85">
                  <c:v>1.04999266206417</c:v>
                </c:pt>
                <c:pt idx="86">
                  <c:v>1.0497716704136499</c:v>
                </c:pt>
                <c:pt idx="87">
                  <c:v>1.0495225017796199</c:v>
                </c:pt>
                <c:pt idx="88">
                  <c:v>1.0492464225006</c:v>
                </c:pt>
                <c:pt idx="89">
                  <c:v>1.04894463692275</c:v>
                </c:pt>
                <c:pt idx="90">
                  <c:v>1.04861829032984</c:v>
                </c:pt>
                <c:pt idx="91">
                  <c:v>1.04826847179219</c:v>
                </c:pt>
                <c:pt idx="92">
                  <c:v>1.04789621692515</c:v>
                </c:pt>
                <c:pt idx="93">
                  <c:v>1.0475025105506499</c:v>
                </c:pt>
                <c:pt idx="94">
                  <c:v>1.04708828925717</c:v>
                </c:pt>
                <c:pt idx="95">
                  <c:v>1.04665444385561</c:v>
                </c:pt>
                <c:pt idx="96">
                  <c:v>1.04620182172964</c:v>
                </c:pt>
                <c:pt idx="97">
                  <c:v>1.0457312290807701</c:v>
                </c:pt>
                <c:pt idx="98">
                  <c:v>1.0452434330689599</c:v>
                </c:pt>
                <c:pt idx="99">
                  <c:v>1.0447391638505701</c:v>
                </c:pt>
                <c:pt idx="100">
                  <c:v>1.0442191165161401</c:v>
                </c:pt>
              </c:numCache>
            </c:numRef>
          </c:yVal>
          <c:smooth val="0"/>
          <c:extLst>
            <c:ext xmlns:c16="http://schemas.microsoft.com/office/drawing/2014/chart" uri="{C3380CC4-5D6E-409C-BE32-E72D297353CC}">
              <c16:uniqueId val="{00000001-6CEB-4130-9459-D29083E1AB4F}"/>
            </c:ext>
          </c:extLst>
        </c:ser>
        <c:ser>
          <c:idx val="2"/>
          <c:order val="2"/>
          <c:tx>
            <c:strRef>
              <c:f>Microsoft_Excel_Worksheet8!$D$1</c:f>
              <c:strCache>
                <c:ptCount val="1"/>
                <c:pt idx="0">
                  <c:v>upper</c:v>
                </c:pt>
              </c:strCache>
            </c:strRef>
          </c:tx>
          <c:spPr>
            <a:ln w="41275">
              <a:solidFill>
                <a:srgbClr val="009900"/>
              </a:solidFill>
              <a:prstDash val="sysDash"/>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Microsoft_Excel_Worksheet8!$D$2:$D$10002</c:f>
              <c:numCache>
                <c:formatCode>General</c:formatCode>
                <c:ptCount val="10001"/>
                <c:pt idx="0">
                  <c:v>1</c:v>
                </c:pt>
                <c:pt idx="1">
                  <c:v>1.0108049231327201</c:v>
                </c:pt>
                <c:pt idx="2">
                  <c:v>1.0217154550643099</c:v>
                </c:pt>
                <c:pt idx="3">
                  <c:v>1.0326762231576501</c:v>
                </c:pt>
                <c:pt idx="4">
                  <c:v>1.0436181549117101</c:v>
                </c:pt>
                <c:pt idx="5">
                  <c:v>1.0544694680239299</c:v>
                </c:pt>
                <c:pt idx="6">
                  <c:v>1.06515582573857</c:v>
                </c:pt>
                <c:pt idx="7">
                  <c:v>1.07560056657293</c:v>
                </c:pt>
                <c:pt idx="8">
                  <c:v>1.08573831629955</c:v>
                </c:pt>
                <c:pt idx="9">
                  <c:v>1.09555600812974</c:v>
                </c:pt>
                <c:pt idx="10">
                  <c:v>1.1050544916548</c:v>
                </c:pt>
                <c:pt idx="11">
                  <c:v>1.1142354093323099</c:v>
                </c:pt>
                <c:pt idx="12">
                  <c:v>1.1231011756874101</c:v>
                </c:pt>
                <c:pt idx="13">
                  <c:v>1.1316549627275601</c:v>
                </c:pt>
                <c:pt idx="14">
                  <c:v>1.13990068800693</c:v>
                </c:pt>
                <c:pt idx="15">
                  <c:v>1.1478430037840499</c:v>
                </c:pt>
                <c:pt idx="16">
                  <c:v>1.15548728655538</c:v>
                </c:pt>
                <c:pt idx="17">
                  <c:v>1.1628396266201799</c:v>
                </c:pt>
                <c:pt idx="18">
                  <c:v>1.1699068175032801</c:v>
                </c:pt>
                <c:pt idx="19">
                  <c:v>1.17669634513676</c:v>
                </c:pt>
                <c:pt idx="20">
                  <c:v>1.1832163767269901</c:v>
                </c:pt>
                <c:pt idx="21">
                  <c:v>1.18947574922954</c:v>
                </c:pt>
                <c:pt idx="22">
                  <c:v>1.19548395733313</c:v>
                </c:pt>
                <c:pt idx="23">
                  <c:v>1.20125114081795</c:v>
                </c:pt>
                <c:pt idx="24">
                  <c:v>1.20678807110762</c:v>
                </c:pt>
                <c:pt idx="25">
                  <c:v>1.21210613677767</c:v>
                </c:pt>
                <c:pt idx="26">
                  <c:v>1.2172173277188201</c:v>
                </c:pt>
                <c:pt idx="27">
                  <c:v>1.22213421758069</c:v>
                </c:pt>
                <c:pt idx="28">
                  <c:v>1.2268699440425701</c:v>
                </c:pt>
                <c:pt idx="29">
                  <c:v>1.2314381863745201</c:v>
                </c:pt>
                <c:pt idx="30">
                  <c:v>1.2358531396674499</c:v>
                </c:pt>
                <c:pt idx="31">
                  <c:v>1.24012948502831</c:v>
                </c:pt>
                <c:pt idx="32">
                  <c:v>1.2442823549628199</c:v>
                </c:pt>
                <c:pt idx="33">
                  <c:v>1.24832729310919</c:v>
                </c:pt>
                <c:pt idx="34">
                  <c:v>1.25228020745122</c:v>
                </c:pt>
                <c:pt idx="35">
                  <c:v>1.2561573161383801</c:v>
                </c:pt>
                <c:pt idx="36">
                  <c:v>1.2599750850850799</c:v>
                </c:pt>
                <c:pt idx="37">
                  <c:v>1.2637501566229401</c:v>
                </c:pt>
                <c:pt idx="38">
                  <c:v>1.2674992686508</c:v>
                </c:pt>
                <c:pt idx="39">
                  <c:v>1.2712391639751599</c:v>
                </c:pt>
                <c:pt idx="40">
                  <c:v>1.2749864898660801</c:v>
                </c:pt>
                <c:pt idx="41">
                  <c:v>1.2787576882681899</c:v>
                </c:pt>
                <c:pt idx="42">
                  <c:v>1.28256887759602</c:v>
                </c:pt>
                <c:pt idx="43">
                  <c:v>1.2864357275888401</c:v>
                </c:pt>
                <c:pt idx="44">
                  <c:v>1.29037332927405</c:v>
                </c:pt>
                <c:pt idx="45">
                  <c:v>1.29439606265047</c:v>
                </c:pt>
                <c:pt idx="46">
                  <c:v>1.2985174652078899</c:v>
                </c:pt>
                <c:pt idx="47">
                  <c:v>1.3027501047940699</c:v>
                </c:pt>
                <c:pt idx="48">
                  <c:v>1.3071054605767101</c:v>
                </c:pt>
                <c:pt idx="49">
                  <c:v>1.3115938158839699</c:v>
                </c:pt>
                <c:pt idx="50">
                  <c:v>1.3162241665159</c:v>
                </c:pt>
                <c:pt idx="51">
                  <c:v>1.3210041476960599</c:v>
                </c:pt>
                <c:pt idx="52">
                  <c:v>1.3259399821947899</c:v>
                </c:pt>
                <c:pt idx="53">
                  <c:v>1.3310364513459201</c:v>
                </c:pt>
                <c:pt idx="54">
                  <c:v>1.33629621146012</c:v>
                </c:pt>
                <c:pt idx="55">
                  <c:v>1.34171817149078</c:v>
                </c:pt>
                <c:pt idx="56">
                  <c:v>1.3473002499940501</c:v>
                </c:pt>
                <c:pt idx="57">
                  <c:v>1.35304018446385</c:v>
                </c:pt>
                <c:pt idx="58">
                  <c:v>1.35893556311212</c:v>
                </c:pt>
                <c:pt idx="59">
                  <c:v>1.36498385565308</c:v>
                </c:pt>
                <c:pt idx="60">
                  <c:v>1.37118244260627</c:v>
                </c:pt>
                <c:pt idx="61">
                  <c:v>1.37752864273775</c:v>
                </c:pt>
                <c:pt idx="62">
                  <c:v>1.3840197383622399</c:v>
                </c:pt>
                <c:pt idx="63">
                  <c:v>1.39065299832501</c:v>
                </c:pt>
                <c:pt idx="64">
                  <c:v>1.3974256985684399</c:v>
                </c:pt>
                <c:pt idx="65">
                  <c:v>1.4043351402631801</c:v>
                </c:pt>
                <c:pt idx="66">
                  <c:v>1.4113786655451801</c:v>
                </c:pt>
                <c:pt idx="67">
                  <c:v>1.41855367094917</c:v>
                </c:pt>
                <c:pt idx="68">
                  <c:v>1.4258576186663201</c:v>
                </c:pt>
                <c:pt idx="69">
                  <c:v>1.4332880457797099</c:v>
                </c:pt>
                <c:pt idx="70">
                  <c:v>1.44084257164768</c:v>
                </c:pt>
                <c:pt idx="71">
                  <c:v>1.44851890361381</c:v>
                </c:pt>
                <c:pt idx="72">
                  <c:v>1.4563148412237099</c:v>
                </c:pt>
                <c:pt idx="73">
                  <c:v>1.4642282791257</c:v>
                </c:pt>
                <c:pt idx="74">
                  <c:v>1.4722572088249299</c:v>
                </c:pt>
                <c:pt idx="75">
                  <c:v>1.4803997194507399</c:v>
                </c:pt>
                <c:pt idx="76">
                  <c:v>1.4886539976850599</c:v>
                </c:pt>
                <c:pt idx="77">
                  <c:v>1.49701832698686</c:v>
                </c:pt>
                <c:pt idx="78">
                  <c:v>1.5054910862344599</c:v>
                </c:pt>
                <c:pt idx="79">
                  <c:v>1.51407074789439</c:v>
                </c:pt>
                <c:pt idx="80">
                  <c:v>1.52275587581268</c:v>
                </c:pt>
                <c:pt idx="81">
                  <c:v>1.5315451227124699</c:v>
                </c:pt>
                <c:pt idx="82">
                  <c:v>1.5404372274707301</c:v>
                </c:pt>
                <c:pt idx="83">
                  <c:v>1.5494310122363799</c:v>
                </c:pt>
                <c:pt idx="84">
                  <c:v>1.55852537944304</c:v>
                </c:pt>
                <c:pt idx="85">
                  <c:v>1.5677193087611301</c:v>
                </c:pt>
                <c:pt idx="86">
                  <c:v>1.5770118540266</c:v>
                </c:pt>
                <c:pt idx="87">
                  <c:v>1.5864021401773201</c:v>
                </c:pt>
                <c:pt idx="88">
                  <c:v>1.59588936022214</c:v>
                </c:pt>
                <c:pt idx="89">
                  <c:v>1.6054727722628599</c:v>
                </c:pt>
                <c:pt idx="90">
                  <c:v>1.6151516965850901</c:v>
                </c:pt>
                <c:pt idx="91">
                  <c:v>1.6249255128303699</c:v>
                </c:pt>
                <c:pt idx="92">
                  <c:v>1.63479365725881</c:v>
                </c:pt>
                <c:pt idx="93">
                  <c:v>1.64475562010883</c:v>
                </c:pt>
                <c:pt idx="94">
                  <c:v>1.6548109430586</c:v>
                </c:pt>
                <c:pt idx="95">
                  <c:v>1.6649592167917999</c:v>
                </c:pt>
                <c:pt idx="96">
                  <c:v>1.67520007866895</c:v>
                </c:pt>
                <c:pt idx="97">
                  <c:v>1.68553321050423</c:v>
                </c:pt>
                <c:pt idx="98">
                  <c:v>1.69595833644685</c:v>
                </c:pt>
                <c:pt idx="99">
                  <c:v>1.7064752209653</c:v>
                </c:pt>
                <c:pt idx="100">
                  <c:v>1.7170836669319001</c:v>
                </c:pt>
              </c:numCache>
            </c:numRef>
          </c:yVal>
          <c:smooth val="1"/>
          <c:extLst>
            <c:ext xmlns:c16="http://schemas.microsoft.com/office/drawing/2014/chart" uri="{C3380CC4-5D6E-409C-BE32-E72D297353CC}">
              <c16:uniqueId val="{00000002-6CEB-4130-9459-D29083E1AB4F}"/>
            </c:ext>
          </c:extLst>
        </c:ser>
        <c:dLbls>
          <c:showLegendKey val="0"/>
          <c:showVal val="0"/>
          <c:showCatName val="0"/>
          <c:showSerName val="0"/>
          <c:showPercent val="0"/>
          <c:showBubbleSize val="0"/>
        </c:dLbls>
        <c:axId val="562488696"/>
        <c:axId val="562489088"/>
      </c:scatterChart>
      <c:valAx>
        <c:axId val="562488696"/>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Recipient</a:t>
                </a:r>
                <a:r>
                  <a:rPr lang="en-US" sz="1700" baseline="0" dirty="0" smtClean="0">
                    <a:solidFill>
                      <a:schemeClr val="bg2"/>
                    </a:solidFill>
                  </a:rPr>
                  <a:t> </a:t>
                </a:r>
                <a:r>
                  <a:rPr lang="en-US" sz="1700" dirty="0" smtClean="0">
                    <a:solidFill>
                      <a:schemeClr val="bg2"/>
                    </a:solidFill>
                  </a:rPr>
                  <a:t>PRA (%)</a:t>
                </a:r>
                <a:endParaRPr lang="en-US" sz="1700" dirty="0">
                  <a:solidFill>
                    <a:schemeClr val="bg2"/>
                  </a:solidFill>
                </a:endParaRPr>
              </a:p>
            </c:rich>
          </c:tx>
          <c:layout>
            <c:manualLayout>
              <c:xMode val="edge"/>
              <c:yMode val="edge"/>
              <c:x val="0.40382005899705015"/>
              <c:y val="0.8911965540597748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9088"/>
        <c:crosses val="autoZero"/>
        <c:crossBetween val="midCat"/>
        <c:majorUnit val="10"/>
      </c:valAx>
      <c:valAx>
        <c:axId val="56248908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48869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69291338582675E-2"/>
          <c:y val="0.11565294728000394"/>
          <c:w val="0.9184636539997717"/>
          <c:h val="0.72414381363288705"/>
        </c:manualLayout>
      </c:layout>
      <c:barChart>
        <c:barDir val="col"/>
        <c:grouping val="percentStacked"/>
        <c:varyColors val="0"/>
        <c:ser>
          <c:idx val="1"/>
          <c:order val="0"/>
          <c:tx>
            <c:strRef>
              <c:f>Sheet1!$A$2</c:f>
              <c:strCache>
                <c:ptCount val="1"/>
                <c:pt idx="0">
                  <c:v>&lt;-15 cm</c:v>
                </c:pt>
              </c:strCache>
            </c:strRef>
          </c:tx>
          <c:spPr>
            <a:solidFill>
              <a:srgbClr val="002060"/>
            </a:solidFill>
            <a:ln>
              <a:solidFill>
                <a:schemeClr val="bg2"/>
              </a:solidFill>
            </a:ln>
            <a:effectLst/>
          </c:spPr>
          <c:invertIfNegative val="0"/>
          <c:cat>
            <c:strRef>
              <c:f>Sheet1!$B$1:$L$1</c:f>
              <c:strCache>
                <c:ptCount val="11"/>
                <c:pt idx="0">
                  <c:v>Double 
(N=8,409)</c:v>
                </c:pt>
                <c:pt idx="1">
                  <c:v>Single 
(N=2,889)</c:v>
                </c:pt>
                <c:pt idx="3">
                  <c:v>Double
(N=8,545)</c:v>
                </c:pt>
                <c:pt idx="4">
                  <c:v>Single
(N=5,058)</c:v>
                </c:pt>
                <c:pt idx="6">
                  <c:v>Double 
(N=5,048)</c:v>
                </c:pt>
                <c:pt idx="7">
                  <c:v>Single 
(N=39)</c:v>
                </c:pt>
                <c:pt idx="9">
                  <c:v>Double
(N=5,343)</c:v>
                </c:pt>
                <c:pt idx="10">
                  <c:v>Single 
(N=1,297)</c:v>
                </c:pt>
              </c:strCache>
            </c:strRef>
          </c:cat>
          <c:val>
            <c:numRef>
              <c:f>Sheet1!$B$2:$L$2</c:f>
              <c:numCache>
                <c:formatCode>General</c:formatCode>
                <c:ptCount val="11"/>
                <c:pt idx="0">
                  <c:v>61</c:v>
                </c:pt>
                <c:pt idx="1">
                  <c:v>19</c:v>
                </c:pt>
                <c:pt idx="2">
                  <c:v>0</c:v>
                </c:pt>
                <c:pt idx="3">
                  <c:v>631</c:v>
                </c:pt>
                <c:pt idx="4">
                  <c:v>282</c:v>
                </c:pt>
                <c:pt idx="5">
                  <c:v>0</c:v>
                </c:pt>
                <c:pt idx="6">
                  <c:v>55</c:v>
                </c:pt>
                <c:pt idx="7">
                  <c:v>0</c:v>
                </c:pt>
                <c:pt idx="8">
                  <c:v>0</c:v>
                </c:pt>
                <c:pt idx="9">
                  <c:v>186</c:v>
                </c:pt>
                <c:pt idx="10">
                  <c:v>49</c:v>
                </c:pt>
              </c:numCache>
            </c:numRef>
          </c:val>
          <c:extLst>
            <c:ext xmlns:c16="http://schemas.microsoft.com/office/drawing/2014/chart" uri="{C3380CC4-5D6E-409C-BE32-E72D297353CC}">
              <c16:uniqueId val="{00000000-E283-48BE-BF44-776F664A465F}"/>
            </c:ext>
          </c:extLst>
        </c:ser>
        <c:ser>
          <c:idx val="2"/>
          <c:order val="1"/>
          <c:tx>
            <c:strRef>
              <c:f>Sheet1!$A$3</c:f>
              <c:strCache>
                <c:ptCount val="1"/>
                <c:pt idx="0">
                  <c:v>-15 cm - &lt;-5 cm</c:v>
                </c:pt>
              </c:strCache>
            </c:strRef>
          </c:tx>
          <c:spPr>
            <a:solidFill>
              <a:srgbClr val="0070C0"/>
            </a:solidFill>
            <a:ln>
              <a:solidFill>
                <a:schemeClr val="bg2"/>
              </a:solidFill>
            </a:ln>
            <a:effectLst/>
          </c:spPr>
          <c:invertIfNegative val="0"/>
          <c:cat>
            <c:strRef>
              <c:f>Sheet1!$B$1:$L$1</c:f>
              <c:strCache>
                <c:ptCount val="11"/>
                <c:pt idx="0">
                  <c:v>Double 
(N=8,409)</c:v>
                </c:pt>
                <c:pt idx="1">
                  <c:v>Single 
(N=2,889)</c:v>
                </c:pt>
                <c:pt idx="3">
                  <c:v>Double
(N=8,545)</c:v>
                </c:pt>
                <c:pt idx="4">
                  <c:v>Single
(N=5,058)</c:v>
                </c:pt>
                <c:pt idx="6">
                  <c:v>Double 
(N=5,048)</c:v>
                </c:pt>
                <c:pt idx="7">
                  <c:v>Single 
(N=39)</c:v>
                </c:pt>
                <c:pt idx="9">
                  <c:v>Double
(N=5,343)</c:v>
                </c:pt>
                <c:pt idx="10">
                  <c:v>Single 
(N=1,297)</c:v>
                </c:pt>
              </c:strCache>
            </c:strRef>
          </c:cat>
          <c:val>
            <c:numRef>
              <c:f>Sheet1!$B$3:$L$3</c:f>
              <c:numCache>
                <c:formatCode>General</c:formatCode>
                <c:ptCount val="11"/>
                <c:pt idx="0">
                  <c:v>755</c:v>
                </c:pt>
                <c:pt idx="1">
                  <c:v>268</c:v>
                </c:pt>
                <c:pt idx="2">
                  <c:v>0</c:v>
                </c:pt>
                <c:pt idx="3">
                  <c:v>2473</c:v>
                </c:pt>
                <c:pt idx="4">
                  <c:v>1262</c:v>
                </c:pt>
                <c:pt idx="5">
                  <c:v>0</c:v>
                </c:pt>
                <c:pt idx="6">
                  <c:v>614</c:v>
                </c:pt>
                <c:pt idx="7">
                  <c:v>3</c:v>
                </c:pt>
                <c:pt idx="8">
                  <c:v>0</c:v>
                </c:pt>
                <c:pt idx="9">
                  <c:v>1071</c:v>
                </c:pt>
                <c:pt idx="10">
                  <c:v>268</c:v>
                </c:pt>
              </c:numCache>
            </c:numRef>
          </c:val>
          <c:extLst>
            <c:ext xmlns:c16="http://schemas.microsoft.com/office/drawing/2014/chart" uri="{C3380CC4-5D6E-409C-BE32-E72D297353CC}">
              <c16:uniqueId val="{00000001-E283-48BE-BF44-776F664A465F}"/>
            </c:ext>
          </c:extLst>
        </c:ser>
        <c:ser>
          <c:idx val="3"/>
          <c:order val="2"/>
          <c:tx>
            <c:strRef>
              <c:f>Sheet1!$A$4</c:f>
              <c:strCache>
                <c:ptCount val="1"/>
                <c:pt idx="0">
                  <c:v>-5 cm - 5 cm</c:v>
                </c:pt>
              </c:strCache>
            </c:strRef>
          </c:tx>
          <c:spPr>
            <a:solidFill>
              <a:srgbClr val="00B0F0"/>
            </a:solidFill>
            <a:ln>
              <a:solidFill>
                <a:srgbClr val="000000"/>
              </a:solidFill>
            </a:ln>
            <a:effectLst/>
          </c:spPr>
          <c:invertIfNegative val="0"/>
          <c:cat>
            <c:strRef>
              <c:f>Sheet1!$B$1:$L$1</c:f>
              <c:strCache>
                <c:ptCount val="11"/>
                <c:pt idx="0">
                  <c:v>Double 
(N=8,409)</c:v>
                </c:pt>
                <c:pt idx="1">
                  <c:v>Single 
(N=2,889)</c:v>
                </c:pt>
                <c:pt idx="3">
                  <c:v>Double
(N=8,545)</c:v>
                </c:pt>
                <c:pt idx="4">
                  <c:v>Single
(N=5,058)</c:v>
                </c:pt>
                <c:pt idx="6">
                  <c:v>Double 
(N=5,048)</c:v>
                </c:pt>
                <c:pt idx="7">
                  <c:v>Single 
(N=39)</c:v>
                </c:pt>
                <c:pt idx="9">
                  <c:v>Double
(N=5,343)</c:v>
                </c:pt>
                <c:pt idx="10">
                  <c:v>Single 
(N=1,297)</c:v>
                </c:pt>
              </c:strCache>
            </c:strRef>
          </c:cat>
          <c:val>
            <c:numRef>
              <c:f>Sheet1!$B$4:$M$4</c:f>
              <c:numCache>
                <c:formatCode>General</c:formatCode>
                <c:ptCount val="12"/>
                <c:pt idx="0">
                  <c:v>3462</c:v>
                </c:pt>
                <c:pt idx="1">
                  <c:v>945</c:v>
                </c:pt>
                <c:pt idx="2">
                  <c:v>0</c:v>
                </c:pt>
                <c:pt idx="3">
                  <c:v>3627</c:v>
                </c:pt>
                <c:pt idx="4">
                  <c:v>2134</c:v>
                </c:pt>
                <c:pt idx="5">
                  <c:v>0</c:v>
                </c:pt>
                <c:pt idx="6">
                  <c:v>2113</c:v>
                </c:pt>
                <c:pt idx="7">
                  <c:v>16</c:v>
                </c:pt>
                <c:pt idx="8">
                  <c:v>0</c:v>
                </c:pt>
                <c:pt idx="9">
                  <c:v>2333</c:v>
                </c:pt>
                <c:pt idx="10">
                  <c:v>548</c:v>
                </c:pt>
                <c:pt idx="11">
                  <c:v>0</c:v>
                </c:pt>
              </c:numCache>
            </c:numRef>
          </c:val>
          <c:extLst>
            <c:ext xmlns:c16="http://schemas.microsoft.com/office/drawing/2014/chart" uri="{C3380CC4-5D6E-409C-BE32-E72D297353CC}">
              <c16:uniqueId val="{00000002-E283-48BE-BF44-776F664A465F}"/>
            </c:ext>
          </c:extLst>
        </c:ser>
        <c:ser>
          <c:idx val="4"/>
          <c:order val="3"/>
          <c:tx>
            <c:strRef>
              <c:f>Sheet1!$A$5</c:f>
              <c:strCache>
                <c:ptCount val="1"/>
                <c:pt idx="0">
                  <c:v>&gt;5 cm - 15 cm</c:v>
                </c:pt>
              </c:strCache>
            </c:strRef>
          </c:tx>
          <c:spPr>
            <a:solidFill>
              <a:schemeClr val="accent5">
                <a:lumMod val="50000"/>
              </a:schemeClr>
            </a:solidFill>
            <a:ln>
              <a:solidFill>
                <a:srgbClr val="000000"/>
              </a:solidFill>
            </a:ln>
            <a:effectLst/>
          </c:spPr>
          <c:invertIfNegative val="0"/>
          <c:cat>
            <c:strRef>
              <c:f>Sheet1!$B$1:$L$1</c:f>
              <c:strCache>
                <c:ptCount val="11"/>
                <c:pt idx="0">
                  <c:v>Double 
(N=8,409)</c:v>
                </c:pt>
                <c:pt idx="1">
                  <c:v>Single 
(N=2,889)</c:v>
                </c:pt>
                <c:pt idx="3">
                  <c:v>Double
(N=8,545)</c:v>
                </c:pt>
                <c:pt idx="4">
                  <c:v>Single
(N=5,058)</c:v>
                </c:pt>
                <c:pt idx="6">
                  <c:v>Double 
(N=5,048)</c:v>
                </c:pt>
                <c:pt idx="7">
                  <c:v>Single 
(N=39)</c:v>
                </c:pt>
                <c:pt idx="9">
                  <c:v>Double
(N=5,343)</c:v>
                </c:pt>
                <c:pt idx="10">
                  <c:v>Single 
(N=1,297)</c:v>
                </c:pt>
              </c:strCache>
            </c:strRef>
          </c:cat>
          <c:val>
            <c:numRef>
              <c:f>Sheet1!$B$5:$M$5</c:f>
              <c:numCache>
                <c:formatCode>General</c:formatCode>
                <c:ptCount val="12"/>
                <c:pt idx="0">
                  <c:v>3228</c:v>
                </c:pt>
                <c:pt idx="1">
                  <c:v>1192</c:v>
                </c:pt>
                <c:pt idx="2">
                  <c:v>0</c:v>
                </c:pt>
                <c:pt idx="3">
                  <c:v>1562</c:v>
                </c:pt>
                <c:pt idx="4">
                  <c:v>1175</c:v>
                </c:pt>
                <c:pt idx="5">
                  <c:v>0</c:v>
                </c:pt>
                <c:pt idx="6">
                  <c:v>1742</c:v>
                </c:pt>
                <c:pt idx="7">
                  <c:v>13</c:v>
                </c:pt>
                <c:pt idx="8">
                  <c:v>0</c:v>
                </c:pt>
                <c:pt idx="9">
                  <c:v>1407</c:v>
                </c:pt>
                <c:pt idx="10">
                  <c:v>349</c:v>
                </c:pt>
                <c:pt idx="11">
                  <c:v>0</c:v>
                </c:pt>
              </c:numCache>
            </c:numRef>
          </c:val>
          <c:extLst>
            <c:ext xmlns:c16="http://schemas.microsoft.com/office/drawing/2014/chart" uri="{C3380CC4-5D6E-409C-BE32-E72D297353CC}">
              <c16:uniqueId val="{00000003-E283-48BE-BF44-776F664A465F}"/>
            </c:ext>
          </c:extLst>
        </c:ser>
        <c:ser>
          <c:idx val="0"/>
          <c:order val="4"/>
          <c:tx>
            <c:strRef>
              <c:f>Sheet1!$A$6</c:f>
              <c:strCache>
                <c:ptCount val="1"/>
                <c:pt idx="0">
                  <c:v>&gt;15 cm</c:v>
                </c:pt>
              </c:strCache>
            </c:strRef>
          </c:tx>
          <c:spPr>
            <a:solidFill>
              <a:schemeClr val="accent5">
                <a:lumMod val="25000"/>
              </a:schemeClr>
            </a:solidFill>
            <a:ln>
              <a:solidFill>
                <a:schemeClr val="bg2"/>
              </a:solidFill>
            </a:ln>
            <a:effectLst/>
          </c:spPr>
          <c:invertIfNegative val="0"/>
          <c:cat>
            <c:strRef>
              <c:f>Sheet1!$B$1:$L$1</c:f>
              <c:strCache>
                <c:ptCount val="11"/>
                <c:pt idx="0">
                  <c:v>Double 
(N=8,409)</c:v>
                </c:pt>
                <c:pt idx="1">
                  <c:v>Single 
(N=2,889)</c:v>
                </c:pt>
                <c:pt idx="3">
                  <c:v>Double
(N=8,545)</c:v>
                </c:pt>
                <c:pt idx="4">
                  <c:v>Single
(N=5,058)</c:v>
                </c:pt>
                <c:pt idx="6">
                  <c:v>Double 
(N=5,048)</c:v>
                </c:pt>
                <c:pt idx="7">
                  <c:v>Single 
(N=39)</c:v>
                </c:pt>
                <c:pt idx="9">
                  <c:v>Double
(N=5,343)</c:v>
                </c:pt>
                <c:pt idx="10">
                  <c:v>Single 
(N=1,297)</c:v>
                </c:pt>
              </c:strCache>
            </c:strRef>
          </c:cat>
          <c:val>
            <c:numRef>
              <c:f>Sheet1!$B$6:$M$6</c:f>
              <c:numCache>
                <c:formatCode>General</c:formatCode>
                <c:ptCount val="12"/>
                <c:pt idx="0">
                  <c:v>903</c:v>
                </c:pt>
                <c:pt idx="1">
                  <c:v>465</c:v>
                </c:pt>
                <c:pt idx="2">
                  <c:v>0</c:v>
                </c:pt>
                <c:pt idx="3">
                  <c:v>252</c:v>
                </c:pt>
                <c:pt idx="4">
                  <c:v>205</c:v>
                </c:pt>
                <c:pt idx="5">
                  <c:v>0</c:v>
                </c:pt>
                <c:pt idx="6">
                  <c:v>524</c:v>
                </c:pt>
                <c:pt idx="7">
                  <c:v>7</c:v>
                </c:pt>
                <c:pt idx="8">
                  <c:v>0</c:v>
                </c:pt>
                <c:pt idx="9">
                  <c:v>346</c:v>
                </c:pt>
                <c:pt idx="10">
                  <c:v>83</c:v>
                </c:pt>
                <c:pt idx="11">
                  <c:v>0</c:v>
                </c:pt>
              </c:numCache>
            </c:numRef>
          </c:val>
          <c:extLst>
            <c:ext xmlns:c16="http://schemas.microsoft.com/office/drawing/2014/chart" uri="{C3380CC4-5D6E-409C-BE32-E72D297353CC}">
              <c16:uniqueId val="{00000004-E283-48BE-BF44-776F664A465F}"/>
            </c:ext>
          </c:extLst>
        </c:ser>
        <c:dLbls>
          <c:showLegendKey val="0"/>
          <c:showVal val="0"/>
          <c:showCatName val="0"/>
          <c:showSerName val="0"/>
          <c:showPercent val="0"/>
          <c:showBubbleSize val="0"/>
        </c:dLbls>
        <c:gapWidth val="2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r>
                  <a:rPr lang="en-US" sz="1400" b="1" i="0" baseline="0" dirty="0" smtClean="0">
                    <a:effectLst/>
                  </a:rPr>
                  <a:t>% of Transplants</a:t>
                </a:r>
                <a:endParaRPr lang="en-US" sz="1400" dirty="0">
                  <a:effectLst/>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7.4167636654113883E-2"/>
          <c:y val="1.3864371882123862E-2"/>
          <c:w val="0.90695184297614961"/>
          <c:h val="8.9846230159815035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224115304552465E-2"/>
          <c:y val="0.21448798707853825"/>
          <c:w val="0.88772999818988152"/>
          <c:h val="0.61356107409650718"/>
        </c:manualLayout>
      </c:layout>
      <c:barChart>
        <c:barDir val="col"/>
        <c:grouping val="percentStacked"/>
        <c:varyColors val="0"/>
        <c:ser>
          <c:idx val="0"/>
          <c:order val="0"/>
          <c:tx>
            <c:strRef>
              <c:f>Sheet1!$A$2</c:f>
              <c:strCache>
                <c:ptCount val="1"/>
                <c:pt idx="0">
                  <c:v>A1ATD</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735632183908176E-3"/>
                  <c:y val="4.4986069049061175E-2"/>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63A-47DA-9836-54EF7E9E806C}"/>
                </c:ext>
              </c:extLst>
            </c:dLbl>
            <c:dLbl>
              <c:idx val="1"/>
              <c:layout>
                <c:manualLayout>
                  <c:x val="7.1839080459769854E-3"/>
                  <c:y val="3.7553603876438524E-2"/>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63A-47DA-9836-54EF7E9E806C}"/>
                </c:ext>
              </c:extLst>
            </c:dLbl>
            <c:dLbl>
              <c:idx val="2"/>
              <c:delete val="1"/>
              <c:extLst>
                <c:ext xmlns:c15="http://schemas.microsoft.com/office/drawing/2012/chart" uri="{CE6537A1-D6FC-4f65-9D91-7224C49458BB}"/>
                <c:ext xmlns:c16="http://schemas.microsoft.com/office/drawing/2014/chart" uri="{C3380CC4-5D6E-409C-BE32-E72D297353CC}">
                  <c16:uniqueId val="{00000002-B63A-47DA-9836-54EF7E9E806C}"/>
                </c:ext>
              </c:extLst>
            </c:dLbl>
            <c:dLbl>
              <c:idx val="3"/>
              <c:layout>
                <c:manualLayout>
                  <c:x val="-4.3103448275862068E-3"/>
                  <c:y val="3.6802342014940349E-2"/>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63A-47DA-9836-54EF7E9E806C}"/>
                </c:ext>
              </c:extLst>
            </c:dLbl>
            <c:dLbl>
              <c:idx val="4"/>
              <c:layout>
                <c:manualLayout>
                  <c:x val="4.3103448275861019E-3"/>
                  <c:y val="3.2373511003432262E-2"/>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63A-47DA-9836-54EF7E9E806C}"/>
                </c:ext>
              </c:extLst>
            </c:dLbl>
            <c:dLbl>
              <c:idx val="5"/>
              <c:delete val="1"/>
              <c:extLst>
                <c:ext xmlns:c15="http://schemas.microsoft.com/office/drawing/2012/chart" uri="{CE6537A1-D6FC-4f65-9D91-7224C49458BB}"/>
                <c:ext xmlns:c16="http://schemas.microsoft.com/office/drawing/2014/chart" uri="{C3380CC4-5D6E-409C-BE32-E72D297353CC}">
                  <c16:uniqueId val="{00000005-B63A-47DA-9836-54EF7E9E806C}"/>
                </c:ext>
              </c:extLst>
            </c:dLbl>
            <c:dLbl>
              <c:idx val="6"/>
              <c:layout>
                <c:manualLayout>
                  <c:x val="-5.7471264367816091E-3"/>
                  <c:y val="3.8869775893397941E-2"/>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63A-47DA-9836-54EF7E9E806C}"/>
                </c:ext>
              </c:extLst>
            </c:dLbl>
            <c:dLbl>
              <c:idx val="7"/>
              <c:layout>
                <c:manualLayout>
                  <c:x val="2.8735632183908046E-3"/>
                  <c:y val="3.6070462346052802E-2"/>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63A-47DA-9836-54EF7E9E806C}"/>
                </c:ext>
              </c:extLst>
            </c:dLbl>
            <c:spPr>
              <a:noFill/>
              <a:ln>
                <a:noFill/>
              </a:ln>
              <a:effectLst/>
            </c:spPr>
            <c:txPr>
              <a:bodyPr wrap="square" lIns="38100" tIns="19050" rIns="38100" bIns="19050" anchor="ctr">
                <a:spAutoFit/>
              </a:bodyPr>
              <a:lstStyle/>
              <a:p>
                <a:pPr>
                  <a:defRPr sz="1400" b="1">
                    <a:solidFill>
                      <a:schemeClr val="bg2"/>
                    </a:solidFill>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2005-2009</c:v>
                </c:pt>
                <c:pt idx="1">
                  <c:v>2010-6/2018</c:v>
                </c:pt>
                <c:pt idx="2">
                  <c:v>Column1</c:v>
                </c:pt>
                <c:pt idx="3">
                  <c:v>2005-2009</c:v>
                </c:pt>
                <c:pt idx="4">
                  <c:v>2010-6/2018</c:v>
                </c:pt>
                <c:pt idx="5">
                  <c:v>Column2</c:v>
                </c:pt>
                <c:pt idx="6">
                  <c:v>2005-2009</c:v>
                </c:pt>
                <c:pt idx="7">
                  <c:v>2010-6/2018</c:v>
                </c:pt>
              </c:strCache>
            </c:strRef>
          </c:cat>
          <c:val>
            <c:numRef>
              <c:f>Sheet1!$B$2:$I$2</c:f>
              <c:numCache>
                <c:formatCode>General</c:formatCode>
                <c:ptCount val="8"/>
                <c:pt idx="0">
                  <c:v>282</c:v>
                </c:pt>
                <c:pt idx="1">
                  <c:v>482</c:v>
                </c:pt>
                <c:pt idx="2">
                  <c:v>0</c:v>
                </c:pt>
                <c:pt idx="3">
                  <c:v>247</c:v>
                </c:pt>
                <c:pt idx="4">
                  <c:v>498</c:v>
                </c:pt>
                <c:pt idx="5">
                  <c:v>0</c:v>
                </c:pt>
                <c:pt idx="6">
                  <c:v>32</c:v>
                </c:pt>
                <c:pt idx="7">
                  <c:v>74</c:v>
                </c:pt>
              </c:numCache>
            </c:numRef>
          </c:val>
          <c:extLst>
            <c:ext xmlns:c16="http://schemas.microsoft.com/office/drawing/2014/chart" uri="{C3380CC4-5D6E-409C-BE32-E72D297353CC}">
              <c16:uniqueId val="{00000008-B63A-47DA-9836-54EF7E9E806C}"/>
            </c:ext>
          </c:extLst>
        </c:ser>
        <c:ser>
          <c:idx val="1"/>
          <c:order val="1"/>
          <c:tx>
            <c:strRef>
              <c:f>Sheet1!$A$3</c:f>
              <c:strCache>
                <c:ptCount val="1"/>
                <c:pt idx="0">
                  <c:v>CF</c:v>
                </c:pt>
              </c:strCache>
            </c:strRef>
          </c:tx>
          <c:spPr>
            <a:gradFill flip="none" rotWithShape="1">
              <a:gsLst>
                <a:gs pos="0">
                  <a:srgbClr val="00004C">
                    <a:lumMod val="25000"/>
                    <a:lumOff val="75000"/>
                  </a:srgbClr>
                </a:gs>
                <a:gs pos="50000">
                  <a:schemeClr val="bg1">
                    <a:lumMod val="10000"/>
                    <a:lumOff val="90000"/>
                  </a:schemeClr>
                </a:gs>
                <a:gs pos="100000">
                  <a:srgbClr val="00004C">
                    <a:lumMod val="25000"/>
                    <a:lumOff val="75000"/>
                  </a:srgbClr>
                </a:gs>
              </a:gsLst>
              <a:lin ang="10800000" scaled="1"/>
              <a:tileRect/>
            </a:gradFill>
            <a:ln>
              <a:solidFill>
                <a:schemeClr val="bg2"/>
              </a:solidFill>
            </a:ln>
          </c:spPr>
          <c:invertIfNegative val="0"/>
          <c:cat>
            <c:strRef>
              <c:f>Sheet1!$B$1:$I$1</c:f>
              <c:strCache>
                <c:ptCount val="8"/>
                <c:pt idx="0">
                  <c:v>2005-2009</c:v>
                </c:pt>
                <c:pt idx="1">
                  <c:v>2010-6/2018</c:v>
                </c:pt>
                <c:pt idx="2">
                  <c:v>Column1</c:v>
                </c:pt>
                <c:pt idx="3">
                  <c:v>2005-2009</c:v>
                </c:pt>
                <c:pt idx="4">
                  <c:v>2010-6/2018</c:v>
                </c:pt>
                <c:pt idx="5">
                  <c:v>Column2</c:v>
                </c:pt>
                <c:pt idx="6">
                  <c:v>2005-2009</c:v>
                </c:pt>
                <c:pt idx="7">
                  <c:v>2010-6/2018</c:v>
                </c:pt>
              </c:strCache>
            </c:strRef>
          </c:cat>
          <c:val>
            <c:numRef>
              <c:f>Sheet1!$B$3:$I$3</c:f>
              <c:numCache>
                <c:formatCode>General</c:formatCode>
                <c:ptCount val="8"/>
                <c:pt idx="0">
                  <c:v>980</c:v>
                </c:pt>
                <c:pt idx="1">
                  <c:v>2157</c:v>
                </c:pt>
                <c:pt idx="2">
                  <c:v>0</c:v>
                </c:pt>
                <c:pt idx="3">
                  <c:v>1080</c:v>
                </c:pt>
                <c:pt idx="4">
                  <c:v>2101</c:v>
                </c:pt>
                <c:pt idx="5">
                  <c:v>0</c:v>
                </c:pt>
                <c:pt idx="6">
                  <c:v>159</c:v>
                </c:pt>
                <c:pt idx="7">
                  <c:v>519</c:v>
                </c:pt>
              </c:numCache>
            </c:numRef>
          </c:val>
          <c:extLst>
            <c:ext xmlns:c16="http://schemas.microsoft.com/office/drawing/2014/chart" uri="{C3380CC4-5D6E-409C-BE32-E72D297353CC}">
              <c16:uniqueId val="{00000009-B63A-47DA-9836-54EF7E9E806C}"/>
            </c:ext>
          </c:extLst>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Sheet1!$B$1:$I$1</c:f>
              <c:strCache>
                <c:ptCount val="8"/>
                <c:pt idx="0">
                  <c:v>2005-2009</c:v>
                </c:pt>
                <c:pt idx="1">
                  <c:v>2010-6/2018</c:v>
                </c:pt>
                <c:pt idx="2">
                  <c:v>Column1</c:v>
                </c:pt>
                <c:pt idx="3">
                  <c:v>2005-2009</c:v>
                </c:pt>
                <c:pt idx="4">
                  <c:v>2010-6/2018</c:v>
                </c:pt>
                <c:pt idx="5">
                  <c:v>Column2</c:v>
                </c:pt>
                <c:pt idx="6">
                  <c:v>2005-2009</c:v>
                </c:pt>
                <c:pt idx="7">
                  <c:v>2010-6/2018</c:v>
                </c:pt>
              </c:strCache>
            </c:strRef>
          </c:cat>
          <c:val>
            <c:numRef>
              <c:f>Sheet1!$B$4:$I$4</c:f>
              <c:numCache>
                <c:formatCode>General</c:formatCode>
                <c:ptCount val="8"/>
                <c:pt idx="0">
                  <c:v>1668</c:v>
                </c:pt>
                <c:pt idx="1">
                  <c:v>3968</c:v>
                </c:pt>
                <c:pt idx="2">
                  <c:v>0</c:v>
                </c:pt>
                <c:pt idx="3">
                  <c:v>2296</c:v>
                </c:pt>
                <c:pt idx="4">
                  <c:v>4144</c:v>
                </c:pt>
                <c:pt idx="5">
                  <c:v>0</c:v>
                </c:pt>
                <c:pt idx="6">
                  <c:v>317</c:v>
                </c:pt>
                <c:pt idx="7">
                  <c:v>808</c:v>
                </c:pt>
              </c:numCache>
            </c:numRef>
          </c:val>
          <c:extLst>
            <c:ext xmlns:c16="http://schemas.microsoft.com/office/drawing/2014/chart" uri="{C3380CC4-5D6E-409C-BE32-E72D297353CC}">
              <c16:uniqueId val="{0000000A-B63A-47DA-9836-54EF7E9E806C}"/>
            </c:ext>
          </c:extLst>
        </c:ser>
        <c:ser>
          <c:idx val="3"/>
          <c:order val="3"/>
          <c:tx>
            <c:strRef>
              <c:f>Sheet1!$A$5</c:f>
              <c:strCache>
                <c:ptCount val="1"/>
                <c:pt idx="0">
                  <c:v>IIP</c:v>
                </c:pt>
              </c:strCache>
            </c:strRef>
          </c:tx>
          <c:spPr>
            <a:gradFill flip="none" rotWithShape="1">
              <a:gsLst>
                <a:gs pos="0">
                  <a:schemeClr val="bg1">
                    <a:lumMod val="90000"/>
                    <a:lumOff val="10000"/>
                  </a:schemeClr>
                </a:gs>
                <a:gs pos="50000">
                  <a:schemeClr val="bg1">
                    <a:lumMod val="50000"/>
                    <a:lumOff val="50000"/>
                  </a:schemeClr>
                </a:gs>
                <a:gs pos="100000">
                  <a:schemeClr val="bg1">
                    <a:lumMod val="90000"/>
                    <a:lumOff val="10000"/>
                  </a:schemeClr>
                </a:gs>
              </a:gsLst>
              <a:lin ang="0" scaled="1"/>
              <a:tileRect/>
            </a:gradFill>
            <a:ln>
              <a:solidFill>
                <a:srgbClr val="000000"/>
              </a:solidFill>
            </a:ln>
          </c:spPr>
          <c:invertIfNegative val="0"/>
          <c:cat>
            <c:strRef>
              <c:f>Sheet1!$B$1:$I$1</c:f>
              <c:strCache>
                <c:ptCount val="8"/>
                <c:pt idx="0">
                  <c:v>2005-2009</c:v>
                </c:pt>
                <c:pt idx="1">
                  <c:v>2010-6/2018</c:v>
                </c:pt>
                <c:pt idx="2">
                  <c:v>Column1</c:v>
                </c:pt>
                <c:pt idx="3">
                  <c:v>2005-2009</c:v>
                </c:pt>
                <c:pt idx="4">
                  <c:v>2010-6/2018</c:v>
                </c:pt>
                <c:pt idx="5">
                  <c:v>Column2</c:v>
                </c:pt>
                <c:pt idx="6">
                  <c:v>2005-2009</c:v>
                </c:pt>
                <c:pt idx="7">
                  <c:v>2010-6/2018</c:v>
                </c:pt>
              </c:strCache>
            </c:strRef>
          </c:cat>
          <c:val>
            <c:numRef>
              <c:f>Sheet1!$B$5:$I$5</c:f>
              <c:numCache>
                <c:formatCode>General</c:formatCode>
                <c:ptCount val="8"/>
                <c:pt idx="0">
                  <c:v>856</c:v>
                </c:pt>
                <c:pt idx="1">
                  <c:v>2392</c:v>
                </c:pt>
                <c:pt idx="2">
                  <c:v>0</c:v>
                </c:pt>
                <c:pt idx="3">
                  <c:v>2578</c:v>
                </c:pt>
                <c:pt idx="4">
                  <c:v>7277</c:v>
                </c:pt>
                <c:pt idx="5">
                  <c:v>0</c:v>
                </c:pt>
                <c:pt idx="6">
                  <c:v>177</c:v>
                </c:pt>
                <c:pt idx="7">
                  <c:v>634</c:v>
                </c:pt>
              </c:numCache>
            </c:numRef>
          </c:val>
          <c:extLst>
            <c:ext xmlns:c16="http://schemas.microsoft.com/office/drawing/2014/chart" uri="{C3380CC4-5D6E-409C-BE32-E72D297353CC}">
              <c16:uniqueId val="{0000000B-B63A-47DA-9836-54EF7E9E806C}"/>
            </c:ext>
          </c:extLst>
        </c:ser>
        <c:ser>
          <c:idx val="4"/>
          <c:order val="4"/>
          <c:tx>
            <c:strRef>
              <c:f>Sheet1!$A$6</c:f>
              <c:strCache>
                <c:ptCount val="1"/>
                <c:pt idx="0">
                  <c:v>ILD-not IIP</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Sheet1!$B$1:$I$1</c:f>
              <c:strCache>
                <c:ptCount val="8"/>
                <c:pt idx="0">
                  <c:v>2005-2009</c:v>
                </c:pt>
                <c:pt idx="1">
                  <c:v>2010-6/2018</c:v>
                </c:pt>
                <c:pt idx="2">
                  <c:v>Column1</c:v>
                </c:pt>
                <c:pt idx="3">
                  <c:v>2005-2009</c:v>
                </c:pt>
                <c:pt idx="4">
                  <c:v>2010-6/2018</c:v>
                </c:pt>
                <c:pt idx="5">
                  <c:v>Column2</c:v>
                </c:pt>
                <c:pt idx="6">
                  <c:v>2005-2009</c:v>
                </c:pt>
                <c:pt idx="7">
                  <c:v>2010-6/2018</c:v>
                </c:pt>
              </c:strCache>
            </c:strRef>
          </c:cat>
          <c:val>
            <c:numRef>
              <c:f>Sheet1!$B$6:$I$6</c:f>
              <c:numCache>
                <c:formatCode>General</c:formatCode>
                <c:ptCount val="8"/>
                <c:pt idx="0">
                  <c:v>204</c:v>
                </c:pt>
                <c:pt idx="1">
                  <c:v>766</c:v>
                </c:pt>
                <c:pt idx="2">
                  <c:v>0</c:v>
                </c:pt>
                <c:pt idx="3">
                  <c:v>415</c:v>
                </c:pt>
                <c:pt idx="4">
                  <c:v>1483</c:v>
                </c:pt>
                <c:pt idx="5">
                  <c:v>0</c:v>
                </c:pt>
                <c:pt idx="6">
                  <c:v>54</c:v>
                </c:pt>
                <c:pt idx="7">
                  <c:v>222</c:v>
                </c:pt>
              </c:numCache>
            </c:numRef>
          </c:val>
          <c:extLst>
            <c:ext xmlns:c16="http://schemas.microsoft.com/office/drawing/2014/chart" uri="{C3380CC4-5D6E-409C-BE32-E72D297353CC}">
              <c16:uniqueId val="{0000000C-B63A-47DA-9836-54EF7E9E806C}"/>
            </c:ext>
          </c:extLst>
        </c:ser>
        <c:ser>
          <c:idx val="5"/>
          <c:order val="5"/>
          <c:tx>
            <c:strRef>
              <c:f>Sheet1!$A$7</c:f>
              <c:strCache>
                <c:ptCount val="1"/>
                <c:pt idx="0">
                  <c:v>IPAH</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Sheet1!$B$1:$I$1</c:f>
              <c:strCache>
                <c:ptCount val="8"/>
                <c:pt idx="0">
                  <c:v>2005-2009</c:v>
                </c:pt>
                <c:pt idx="1">
                  <c:v>2010-6/2018</c:v>
                </c:pt>
                <c:pt idx="2">
                  <c:v>Column1</c:v>
                </c:pt>
                <c:pt idx="3">
                  <c:v>2005-2009</c:v>
                </c:pt>
                <c:pt idx="4">
                  <c:v>2010-6/2018</c:v>
                </c:pt>
                <c:pt idx="5">
                  <c:v>Column2</c:v>
                </c:pt>
                <c:pt idx="6">
                  <c:v>2005-2009</c:v>
                </c:pt>
                <c:pt idx="7">
                  <c:v>2010-6/2018</c:v>
                </c:pt>
              </c:strCache>
            </c:strRef>
          </c:cat>
          <c:val>
            <c:numRef>
              <c:f>Sheet1!$B$7:$I$7</c:f>
              <c:numCache>
                <c:formatCode>General</c:formatCode>
                <c:ptCount val="8"/>
                <c:pt idx="0">
                  <c:v>140</c:v>
                </c:pt>
                <c:pt idx="1">
                  <c:v>453</c:v>
                </c:pt>
                <c:pt idx="2">
                  <c:v>0</c:v>
                </c:pt>
                <c:pt idx="3">
                  <c:v>147</c:v>
                </c:pt>
                <c:pt idx="4">
                  <c:v>401</c:v>
                </c:pt>
                <c:pt idx="5">
                  <c:v>0</c:v>
                </c:pt>
                <c:pt idx="6">
                  <c:v>36</c:v>
                </c:pt>
                <c:pt idx="7">
                  <c:v>91</c:v>
                </c:pt>
              </c:numCache>
            </c:numRef>
          </c:val>
          <c:extLst>
            <c:ext xmlns:c16="http://schemas.microsoft.com/office/drawing/2014/chart" uri="{C3380CC4-5D6E-409C-BE32-E72D297353CC}">
              <c16:uniqueId val="{0000000D-B63A-47DA-9836-54EF7E9E806C}"/>
            </c:ext>
          </c:extLst>
        </c:ser>
        <c:ser>
          <c:idx val="6"/>
          <c:order val="6"/>
          <c:tx>
            <c:strRef>
              <c:f>Sheet1!$A$8</c:f>
              <c:strCache>
                <c:ptCount val="1"/>
                <c:pt idx="0">
                  <c:v>Non CF-bronchiectasis</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Sheet1!$B$1:$I$1</c:f>
              <c:strCache>
                <c:ptCount val="8"/>
                <c:pt idx="0">
                  <c:v>2005-2009</c:v>
                </c:pt>
                <c:pt idx="1">
                  <c:v>2010-6/2018</c:v>
                </c:pt>
                <c:pt idx="2">
                  <c:v>Column1</c:v>
                </c:pt>
                <c:pt idx="3">
                  <c:v>2005-2009</c:v>
                </c:pt>
                <c:pt idx="4">
                  <c:v>2010-6/2018</c:v>
                </c:pt>
                <c:pt idx="5">
                  <c:v>Column2</c:v>
                </c:pt>
                <c:pt idx="6">
                  <c:v>2005-2009</c:v>
                </c:pt>
                <c:pt idx="7">
                  <c:v>2010-6/2018</c:v>
                </c:pt>
              </c:strCache>
            </c:strRef>
          </c:cat>
          <c:val>
            <c:numRef>
              <c:f>Sheet1!$B$8:$I$8</c:f>
              <c:numCache>
                <c:formatCode>General</c:formatCode>
                <c:ptCount val="8"/>
                <c:pt idx="0">
                  <c:v>148</c:v>
                </c:pt>
                <c:pt idx="1">
                  <c:v>309</c:v>
                </c:pt>
                <c:pt idx="2">
                  <c:v>0</c:v>
                </c:pt>
                <c:pt idx="3">
                  <c:v>144</c:v>
                </c:pt>
                <c:pt idx="4">
                  <c:v>342</c:v>
                </c:pt>
                <c:pt idx="5">
                  <c:v>0</c:v>
                </c:pt>
                <c:pt idx="6">
                  <c:v>75</c:v>
                </c:pt>
                <c:pt idx="7">
                  <c:v>202</c:v>
                </c:pt>
              </c:numCache>
            </c:numRef>
          </c:val>
          <c:extLst>
            <c:ext xmlns:c16="http://schemas.microsoft.com/office/drawing/2014/chart" uri="{C3380CC4-5D6E-409C-BE32-E72D297353CC}">
              <c16:uniqueId val="{0000000E-B63A-47DA-9836-54EF7E9E806C}"/>
            </c:ext>
          </c:extLst>
        </c:ser>
        <c:ser>
          <c:idx val="7"/>
          <c:order val="7"/>
          <c:tx>
            <c:strRef>
              <c:f>Sheet1!$A$9</c:f>
              <c:strCache>
                <c:ptCount val="1"/>
                <c:pt idx="0">
                  <c:v>Retransplant</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Sheet1!$B$1:$I$1</c:f>
              <c:strCache>
                <c:ptCount val="8"/>
                <c:pt idx="0">
                  <c:v>2005-2009</c:v>
                </c:pt>
                <c:pt idx="1">
                  <c:v>2010-6/2018</c:v>
                </c:pt>
                <c:pt idx="2">
                  <c:v>Column1</c:v>
                </c:pt>
                <c:pt idx="3">
                  <c:v>2005-2009</c:v>
                </c:pt>
                <c:pt idx="4">
                  <c:v>2010-6/2018</c:v>
                </c:pt>
                <c:pt idx="5">
                  <c:v>Column2</c:v>
                </c:pt>
                <c:pt idx="6">
                  <c:v>2005-2009</c:v>
                </c:pt>
                <c:pt idx="7">
                  <c:v>2010-6/2018</c:v>
                </c:pt>
              </c:strCache>
            </c:strRef>
          </c:cat>
          <c:val>
            <c:numRef>
              <c:f>Sheet1!$B$9:$I$9</c:f>
              <c:numCache>
                <c:formatCode>General</c:formatCode>
                <c:ptCount val="8"/>
                <c:pt idx="0">
                  <c:v>265</c:v>
                </c:pt>
                <c:pt idx="1">
                  <c:v>553</c:v>
                </c:pt>
                <c:pt idx="2">
                  <c:v>0</c:v>
                </c:pt>
                <c:pt idx="3">
                  <c:v>362</c:v>
                </c:pt>
                <c:pt idx="4">
                  <c:v>707</c:v>
                </c:pt>
                <c:pt idx="5">
                  <c:v>0</c:v>
                </c:pt>
                <c:pt idx="6">
                  <c:v>53</c:v>
                </c:pt>
                <c:pt idx="7">
                  <c:v>105</c:v>
                </c:pt>
              </c:numCache>
            </c:numRef>
          </c:val>
          <c:extLst>
            <c:ext xmlns:c16="http://schemas.microsoft.com/office/drawing/2014/chart" uri="{C3380CC4-5D6E-409C-BE32-E72D297353CC}">
              <c16:uniqueId val="{0000000F-B63A-47DA-9836-54EF7E9E806C}"/>
            </c:ext>
          </c:extLst>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Sheet1!$B$1:$I$1</c:f>
              <c:strCache>
                <c:ptCount val="8"/>
                <c:pt idx="0">
                  <c:v>2005-2009</c:v>
                </c:pt>
                <c:pt idx="1">
                  <c:v>2010-6/2018</c:v>
                </c:pt>
                <c:pt idx="2">
                  <c:v>Column1</c:v>
                </c:pt>
                <c:pt idx="3">
                  <c:v>2005-2009</c:v>
                </c:pt>
                <c:pt idx="4">
                  <c:v>2010-6/2018</c:v>
                </c:pt>
                <c:pt idx="5">
                  <c:v>Column2</c:v>
                </c:pt>
                <c:pt idx="6">
                  <c:v>2005-2009</c:v>
                </c:pt>
                <c:pt idx="7">
                  <c:v>2010-6/2018</c:v>
                </c:pt>
              </c:strCache>
            </c:strRef>
          </c:cat>
          <c:val>
            <c:numRef>
              <c:f>Sheet1!$B$10:$I$10</c:f>
              <c:numCache>
                <c:formatCode>General</c:formatCode>
                <c:ptCount val="8"/>
                <c:pt idx="0">
                  <c:v>114</c:v>
                </c:pt>
                <c:pt idx="1">
                  <c:v>231</c:v>
                </c:pt>
                <c:pt idx="2">
                  <c:v>0</c:v>
                </c:pt>
                <c:pt idx="3">
                  <c:v>262</c:v>
                </c:pt>
                <c:pt idx="4">
                  <c:v>522</c:v>
                </c:pt>
                <c:pt idx="5">
                  <c:v>0</c:v>
                </c:pt>
                <c:pt idx="6">
                  <c:v>15</c:v>
                </c:pt>
                <c:pt idx="7">
                  <c:v>29</c:v>
                </c:pt>
              </c:numCache>
            </c:numRef>
          </c:val>
          <c:extLst>
            <c:ext xmlns:c16="http://schemas.microsoft.com/office/drawing/2014/chart" uri="{C3380CC4-5D6E-409C-BE32-E72D297353CC}">
              <c16:uniqueId val="{00000010-B63A-47DA-9836-54EF7E9E806C}"/>
            </c:ext>
          </c:extLst>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Sheet1!$B$1:$I$1</c:f>
              <c:strCache>
                <c:ptCount val="8"/>
                <c:pt idx="0">
                  <c:v>2005-2009</c:v>
                </c:pt>
                <c:pt idx="1">
                  <c:v>2010-6/2018</c:v>
                </c:pt>
                <c:pt idx="2">
                  <c:v>Column1</c:v>
                </c:pt>
                <c:pt idx="3">
                  <c:v>2005-2009</c:v>
                </c:pt>
                <c:pt idx="4">
                  <c:v>2010-6/2018</c:v>
                </c:pt>
                <c:pt idx="5">
                  <c:v>Column2</c:v>
                </c:pt>
                <c:pt idx="6">
                  <c:v>2005-2009</c:v>
                </c:pt>
                <c:pt idx="7">
                  <c:v>2010-6/2018</c:v>
                </c:pt>
              </c:strCache>
            </c:strRef>
          </c:cat>
          <c:val>
            <c:numRef>
              <c:f>Sheet1!$B$11:$I$11</c:f>
              <c:numCache>
                <c:formatCode>General</c:formatCode>
                <c:ptCount val="8"/>
                <c:pt idx="0">
                  <c:v>357</c:v>
                </c:pt>
                <c:pt idx="1">
                  <c:v>883</c:v>
                </c:pt>
                <c:pt idx="2">
                  <c:v>0</c:v>
                </c:pt>
                <c:pt idx="3">
                  <c:v>422</c:v>
                </c:pt>
                <c:pt idx="4">
                  <c:v>1118</c:v>
                </c:pt>
                <c:pt idx="5">
                  <c:v>0</c:v>
                </c:pt>
                <c:pt idx="6">
                  <c:v>49</c:v>
                </c:pt>
                <c:pt idx="7">
                  <c:v>186</c:v>
                </c:pt>
              </c:numCache>
            </c:numRef>
          </c:val>
          <c:extLst>
            <c:ext xmlns:c16="http://schemas.microsoft.com/office/drawing/2014/chart" uri="{C3380CC4-5D6E-409C-BE32-E72D297353CC}">
              <c16:uniqueId val="{00000011-B63A-47DA-9836-54EF7E9E806C}"/>
            </c:ext>
          </c:extLst>
        </c:ser>
        <c:dLbls>
          <c:showLegendKey val="0"/>
          <c:showVal val="0"/>
          <c:showCatName val="0"/>
          <c:showSerName val="0"/>
          <c:showPercent val="0"/>
          <c:showBubbleSize val="0"/>
        </c:dLbls>
        <c:gapWidth val="15"/>
        <c:overlap val="100"/>
        <c:axId val="571880576"/>
        <c:axId val="573038592"/>
      </c:barChart>
      <c:catAx>
        <c:axId val="571880576"/>
        <c:scaling>
          <c:orientation val="minMax"/>
        </c:scaling>
        <c:delete val="1"/>
        <c:axPos val="b"/>
        <c:numFmt formatCode="General" sourceLinked="0"/>
        <c:majorTickMark val="out"/>
        <c:minorTickMark val="none"/>
        <c:tickLblPos val="none"/>
        <c:crossAx val="573038592"/>
        <c:crosses val="autoZero"/>
        <c:auto val="1"/>
        <c:lblAlgn val="ctr"/>
        <c:lblOffset val="100"/>
        <c:noMultiLvlLbl val="0"/>
      </c:catAx>
      <c:valAx>
        <c:axId val="57303859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6.6714182278939272E-4"/>
              <c:y val="0.29056773672521702"/>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880576"/>
        <c:crosses val="autoZero"/>
        <c:crossBetween val="between"/>
        <c:majorUnit val="0.2"/>
      </c:valAx>
      <c:spPr>
        <a:noFill/>
        <a:ln w="12700">
          <a:solidFill>
            <a:schemeClr val="bg2"/>
          </a:solidFill>
        </a:ln>
      </c:spPr>
    </c:plotArea>
    <c:legend>
      <c:legendPos val="t"/>
      <c:layout>
        <c:manualLayout>
          <c:xMode val="edge"/>
          <c:yMode val="edge"/>
          <c:x val="0.10201149425287356"/>
          <c:y val="3.357379366040783E-2"/>
          <c:w val="0.88023463661869839"/>
          <c:h val="0.156900666262871"/>
        </c:manualLayout>
      </c:layout>
      <c:overlay val="0"/>
      <c:spPr>
        <a:no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595795096711396E-2"/>
          <c:y val="0.11565294728000394"/>
          <c:w val="0.90958381368917962"/>
          <c:h val="0.72574868720742403"/>
        </c:manualLayout>
      </c:layout>
      <c:barChart>
        <c:barDir val="col"/>
        <c:grouping val="percentStacked"/>
        <c:varyColors val="0"/>
        <c:ser>
          <c:idx val="1"/>
          <c:order val="0"/>
          <c:tx>
            <c:strRef>
              <c:f>Sheet1!$A$2</c:f>
              <c:strCache>
                <c:ptCount val="1"/>
                <c:pt idx="0">
                  <c:v>&lt;-15 cm</c:v>
                </c:pt>
              </c:strCache>
            </c:strRef>
          </c:tx>
          <c:spPr>
            <a:solidFill>
              <a:srgbClr val="002060"/>
            </a:solidFill>
            <a:ln>
              <a:solidFill>
                <a:schemeClr val="bg2"/>
              </a:solidFill>
            </a:ln>
            <a:effectLst/>
          </c:spPr>
          <c:invertIfNegative val="0"/>
          <c:cat>
            <c:strRef>
              <c:f>Sheet1!$B$1:$L$1</c:f>
              <c:strCache>
                <c:ptCount val="11"/>
                <c:pt idx="0">
                  <c:v>Double
(N=2,473)</c:v>
                </c:pt>
                <c:pt idx="1">
                  <c:v>Single
(N=732)</c:v>
                </c:pt>
                <c:pt idx="3">
                  <c:v>Double
(N=525)</c:v>
                </c:pt>
                <c:pt idx="4">
                  <c:v>Single
(N=159)</c:v>
                </c:pt>
                <c:pt idx="6">
                  <c:v>Double
(N=1,448)</c:v>
                </c:pt>
                <c:pt idx="7">
                  <c:v>Single
(N=728)</c:v>
                </c:pt>
                <c:pt idx="9">
                  <c:v>Double
(N=728)</c:v>
                </c:pt>
                <c:pt idx="10">
                  <c:v>Single
(N=1,270)</c:v>
                </c:pt>
              </c:strCache>
            </c:strRef>
          </c:cat>
          <c:val>
            <c:numRef>
              <c:f>Sheet1!$B$2:$L$2</c:f>
              <c:numCache>
                <c:formatCode>General</c:formatCode>
                <c:ptCount val="11"/>
                <c:pt idx="0">
                  <c:v>17</c:v>
                </c:pt>
                <c:pt idx="1">
                  <c:v>3</c:v>
                </c:pt>
                <c:pt idx="2">
                  <c:v>0</c:v>
                </c:pt>
                <c:pt idx="3">
                  <c:v>24</c:v>
                </c:pt>
                <c:pt idx="4">
                  <c:v>5</c:v>
                </c:pt>
                <c:pt idx="5">
                  <c:v>0</c:v>
                </c:pt>
                <c:pt idx="6">
                  <c:v>3</c:v>
                </c:pt>
                <c:pt idx="7">
                  <c:v>1</c:v>
                </c:pt>
                <c:pt idx="8">
                  <c:v>0</c:v>
                </c:pt>
                <c:pt idx="9">
                  <c:v>17</c:v>
                </c:pt>
                <c:pt idx="10">
                  <c:v>10</c:v>
                </c:pt>
              </c:numCache>
            </c:numRef>
          </c:val>
          <c:extLst>
            <c:ext xmlns:c16="http://schemas.microsoft.com/office/drawing/2014/chart" uri="{C3380CC4-5D6E-409C-BE32-E72D297353CC}">
              <c16:uniqueId val="{00000000-E283-48BE-BF44-776F664A465F}"/>
            </c:ext>
          </c:extLst>
        </c:ser>
        <c:ser>
          <c:idx val="2"/>
          <c:order val="1"/>
          <c:tx>
            <c:strRef>
              <c:f>Sheet1!$A$3</c:f>
              <c:strCache>
                <c:ptCount val="1"/>
                <c:pt idx="0">
                  <c:v>-15 cm - &lt;-5 cm</c:v>
                </c:pt>
              </c:strCache>
            </c:strRef>
          </c:tx>
          <c:spPr>
            <a:solidFill>
              <a:srgbClr val="0070C0"/>
            </a:solidFill>
            <a:ln>
              <a:solidFill>
                <a:schemeClr val="bg2"/>
              </a:solidFill>
            </a:ln>
            <a:effectLst/>
          </c:spPr>
          <c:invertIfNegative val="0"/>
          <c:cat>
            <c:strRef>
              <c:f>Sheet1!$B$1:$L$1</c:f>
              <c:strCache>
                <c:ptCount val="11"/>
                <c:pt idx="0">
                  <c:v>Double
(N=2,473)</c:v>
                </c:pt>
                <c:pt idx="1">
                  <c:v>Single
(N=732)</c:v>
                </c:pt>
                <c:pt idx="3">
                  <c:v>Double
(N=525)</c:v>
                </c:pt>
                <c:pt idx="4">
                  <c:v>Single
(N=159)</c:v>
                </c:pt>
                <c:pt idx="6">
                  <c:v>Double
(N=1,448)</c:v>
                </c:pt>
                <c:pt idx="7">
                  <c:v>Single
(N=728)</c:v>
                </c:pt>
                <c:pt idx="9">
                  <c:v>Double
(N=728)</c:v>
                </c:pt>
                <c:pt idx="10">
                  <c:v>Single
(N=1,270)</c:v>
                </c:pt>
              </c:strCache>
            </c:strRef>
          </c:cat>
          <c:val>
            <c:numRef>
              <c:f>Sheet1!$B$3:$L$3</c:f>
              <c:numCache>
                <c:formatCode>General</c:formatCode>
                <c:ptCount val="11"/>
                <c:pt idx="0">
                  <c:v>192</c:v>
                </c:pt>
                <c:pt idx="1">
                  <c:v>76</c:v>
                </c:pt>
                <c:pt idx="2">
                  <c:v>0</c:v>
                </c:pt>
                <c:pt idx="3">
                  <c:v>133</c:v>
                </c:pt>
                <c:pt idx="4">
                  <c:v>53</c:v>
                </c:pt>
                <c:pt idx="5">
                  <c:v>0</c:v>
                </c:pt>
                <c:pt idx="6">
                  <c:v>39</c:v>
                </c:pt>
                <c:pt idx="7">
                  <c:v>13</c:v>
                </c:pt>
                <c:pt idx="8">
                  <c:v>0</c:v>
                </c:pt>
                <c:pt idx="9">
                  <c:v>391</c:v>
                </c:pt>
                <c:pt idx="10">
                  <c:v>126</c:v>
                </c:pt>
              </c:numCache>
            </c:numRef>
          </c:val>
          <c:extLst>
            <c:ext xmlns:c16="http://schemas.microsoft.com/office/drawing/2014/chart" uri="{C3380CC4-5D6E-409C-BE32-E72D297353CC}">
              <c16:uniqueId val="{00000001-E283-48BE-BF44-776F664A465F}"/>
            </c:ext>
          </c:extLst>
        </c:ser>
        <c:ser>
          <c:idx val="3"/>
          <c:order val="2"/>
          <c:tx>
            <c:strRef>
              <c:f>Sheet1!$A$4</c:f>
              <c:strCache>
                <c:ptCount val="1"/>
                <c:pt idx="0">
                  <c:v>-5 cm - 5 cm</c:v>
                </c:pt>
              </c:strCache>
            </c:strRef>
          </c:tx>
          <c:spPr>
            <a:solidFill>
              <a:srgbClr val="00B0F0"/>
            </a:solidFill>
            <a:ln>
              <a:solidFill>
                <a:srgbClr val="000000"/>
              </a:solidFill>
            </a:ln>
            <a:effectLst/>
          </c:spPr>
          <c:invertIfNegative val="0"/>
          <c:cat>
            <c:strRef>
              <c:f>Sheet1!$B$1:$L$1</c:f>
              <c:strCache>
                <c:ptCount val="11"/>
                <c:pt idx="0">
                  <c:v>Double
(N=2,473)</c:v>
                </c:pt>
                <c:pt idx="1">
                  <c:v>Single
(N=732)</c:v>
                </c:pt>
                <c:pt idx="3">
                  <c:v>Double
(N=525)</c:v>
                </c:pt>
                <c:pt idx="4">
                  <c:v>Single
(N=159)</c:v>
                </c:pt>
                <c:pt idx="6">
                  <c:v>Double
(N=1,448)</c:v>
                </c:pt>
                <c:pt idx="7">
                  <c:v>Single
(N=728)</c:v>
                </c:pt>
                <c:pt idx="9">
                  <c:v>Double
(N=728)</c:v>
                </c:pt>
                <c:pt idx="10">
                  <c:v>Single
(N=1,270)</c:v>
                </c:pt>
              </c:strCache>
            </c:strRef>
          </c:cat>
          <c:val>
            <c:numRef>
              <c:f>Sheet1!$B$4:$L$4</c:f>
              <c:numCache>
                <c:formatCode>General</c:formatCode>
                <c:ptCount val="11"/>
                <c:pt idx="0">
                  <c:v>1181</c:v>
                </c:pt>
                <c:pt idx="1">
                  <c:v>291</c:v>
                </c:pt>
                <c:pt idx="2">
                  <c:v>0</c:v>
                </c:pt>
                <c:pt idx="3">
                  <c:v>262</c:v>
                </c:pt>
                <c:pt idx="4">
                  <c:v>72</c:v>
                </c:pt>
                <c:pt idx="5">
                  <c:v>0</c:v>
                </c:pt>
                <c:pt idx="6">
                  <c:v>360</c:v>
                </c:pt>
                <c:pt idx="7">
                  <c:v>114</c:v>
                </c:pt>
                <c:pt idx="8">
                  <c:v>0</c:v>
                </c:pt>
                <c:pt idx="9">
                  <c:v>1659</c:v>
                </c:pt>
                <c:pt idx="10">
                  <c:v>468</c:v>
                </c:pt>
              </c:numCache>
            </c:numRef>
          </c:val>
          <c:extLst>
            <c:ext xmlns:c16="http://schemas.microsoft.com/office/drawing/2014/chart" uri="{C3380CC4-5D6E-409C-BE32-E72D297353CC}">
              <c16:uniqueId val="{00000002-E283-48BE-BF44-776F664A465F}"/>
            </c:ext>
          </c:extLst>
        </c:ser>
        <c:ser>
          <c:idx val="4"/>
          <c:order val="3"/>
          <c:tx>
            <c:strRef>
              <c:f>Sheet1!$A$5</c:f>
              <c:strCache>
                <c:ptCount val="1"/>
                <c:pt idx="0">
                  <c:v>&gt;5 cm - 15 cm</c:v>
                </c:pt>
              </c:strCache>
            </c:strRef>
          </c:tx>
          <c:spPr>
            <a:solidFill>
              <a:schemeClr val="accent5">
                <a:lumMod val="50000"/>
              </a:schemeClr>
            </a:solidFill>
            <a:ln>
              <a:solidFill>
                <a:srgbClr val="000000"/>
              </a:solidFill>
            </a:ln>
            <a:effectLst/>
          </c:spPr>
          <c:invertIfNegative val="0"/>
          <c:cat>
            <c:strRef>
              <c:f>Sheet1!$B$1:$L$1</c:f>
              <c:strCache>
                <c:ptCount val="11"/>
                <c:pt idx="0">
                  <c:v>Double
(N=2,473)</c:v>
                </c:pt>
                <c:pt idx="1">
                  <c:v>Single
(N=732)</c:v>
                </c:pt>
                <c:pt idx="3">
                  <c:v>Double
(N=525)</c:v>
                </c:pt>
                <c:pt idx="4">
                  <c:v>Single
(N=159)</c:v>
                </c:pt>
                <c:pt idx="6">
                  <c:v>Double
(N=1,448)</c:v>
                </c:pt>
                <c:pt idx="7">
                  <c:v>Single
(N=728)</c:v>
                </c:pt>
                <c:pt idx="9">
                  <c:v>Double
(N=728)</c:v>
                </c:pt>
                <c:pt idx="10">
                  <c:v>Single
(N=1,270)</c:v>
                </c:pt>
              </c:strCache>
            </c:strRef>
          </c:cat>
          <c:val>
            <c:numRef>
              <c:f>Sheet1!$B$5:$L$5</c:f>
              <c:numCache>
                <c:formatCode>General</c:formatCode>
                <c:ptCount val="11"/>
                <c:pt idx="0">
                  <c:v>947</c:v>
                </c:pt>
                <c:pt idx="1">
                  <c:v>304</c:v>
                </c:pt>
                <c:pt idx="2">
                  <c:v>0</c:v>
                </c:pt>
                <c:pt idx="3">
                  <c:v>96</c:v>
                </c:pt>
                <c:pt idx="4">
                  <c:v>26</c:v>
                </c:pt>
                <c:pt idx="5">
                  <c:v>0</c:v>
                </c:pt>
                <c:pt idx="6">
                  <c:v>620</c:v>
                </c:pt>
                <c:pt idx="7">
                  <c:v>343</c:v>
                </c:pt>
                <c:pt idx="8">
                  <c:v>0</c:v>
                </c:pt>
                <c:pt idx="9">
                  <c:v>1565</c:v>
                </c:pt>
                <c:pt idx="10">
                  <c:v>519</c:v>
                </c:pt>
              </c:numCache>
            </c:numRef>
          </c:val>
          <c:extLst>
            <c:ext xmlns:c16="http://schemas.microsoft.com/office/drawing/2014/chart" uri="{C3380CC4-5D6E-409C-BE32-E72D297353CC}">
              <c16:uniqueId val="{00000003-E283-48BE-BF44-776F664A465F}"/>
            </c:ext>
          </c:extLst>
        </c:ser>
        <c:ser>
          <c:idx val="0"/>
          <c:order val="4"/>
          <c:tx>
            <c:strRef>
              <c:f>Sheet1!$A$6</c:f>
              <c:strCache>
                <c:ptCount val="1"/>
                <c:pt idx="0">
                  <c:v>&gt;15 cm</c:v>
                </c:pt>
              </c:strCache>
            </c:strRef>
          </c:tx>
          <c:spPr>
            <a:solidFill>
              <a:schemeClr val="accent5">
                <a:lumMod val="25000"/>
              </a:schemeClr>
            </a:solidFill>
            <a:ln>
              <a:solidFill>
                <a:schemeClr val="bg2"/>
              </a:solidFill>
            </a:ln>
            <a:effectLst/>
          </c:spPr>
          <c:invertIfNegative val="0"/>
          <c:cat>
            <c:strRef>
              <c:f>Sheet1!$B$1:$L$1</c:f>
              <c:strCache>
                <c:ptCount val="11"/>
                <c:pt idx="0">
                  <c:v>Double
(N=2,473)</c:v>
                </c:pt>
                <c:pt idx="1">
                  <c:v>Single
(N=732)</c:v>
                </c:pt>
                <c:pt idx="3">
                  <c:v>Double
(N=525)</c:v>
                </c:pt>
                <c:pt idx="4">
                  <c:v>Single
(N=159)</c:v>
                </c:pt>
                <c:pt idx="6">
                  <c:v>Double
(N=1,448)</c:v>
                </c:pt>
                <c:pt idx="7">
                  <c:v>Single
(N=728)</c:v>
                </c:pt>
                <c:pt idx="9">
                  <c:v>Double
(N=728)</c:v>
                </c:pt>
                <c:pt idx="10">
                  <c:v>Single
(N=1,270)</c:v>
                </c:pt>
              </c:strCache>
            </c:strRef>
          </c:cat>
          <c:val>
            <c:numRef>
              <c:f>Sheet1!$B$6:$L$6</c:f>
              <c:numCache>
                <c:formatCode>General</c:formatCode>
                <c:ptCount val="11"/>
                <c:pt idx="0">
                  <c:v>136</c:v>
                </c:pt>
                <c:pt idx="1">
                  <c:v>58</c:v>
                </c:pt>
                <c:pt idx="2">
                  <c:v>0</c:v>
                </c:pt>
                <c:pt idx="3">
                  <c:v>10</c:v>
                </c:pt>
                <c:pt idx="4">
                  <c:v>3</c:v>
                </c:pt>
                <c:pt idx="5">
                  <c:v>0</c:v>
                </c:pt>
                <c:pt idx="6">
                  <c:v>426</c:v>
                </c:pt>
                <c:pt idx="7">
                  <c:v>257</c:v>
                </c:pt>
                <c:pt idx="8">
                  <c:v>0</c:v>
                </c:pt>
                <c:pt idx="9">
                  <c:v>331</c:v>
                </c:pt>
                <c:pt idx="10">
                  <c:v>147</c:v>
                </c:pt>
              </c:numCache>
            </c:numRef>
          </c:val>
          <c:extLst>
            <c:ext xmlns:c16="http://schemas.microsoft.com/office/drawing/2014/chart" uri="{C3380CC4-5D6E-409C-BE32-E72D297353CC}">
              <c16:uniqueId val="{00000004-E283-48BE-BF44-776F664A465F}"/>
            </c:ext>
          </c:extLst>
        </c:ser>
        <c:dLbls>
          <c:showLegendKey val="0"/>
          <c:showVal val="0"/>
          <c:showCatName val="0"/>
          <c:showSerName val="0"/>
          <c:showPercent val="0"/>
          <c:showBubbleSize val="0"/>
        </c:dLbls>
        <c:gapWidth val="1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r>
                  <a:rPr lang="en-US" sz="1400" b="1" i="0" baseline="0" dirty="0" smtClean="0">
                    <a:effectLst/>
                  </a:rPr>
                  <a:t>% of Transplants</a:t>
                </a:r>
                <a:endParaRPr lang="en-US" sz="1400" dirty="0">
                  <a:effectLst/>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8.3158077129337857E-2"/>
          <c:y val="3.6085438944942851E-2"/>
          <c:w val="0.89796140797219803"/>
          <c:h val="6.7625062323416987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12309891968042E-2"/>
          <c:y val="0.11565294728000394"/>
          <c:w val="0.90162505040816998"/>
          <c:h val="0.71994798521306747"/>
        </c:manualLayout>
      </c:layout>
      <c:barChart>
        <c:barDir val="col"/>
        <c:grouping val="percentStacked"/>
        <c:varyColors val="0"/>
        <c:ser>
          <c:idx val="1"/>
          <c:order val="0"/>
          <c:tx>
            <c:strRef>
              <c:f>Sheet1!$A$2</c:f>
              <c:strCache>
                <c:ptCount val="1"/>
                <c:pt idx="0">
                  <c:v>&lt;-15 cm</c:v>
                </c:pt>
              </c:strCache>
            </c:strRef>
          </c:tx>
          <c:spPr>
            <a:solidFill>
              <a:srgbClr val="003296"/>
            </a:solidFill>
            <a:ln>
              <a:solidFill>
                <a:schemeClr val="bg2"/>
              </a:solidFill>
            </a:ln>
            <a:effectLst/>
          </c:spPr>
          <c:invertIfNegative val="0"/>
          <c:cat>
            <c:strRef>
              <c:f>Sheet1!$B$1:$L$1</c:f>
              <c:strCache>
                <c:ptCount val="11"/>
                <c:pt idx="0">
                  <c:v>Double
(N=2,001)</c:v>
                </c:pt>
                <c:pt idx="1">
                  <c:v>Single
(N=1,008)</c:v>
                </c:pt>
                <c:pt idx="3">
                  <c:v>Double
(N=2,185)</c:v>
                </c:pt>
                <c:pt idx="4">
                  <c:v>Single
(N=1,111)</c:v>
                </c:pt>
                <c:pt idx="6">
                  <c:v>Double
(N=670)</c:v>
                </c:pt>
                <c:pt idx="7">
                  <c:v>Single
(N=390)</c:v>
                </c:pt>
                <c:pt idx="9">
                  <c:v>Double
(N=390)</c:v>
                </c:pt>
                <c:pt idx="10">
                  <c:v>Single
(N=2,549)</c:v>
                </c:pt>
              </c:strCache>
            </c:strRef>
          </c:cat>
          <c:val>
            <c:numRef>
              <c:f>Sheet1!$B$2:$L$2</c:f>
              <c:numCache>
                <c:formatCode>General</c:formatCode>
                <c:ptCount val="11"/>
                <c:pt idx="0">
                  <c:v>75</c:v>
                </c:pt>
                <c:pt idx="1">
                  <c:v>21</c:v>
                </c:pt>
                <c:pt idx="2">
                  <c:v>0</c:v>
                </c:pt>
                <c:pt idx="3">
                  <c:v>370</c:v>
                </c:pt>
                <c:pt idx="4">
                  <c:v>165</c:v>
                </c:pt>
                <c:pt idx="5">
                  <c:v>0</c:v>
                </c:pt>
                <c:pt idx="6">
                  <c:v>25</c:v>
                </c:pt>
                <c:pt idx="7">
                  <c:v>6</c:v>
                </c:pt>
                <c:pt idx="8">
                  <c:v>0</c:v>
                </c:pt>
                <c:pt idx="9">
                  <c:v>161</c:v>
                </c:pt>
                <c:pt idx="10">
                  <c:v>90</c:v>
                </c:pt>
              </c:numCache>
            </c:numRef>
          </c:val>
          <c:extLst>
            <c:ext xmlns:c16="http://schemas.microsoft.com/office/drawing/2014/chart" uri="{C3380CC4-5D6E-409C-BE32-E72D297353CC}">
              <c16:uniqueId val="{00000000-E283-48BE-BF44-776F664A465F}"/>
            </c:ext>
          </c:extLst>
        </c:ser>
        <c:ser>
          <c:idx val="2"/>
          <c:order val="1"/>
          <c:tx>
            <c:strRef>
              <c:f>Sheet1!$A$3</c:f>
              <c:strCache>
                <c:ptCount val="1"/>
                <c:pt idx="0">
                  <c:v>-15 cm - &lt;-5 cm</c:v>
                </c:pt>
              </c:strCache>
            </c:strRef>
          </c:tx>
          <c:spPr>
            <a:solidFill>
              <a:srgbClr val="0070C0"/>
            </a:solidFill>
            <a:ln>
              <a:solidFill>
                <a:schemeClr val="bg2"/>
              </a:solidFill>
            </a:ln>
            <a:effectLst/>
          </c:spPr>
          <c:invertIfNegative val="0"/>
          <c:cat>
            <c:strRef>
              <c:f>Sheet1!$B$1:$L$1</c:f>
              <c:strCache>
                <c:ptCount val="11"/>
                <c:pt idx="0">
                  <c:v>Double
(N=2,001)</c:v>
                </c:pt>
                <c:pt idx="1">
                  <c:v>Single
(N=1,008)</c:v>
                </c:pt>
                <c:pt idx="3">
                  <c:v>Double
(N=2,185)</c:v>
                </c:pt>
                <c:pt idx="4">
                  <c:v>Single
(N=1,111)</c:v>
                </c:pt>
                <c:pt idx="6">
                  <c:v>Double
(N=670)</c:v>
                </c:pt>
                <c:pt idx="7">
                  <c:v>Single
(N=390)</c:v>
                </c:pt>
                <c:pt idx="9">
                  <c:v>Double
(N=390)</c:v>
                </c:pt>
                <c:pt idx="10">
                  <c:v>Single
(N=2,549)</c:v>
                </c:pt>
              </c:strCache>
            </c:strRef>
          </c:cat>
          <c:val>
            <c:numRef>
              <c:f>Sheet1!$B$3:$L$3</c:f>
              <c:numCache>
                <c:formatCode>General</c:formatCode>
                <c:ptCount val="11"/>
                <c:pt idx="0">
                  <c:v>464</c:v>
                </c:pt>
                <c:pt idx="1">
                  <c:v>209</c:v>
                </c:pt>
                <c:pt idx="2">
                  <c:v>0</c:v>
                </c:pt>
                <c:pt idx="3">
                  <c:v>965</c:v>
                </c:pt>
                <c:pt idx="4">
                  <c:v>473</c:v>
                </c:pt>
                <c:pt idx="5">
                  <c:v>0</c:v>
                </c:pt>
                <c:pt idx="6">
                  <c:v>66</c:v>
                </c:pt>
                <c:pt idx="7">
                  <c:v>32</c:v>
                </c:pt>
                <c:pt idx="8">
                  <c:v>0</c:v>
                </c:pt>
                <c:pt idx="9">
                  <c:v>978</c:v>
                </c:pt>
                <c:pt idx="10">
                  <c:v>548</c:v>
                </c:pt>
              </c:numCache>
            </c:numRef>
          </c:val>
          <c:extLst>
            <c:ext xmlns:c16="http://schemas.microsoft.com/office/drawing/2014/chart" uri="{C3380CC4-5D6E-409C-BE32-E72D297353CC}">
              <c16:uniqueId val="{00000001-E283-48BE-BF44-776F664A465F}"/>
            </c:ext>
          </c:extLst>
        </c:ser>
        <c:ser>
          <c:idx val="3"/>
          <c:order val="2"/>
          <c:tx>
            <c:strRef>
              <c:f>Sheet1!$A$4</c:f>
              <c:strCache>
                <c:ptCount val="1"/>
                <c:pt idx="0">
                  <c:v>-5 cm - 5 cm</c:v>
                </c:pt>
              </c:strCache>
            </c:strRef>
          </c:tx>
          <c:spPr>
            <a:solidFill>
              <a:srgbClr val="00B0F0"/>
            </a:solidFill>
            <a:ln>
              <a:solidFill>
                <a:srgbClr val="000000"/>
              </a:solidFill>
            </a:ln>
            <a:effectLst/>
          </c:spPr>
          <c:invertIfNegative val="0"/>
          <c:cat>
            <c:strRef>
              <c:f>Sheet1!$B$1:$L$1</c:f>
              <c:strCache>
                <c:ptCount val="11"/>
                <c:pt idx="0">
                  <c:v>Double
(N=2,001)</c:v>
                </c:pt>
                <c:pt idx="1">
                  <c:v>Single
(N=1,008)</c:v>
                </c:pt>
                <c:pt idx="3">
                  <c:v>Double
(N=2,185)</c:v>
                </c:pt>
                <c:pt idx="4">
                  <c:v>Single
(N=1,111)</c:v>
                </c:pt>
                <c:pt idx="6">
                  <c:v>Double
(N=670)</c:v>
                </c:pt>
                <c:pt idx="7">
                  <c:v>Single
(N=390)</c:v>
                </c:pt>
                <c:pt idx="9">
                  <c:v>Double
(N=390)</c:v>
                </c:pt>
                <c:pt idx="10">
                  <c:v>Single
(N=2,549)</c:v>
                </c:pt>
              </c:strCache>
            </c:strRef>
          </c:cat>
          <c:val>
            <c:numRef>
              <c:f>Sheet1!$B$4:$L$4</c:f>
              <c:numCache>
                <c:formatCode>General</c:formatCode>
                <c:ptCount val="11"/>
                <c:pt idx="0">
                  <c:v>962</c:v>
                </c:pt>
                <c:pt idx="1">
                  <c:v>457</c:v>
                </c:pt>
                <c:pt idx="2">
                  <c:v>0</c:v>
                </c:pt>
                <c:pt idx="3">
                  <c:v>714</c:v>
                </c:pt>
                <c:pt idx="4">
                  <c:v>380</c:v>
                </c:pt>
                <c:pt idx="5">
                  <c:v>0</c:v>
                </c:pt>
                <c:pt idx="6">
                  <c:v>229</c:v>
                </c:pt>
                <c:pt idx="7">
                  <c:v>124</c:v>
                </c:pt>
                <c:pt idx="8">
                  <c:v>0</c:v>
                </c:pt>
                <c:pt idx="9">
                  <c:v>1722</c:v>
                </c:pt>
                <c:pt idx="10">
                  <c:v>1173</c:v>
                </c:pt>
              </c:numCache>
            </c:numRef>
          </c:val>
          <c:extLst>
            <c:ext xmlns:c16="http://schemas.microsoft.com/office/drawing/2014/chart" uri="{C3380CC4-5D6E-409C-BE32-E72D297353CC}">
              <c16:uniqueId val="{00000002-E283-48BE-BF44-776F664A465F}"/>
            </c:ext>
          </c:extLst>
        </c:ser>
        <c:ser>
          <c:idx val="4"/>
          <c:order val="3"/>
          <c:tx>
            <c:strRef>
              <c:f>Sheet1!$A$5</c:f>
              <c:strCache>
                <c:ptCount val="1"/>
                <c:pt idx="0">
                  <c:v>&gt;5 cm - 15 cm</c:v>
                </c:pt>
              </c:strCache>
            </c:strRef>
          </c:tx>
          <c:spPr>
            <a:solidFill>
              <a:schemeClr val="accent5">
                <a:lumMod val="50000"/>
              </a:schemeClr>
            </a:solidFill>
            <a:ln>
              <a:solidFill>
                <a:srgbClr val="000000"/>
              </a:solidFill>
            </a:ln>
            <a:effectLst/>
          </c:spPr>
          <c:invertIfNegative val="0"/>
          <c:cat>
            <c:strRef>
              <c:f>Sheet1!$B$1:$L$1</c:f>
              <c:strCache>
                <c:ptCount val="11"/>
                <c:pt idx="0">
                  <c:v>Double
(N=2,001)</c:v>
                </c:pt>
                <c:pt idx="1">
                  <c:v>Single
(N=1,008)</c:v>
                </c:pt>
                <c:pt idx="3">
                  <c:v>Double
(N=2,185)</c:v>
                </c:pt>
                <c:pt idx="4">
                  <c:v>Single
(N=1,111)</c:v>
                </c:pt>
                <c:pt idx="6">
                  <c:v>Double
(N=670)</c:v>
                </c:pt>
                <c:pt idx="7">
                  <c:v>Single
(N=390)</c:v>
                </c:pt>
                <c:pt idx="9">
                  <c:v>Double
(N=390)</c:v>
                </c:pt>
                <c:pt idx="10">
                  <c:v>Single
(N=2,549)</c:v>
                </c:pt>
              </c:strCache>
            </c:strRef>
          </c:cat>
          <c:val>
            <c:numRef>
              <c:f>Sheet1!$B$5:$L$5</c:f>
              <c:numCache>
                <c:formatCode>General</c:formatCode>
                <c:ptCount val="11"/>
                <c:pt idx="0">
                  <c:v>461</c:v>
                </c:pt>
                <c:pt idx="1">
                  <c:v>271</c:v>
                </c:pt>
                <c:pt idx="2">
                  <c:v>0</c:v>
                </c:pt>
                <c:pt idx="3">
                  <c:v>133</c:v>
                </c:pt>
                <c:pt idx="4">
                  <c:v>91</c:v>
                </c:pt>
                <c:pt idx="5">
                  <c:v>0</c:v>
                </c:pt>
                <c:pt idx="6">
                  <c:v>224</c:v>
                </c:pt>
                <c:pt idx="7">
                  <c:v>160</c:v>
                </c:pt>
                <c:pt idx="8">
                  <c:v>0</c:v>
                </c:pt>
                <c:pt idx="9">
                  <c:v>744</c:v>
                </c:pt>
                <c:pt idx="10">
                  <c:v>653</c:v>
                </c:pt>
              </c:numCache>
            </c:numRef>
          </c:val>
          <c:extLst>
            <c:ext xmlns:c16="http://schemas.microsoft.com/office/drawing/2014/chart" uri="{C3380CC4-5D6E-409C-BE32-E72D297353CC}">
              <c16:uniqueId val="{00000003-E283-48BE-BF44-776F664A465F}"/>
            </c:ext>
          </c:extLst>
        </c:ser>
        <c:ser>
          <c:idx val="0"/>
          <c:order val="4"/>
          <c:tx>
            <c:strRef>
              <c:f>Sheet1!$A$6</c:f>
              <c:strCache>
                <c:ptCount val="1"/>
                <c:pt idx="0">
                  <c:v>&gt;15 cm</c:v>
                </c:pt>
              </c:strCache>
            </c:strRef>
          </c:tx>
          <c:spPr>
            <a:solidFill>
              <a:schemeClr val="accent5">
                <a:lumMod val="25000"/>
              </a:schemeClr>
            </a:solidFill>
            <a:ln>
              <a:solidFill>
                <a:schemeClr val="bg2"/>
              </a:solidFill>
            </a:ln>
            <a:effectLst/>
          </c:spPr>
          <c:invertIfNegative val="0"/>
          <c:cat>
            <c:strRef>
              <c:f>Sheet1!$B$1:$L$1</c:f>
              <c:strCache>
                <c:ptCount val="11"/>
                <c:pt idx="0">
                  <c:v>Double
(N=2,001)</c:v>
                </c:pt>
                <c:pt idx="1">
                  <c:v>Single
(N=1,008)</c:v>
                </c:pt>
                <c:pt idx="3">
                  <c:v>Double
(N=2,185)</c:v>
                </c:pt>
                <c:pt idx="4">
                  <c:v>Single
(N=1,111)</c:v>
                </c:pt>
                <c:pt idx="6">
                  <c:v>Double
(N=670)</c:v>
                </c:pt>
                <c:pt idx="7">
                  <c:v>Single
(N=390)</c:v>
                </c:pt>
                <c:pt idx="9">
                  <c:v>Double
(N=390)</c:v>
                </c:pt>
                <c:pt idx="10">
                  <c:v>Single
(N=2,549)</c:v>
                </c:pt>
              </c:strCache>
            </c:strRef>
          </c:cat>
          <c:val>
            <c:numRef>
              <c:f>Sheet1!$B$6:$L$6</c:f>
              <c:numCache>
                <c:formatCode>General</c:formatCode>
                <c:ptCount val="11"/>
                <c:pt idx="0">
                  <c:v>39</c:v>
                </c:pt>
                <c:pt idx="1">
                  <c:v>50</c:v>
                </c:pt>
                <c:pt idx="2">
                  <c:v>0</c:v>
                </c:pt>
                <c:pt idx="3">
                  <c:v>3</c:v>
                </c:pt>
                <c:pt idx="4">
                  <c:v>2</c:v>
                </c:pt>
                <c:pt idx="5">
                  <c:v>0</c:v>
                </c:pt>
                <c:pt idx="6">
                  <c:v>126</c:v>
                </c:pt>
                <c:pt idx="7">
                  <c:v>68</c:v>
                </c:pt>
                <c:pt idx="8">
                  <c:v>0</c:v>
                </c:pt>
                <c:pt idx="9">
                  <c:v>84</c:v>
                </c:pt>
                <c:pt idx="10">
                  <c:v>85</c:v>
                </c:pt>
              </c:numCache>
            </c:numRef>
          </c:val>
          <c:extLst>
            <c:ext xmlns:c16="http://schemas.microsoft.com/office/drawing/2014/chart" uri="{C3380CC4-5D6E-409C-BE32-E72D297353CC}">
              <c16:uniqueId val="{00000004-E283-48BE-BF44-776F664A465F}"/>
            </c:ext>
          </c:extLst>
        </c:ser>
        <c:dLbls>
          <c:showLegendKey val="0"/>
          <c:showVal val="0"/>
          <c:showCatName val="0"/>
          <c:showSerName val="0"/>
          <c:showPercent val="0"/>
          <c:showBubbleSize val="0"/>
        </c:dLbls>
        <c:gapWidth val="1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r>
                  <a:rPr lang="en-US" sz="1400" b="1" i="0" baseline="0" dirty="0" smtClean="0">
                    <a:effectLst/>
                  </a:rPr>
                  <a:t>% of Transplants</a:t>
                </a:r>
                <a:endParaRPr lang="en-US" sz="1400" dirty="0">
                  <a:effectLst/>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9.445749172657765E-2"/>
          <c:y val="3.6085438944942851E-2"/>
          <c:w val="0.88666198790368589"/>
          <c:h val="6.7625062323416987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6085618608005E-2"/>
          <c:y val="0.11565294728000394"/>
          <c:w val="0.90502862249977378"/>
          <c:h val="0.72858222853327903"/>
        </c:manualLayout>
      </c:layout>
      <c:barChart>
        <c:barDir val="col"/>
        <c:grouping val="percentStacked"/>
        <c:varyColors val="0"/>
        <c:ser>
          <c:idx val="1"/>
          <c:order val="0"/>
          <c:tx>
            <c:strRef>
              <c:f>Sheet1!$A$2</c:f>
              <c:strCache>
                <c:ptCount val="1"/>
                <c:pt idx="0">
                  <c:v>&lt;-15 cm</c:v>
                </c:pt>
              </c:strCache>
            </c:strRef>
          </c:tx>
          <c:spPr>
            <a:solidFill>
              <a:srgbClr val="003296"/>
            </a:solidFill>
            <a:ln>
              <a:solidFill>
                <a:schemeClr val="bg2"/>
              </a:solidFill>
            </a:ln>
            <a:effectLst/>
          </c:spPr>
          <c:invertIfNegative val="0"/>
          <c:cat>
            <c:strRef>
              <c:f>Sheet1!$B$1:$L$1</c:f>
              <c:strCache>
                <c:ptCount val="11"/>
                <c:pt idx="0">
                  <c:v>Double
(N=1,741)</c:v>
                </c:pt>
                <c:pt idx="1">
                  <c:v>Single
(N=10)</c:v>
                </c:pt>
                <c:pt idx="3">
                  <c:v>Double
(N=642)</c:v>
                </c:pt>
                <c:pt idx="4">
                  <c:v>Single
(N=3)</c:v>
                </c:pt>
                <c:pt idx="6">
                  <c:v>Double
(N=756)</c:v>
                </c:pt>
                <c:pt idx="7">
                  <c:v>Single
(N=7)</c:v>
                </c:pt>
                <c:pt idx="9">
                  <c:v>Double
(N=7)</c:v>
                </c:pt>
                <c:pt idx="10">
                  <c:v>Single
(N=19)</c:v>
                </c:pt>
              </c:strCache>
            </c:strRef>
          </c:cat>
          <c:val>
            <c:numRef>
              <c:f>Sheet1!$B$2:$L$2</c:f>
              <c:numCache>
                <c:formatCode>General</c:formatCode>
                <c:ptCount val="11"/>
                <c:pt idx="0">
                  <c:v>15</c:v>
                </c:pt>
                <c:pt idx="1">
                  <c:v>0</c:v>
                </c:pt>
                <c:pt idx="2">
                  <c:v>0</c:v>
                </c:pt>
                <c:pt idx="3">
                  <c:v>21</c:v>
                </c:pt>
                <c:pt idx="4">
                  <c:v>0</c:v>
                </c:pt>
                <c:pt idx="5">
                  <c:v>0</c:v>
                </c:pt>
                <c:pt idx="6">
                  <c:v>8</c:v>
                </c:pt>
                <c:pt idx="7">
                  <c:v>0</c:v>
                </c:pt>
                <c:pt idx="8">
                  <c:v>0</c:v>
                </c:pt>
                <c:pt idx="9">
                  <c:v>11</c:v>
                </c:pt>
                <c:pt idx="10">
                  <c:v>0</c:v>
                </c:pt>
              </c:numCache>
            </c:numRef>
          </c:val>
          <c:extLst>
            <c:ext xmlns:c16="http://schemas.microsoft.com/office/drawing/2014/chart" uri="{C3380CC4-5D6E-409C-BE32-E72D297353CC}">
              <c16:uniqueId val="{00000000-E283-48BE-BF44-776F664A465F}"/>
            </c:ext>
          </c:extLst>
        </c:ser>
        <c:ser>
          <c:idx val="2"/>
          <c:order val="1"/>
          <c:tx>
            <c:strRef>
              <c:f>Sheet1!$A$3</c:f>
              <c:strCache>
                <c:ptCount val="1"/>
                <c:pt idx="0">
                  <c:v>-15 cm - &lt;-5 cm</c:v>
                </c:pt>
              </c:strCache>
            </c:strRef>
          </c:tx>
          <c:spPr>
            <a:solidFill>
              <a:srgbClr val="0070C0"/>
            </a:solidFill>
            <a:ln>
              <a:solidFill>
                <a:schemeClr val="bg2"/>
              </a:solidFill>
            </a:ln>
            <a:effectLst/>
          </c:spPr>
          <c:invertIfNegative val="0"/>
          <c:cat>
            <c:strRef>
              <c:f>Sheet1!$B$1:$L$1</c:f>
              <c:strCache>
                <c:ptCount val="11"/>
                <c:pt idx="0">
                  <c:v>Double
(N=1,741)</c:v>
                </c:pt>
                <c:pt idx="1">
                  <c:v>Single
(N=10)</c:v>
                </c:pt>
                <c:pt idx="3">
                  <c:v>Double
(N=642)</c:v>
                </c:pt>
                <c:pt idx="4">
                  <c:v>Single
(N=3)</c:v>
                </c:pt>
                <c:pt idx="6">
                  <c:v>Double
(N=756)</c:v>
                </c:pt>
                <c:pt idx="7">
                  <c:v>Single
(N=7)</c:v>
                </c:pt>
                <c:pt idx="9">
                  <c:v>Double
(N=7)</c:v>
                </c:pt>
                <c:pt idx="10">
                  <c:v>Single
(N=19)</c:v>
                </c:pt>
              </c:strCache>
            </c:strRef>
          </c:cat>
          <c:val>
            <c:numRef>
              <c:f>Sheet1!$B$3:$L$3</c:f>
              <c:numCache>
                <c:formatCode>General</c:formatCode>
                <c:ptCount val="11"/>
                <c:pt idx="0">
                  <c:v>204</c:v>
                </c:pt>
                <c:pt idx="1">
                  <c:v>0</c:v>
                </c:pt>
                <c:pt idx="2">
                  <c:v>0</c:v>
                </c:pt>
                <c:pt idx="3">
                  <c:v>169</c:v>
                </c:pt>
                <c:pt idx="4">
                  <c:v>1</c:v>
                </c:pt>
                <c:pt idx="5">
                  <c:v>0</c:v>
                </c:pt>
                <c:pt idx="6">
                  <c:v>41</c:v>
                </c:pt>
                <c:pt idx="7">
                  <c:v>0</c:v>
                </c:pt>
                <c:pt idx="8">
                  <c:v>0</c:v>
                </c:pt>
                <c:pt idx="9">
                  <c:v>200</c:v>
                </c:pt>
                <c:pt idx="10">
                  <c:v>2</c:v>
                </c:pt>
              </c:numCache>
            </c:numRef>
          </c:val>
          <c:extLst>
            <c:ext xmlns:c16="http://schemas.microsoft.com/office/drawing/2014/chart" uri="{C3380CC4-5D6E-409C-BE32-E72D297353CC}">
              <c16:uniqueId val="{00000001-E283-48BE-BF44-776F664A465F}"/>
            </c:ext>
          </c:extLst>
        </c:ser>
        <c:ser>
          <c:idx val="3"/>
          <c:order val="2"/>
          <c:tx>
            <c:strRef>
              <c:f>Sheet1!$A$4</c:f>
              <c:strCache>
                <c:ptCount val="1"/>
                <c:pt idx="0">
                  <c:v>-5 cm - 5 cm</c:v>
                </c:pt>
              </c:strCache>
            </c:strRef>
          </c:tx>
          <c:spPr>
            <a:solidFill>
              <a:srgbClr val="00B0F0"/>
            </a:solidFill>
            <a:ln>
              <a:solidFill>
                <a:srgbClr val="000000"/>
              </a:solidFill>
            </a:ln>
            <a:effectLst/>
          </c:spPr>
          <c:invertIfNegative val="0"/>
          <c:cat>
            <c:strRef>
              <c:f>Sheet1!$B$1:$L$1</c:f>
              <c:strCache>
                <c:ptCount val="11"/>
                <c:pt idx="0">
                  <c:v>Double
(N=1,741)</c:v>
                </c:pt>
                <c:pt idx="1">
                  <c:v>Single
(N=10)</c:v>
                </c:pt>
                <c:pt idx="3">
                  <c:v>Double
(N=642)</c:v>
                </c:pt>
                <c:pt idx="4">
                  <c:v>Single
(N=3)</c:v>
                </c:pt>
                <c:pt idx="6">
                  <c:v>Double
(N=756)</c:v>
                </c:pt>
                <c:pt idx="7">
                  <c:v>Single
(N=7)</c:v>
                </c:pt>
                <c:pt idx="9">
                  <c:v>Double
(N=7)</c:v>
                </c:pt>
                <c:pt idx="10">
                  <c:v>Single
(N=19)</c:v>
                </c:pt>
              </c:strCache>
            </c:strRef>
          </c:cat>
          <c:val>
            <c:numRef>
              <c:f>Sheet1!$B$4:$L$4</c:f>
              <c:numCache>
                <c:formatCode>General</c:formatCode>
                <c:ptCount val="11"/>
                <c:pt idx="0">
                  <c:v>840</c:v>
                </c:pt>
                <c:pt idx="1">
                  <c:v>5</c:v>
                </c:pt>
                <c:pt idx="2">
                  <c:v>0</c:v>
                </c:pt>
                <c:pt idx="3">
                  <c:v>315</c:v>
                </c:pt>
                <c:pt idx="4">
                  <c:v>0</c:v>
                </c:pt>
                <c:pt idx="5">
                  <c:v>0</c:v>
                </c:pt>
                <c:pt idx="6">
                  <c:v>157</c:v>
                </c:pt>
                <c:pt idx="7">
                  <c:v>1</c:v>
                </c:pt>
                <c:pt idx="8">
                  <c:v>0</c:v>
                </c:pt>
                <c:pt idx="9">
                  <c:v>801</c:v>
                </c:pt>
                <c:pt idx="10">
                  <c:v>10</c:v>
                </c:pt>
              </c:numCache>
            </c:numRef>
          </c:val>
          <c:extLst>
            <c:ext xmlns:c16="http://schemas.microsoft.com/office/drawing/2014/chart" uri="{C3380CC4-5D6E-409C-BE32-E72D297353CC}">
              <c16:uniqueId val="{00000002-E283-48BE-BF44-776F664A465F}"/>
            </c:ext>
          </c:extLst>
        </c:ser>
        <c:ser>
          <c:idx val="4"/>
          <c:order val="3"/>
          <c:tx>
            <c:strRef>
              <c:f>Sheet1!$A$5</c:f>
              <c:strCache>
                <c:ptCount val="1"/>
                <c:pt idx="0">
                  <c:v>&gt;5 cm - 15 cm</c:v>
                </c:pt>
              </c:strCache>
            </c:strRef>
          </c:tx>
          <c:spPr>
            <a:solidFill>
              <a:schemeClr val="accent5">
                <a:lumMod val="50000"/>
              </a:schemeClr>
            </a:solidFill>
            <a:ln>
              <a:solidFill>
                <a:srgbClr val="000000"/>
              </a:solidFill>
            </a:ln>
            <a:effectLst/>
          </c:spPr>
          <c:invertIfNegative val="0"/>
          <c:cat>
            <c:strRef>
              <c:f>Sheet1!$B$1:$L$1</c:f>
              <c:strCache>
                <c:ptCount val="11"/>
                <c:pt idx="0">
                  <c:v>Double
(N=1,741)</c:v>
                </c:pt>
                <c:pt idx="1">
                  <c:v>Single
(N=10)</c:v>
                </c:pt>
                <c:pt idx="3">
                  <c:v>Double
(N=642)</c:v>
                </c:pt>
                <c:pt idx="4">
                  <c:v>Single
(N=3)</c:v>
                </c:pt>
                <c:pt idx="6">
                  <c:v>Double
(N=756)</c:v>
                </c:pt>
                <c:pt idx="7">
                  <c:v>Single
(N=7)</c:v>
                </c:pt>
                <c:pt idx="9">
                  <c:v>Double
(N=7)</c:v>
                </c:pt>
                <c:pt idx="10">
                  <c:v>Single
(N=19)</c:v>
                </c:pt>
              </c:strCache>
            </c:strRef>
          </c:cat>
          <c:val>
            <c:numRef>
              <c:f>Sheet1!$B$5:$L$5</c:f>
              <c:numCache>
                <c:formatCode>General</c:formatCode>
                <c:ptCount val="11"/>
                <c:pt idx="0">
                  <c:v>581</c:v>
                </c:pt>
                <c:pt idx="1">
                  <c:v>4</c:v>
                </c:pt>
                <c:pt idx="2">
                  <c:v>0</c:v>
                </c:pt>
                <c:pt idx="3">
                  <c:v>128</c:v>
                </c:pt>
                <c:pt idx="4">
                  <c:v>1</c:v>
                </c:pt>
                <c:pt idx="5">
                  <c:v>0</c:v>
                </c:pt>
                <c:pt idx="6">
                  <c:v>313</c:v>
                </c:pt>
                <c:pt idx="7">
                  <c:v>1</c:v>
                </c:pt>
                <c:pt idx="8">
                  <c:v>0</c:v>
                </c:pt>
                <c:pt idx="9">
                  <c:v>720</c:v>
                </c:pt>
                <c:pt idx="10">
                  <c:v>7</c:v>
                </c:pt>
              </c:numCache>
            </c:numRef>
          </c:val>
          <c:extLst>
            <c:ext xmlns:c16="http://schemas.microsoft.com/office/drawing/2014/chart" uri="{C3380CC4-5D6E-409C-BE32-E72D297353CC}">
              <c16:uniqueId val="{00000003-E283-48BE-BF44-776F664A465F}"/>
            </c:ext>
          </c:extLst>
        </c:ser>
        <c:ser>
          <c:idx val="0"/>
          <c:order val="4"/>
          <c:tx>
            <c:strRef>
              <c:f>Sheet1!$A$6</c:f>
              <c:strCache>
                <c:ptCount val="1"/>
                <c:pt idx="0">
                  <c:v>&gt;15 cm</c:v>
                </c:pt>
              </c:strCache>
            </c:strRef>
          </c:tx>
          <c:spPr>
            <a:solidFill>
              <a:schemeClr val="accent5">
                <a:lumMod val="25000"/>
              </a:schemeClr>
            </a:solidFill>
            <a:ln>
              <a:solidFill>
                <a:schemeClr val="bg2"/>
              </a:solidFill>
            </a:ln>
            <a:effectLst/>
          </c:spPr>
          <c:invertIfNegative val="0"/>
          <c:cat>
            <c:strRef>
              <c:f>Sheet1!$B$1:$L$1</c:f>
              <c:strCache>
                <c:ptCount val="11"/>
                <c:pt idx="0">
                  <c:v>Double
(N=1,741)</c:v>
                </c:pt>
                <c:pt idx="1">
                  <c:v>Single
(N=10)</c:v>
                </c:pt>
                <c:pt idx="3">
                  <c:v>Double
(N=642)</c:v>
                </c:pt>
                <c:pt idx="4">
                  <c:v>Single
(N=3)</c:v>
                </c:pt>
                <c:pt idx="6">
                  <c:v>Double
(N=756)</c:v>
                </c:pt>
                <c:pt idx="7">
                  <c:v>Single
(N=7)</c:v>
                </c:pt>
                <c:pt idx="9">
                  <c:v>Double
(N=7)</c:v>
                </c:pt>
                <c:pt idx="10">
                  <c:v>Single
(N=19)</c:v>
                </c:pt>
              </c:strCache>
            </c:strRef>
          </c:cat>
          <c:val>
            <c:numRef>
              <c:f>Sheet1!$B$6:$L$6</c:f>
              <c:numCache>
                <c:formatCode>General</c:formatCode>
                <c:ptCount val="11"/>
                <c:pt idx="0">
                  <c:v>101</c:v>
                </c:pt>
                <c:pt idx="1">
                  <c:v>1</c:v>
                </c:pt>
                <c:pt idx="2">
                  <c:v>0</c:v>
                </c:pt>
                <c:pt idx="3">
                  <c:v>9</c:v>
                </c:pt>
                <c:pt idx="4">
                  <c:v>1</c:v>
                </c:pt>
                <c:pt idx="5">
                  <c:v>0</c:v>
                </c:pt>
                <c:pt idx="6">
                  <c:v>237</c:v>
                </c:pt>
                <c:pt idx="7">
                  <c:v>5</c:v>
                </c:pt>
                <c:pt idx="8">
                  <c:v>0</c:v>
                </c:pt>
                <c:pt idx="9">
                  <c:v>177</c:v>
                </c:pt>
                <c:pt idx="10">
                  <c:v>0</c:v>
                </c:pt>
              </c:numCache>
            </c:numRef>
          </c:val>
          <c:extLst>
            <c:ext xmlns:c16="http://schemas.microsoft.com/office/drawing/2014/chart" uri="{C3380CC4-5D6E-409C-BE32-E72D297353CC}">
              <c16:uniqueId val="{00000004-E283-48BE-BF44-776F664A465F}"/>
            </c:ext>
          </c:extLst>
        </c:ser>
        <c:dLbls>
          <c:showLegendKey val="0"/>
          <c:showVal val="0"/>
          <c:showCatName val="0"/>
          <c:showSerName val="0"/>
          <c:showPercent val="0"/>
          <c:showBubbleSize val="0"/>
        </c:dLbls>
        <c:gapWidth val="1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r>
                  <a:rPr lang="en-US" sz="1400" b="1" i="0" baseline="0" dirty="0" smtClean="0">
                    <a:effectLst/>
                  </a:rPr>
                  <a:t>% of Transplants</a:t>
                </a:r>
                <a:endParaRPr lang="en-US" sz="1400" dirty="0">
                  <a:effectLst/>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7.7216150782876275E-2"/>
          <c:y val="3.6085438944942851E-2"/>
          <c:w val="0.90390340754819432"/>
          <c:h val="6.7625062323416987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67842063220357E-2"/>
          <c:y val="0.11565294728000394"/>
          <c:w val="0.90686945110122097"/>
          <c:h val="0.71164205355117827"/>
        </c:manualLayout>
      </c:layout>
      <c:barChart>
        <c:barDir val="col"/>
        <c:grouping val="percentStacked"/>
        <c:varyColors val="0"/>
        <c:ser>
          <c:idx val="1"/>
          <c:order val="0"/>
          <c:tx>
            <c:strRef>
              <c:f>Sheet1!$A$2</c:f>
              <c:strCache>
                <c:ptCount val="1"/>
                <c:pt idx="0">
                  <c:v>&lt;-15 cm</c:v>
                </c:pt>
              </c:strCache>
            </c:strRef>
          </c:tx>
          <c:spPr>
            <a:solidFill>
              <a:srgbClr val="003296"/>
            </a:solidFill>
            <a:ln>
              <a:solidFill>
                <a:schemeClr val="bg2"/>
              </a:solidFill>
            </a:ln>
            <a:effectLst/>
          </c:spPr>
          <c:invertIfNegative val="0"/>
          <c:cat>
            <c:strRef>
              <c:f>Sheet1!$B$1:$L$1</c:f>
              <c:strCache>
                <c:ptCount val="11"/>
                <c:pt idx="0">
                  <c:v>Double
(N=2,007)</c:v>
                </c:pt>
                <c:pt idx="1">
                  <c:v>Single
(N=385)</c:v>
                </c:pt>
                <c:pt idx="3">
                  <c:v>Double
(N=676)</c:v>
                </c:pt>
                <c:pt idx="4">
                  <c:v>Single
(N=226)</c:v>
                </c:pt>
                <c:pt idx="6">
                  <c:v>Double
(N=898)</c:v>
                </c:pt>
                <c:pt idx="7">
                  <c:v>Single
(N=204)</c:v>
                </c:pt>
                <c:pt idx="9">
                  <c:v>Double
(N=204)</c:v>
                </c:pt>
                <c:pt idx="10">
                  <c:v>Single
(N=482)</c:v>
                </c:pt>
              </c:strCache>
            </c:strRef>
          </c:cat>
          <c:val>
            <c:numRef>
              <c:f>Sheet1!$B$2:$L$2</c:f>
              <c:numCache>
                <c:formatCode>General</c:formatCode>
                <c:ptCount val="11"/>
                <c:pt idx="0">
                  <c:v>42</c:v>
                </c:pt>
                <c:pt idx="1">
                  <c:v>5</c:v>
                </c:pt>
                <c:pt idx="2">
                  <c:v>0</c:v>
                </c:pt>
                <c:pt idx="3">
                  <c:v>75</c:v>
                </c:pt>
                <c:pt idx="4">
                  <c:v>34</c:v>
                </c:pt>
                <c:pt idx="5">
                  <c:v>0</c:v>
                </c:pt>
                <c:pt idx="6">
                  <c:v>11</c:v>
                </c:pt>
                <c:pt idx="7">
                  <c:v>1</c:v>
                </c:pt>
                <c:pt idx="8">
                  <c:v>0</c:v>
                </c:pt>
                <c:pt idx="9">
                  <c:v>58</c:v>
                </c:pt>
                <c:pt idx="10">
                  <c:v>9</c:v>
                </c:pt>
              </c:numCache>
            </c:numRef>
          </c:val>
          <c:extLst>
            <c:ext xmlns:c16="http://schemas.microsoft.com/office/drawing/2014/chart" uri="{C3380CC4-5D6E-409C-BE32-E72D297353CC}">
              <c16:uniqueId val="{00000000-E283-48BE-BF44-776F664A465F}"/>
            </c:ext>
          </c:extLst>
        </c:ser>
        <c:ser>
          <c:idx val="2"/>
          <c:order val="1"/>
          <c:tx>
            <c:strRef>
              <c:f>Sheet1!$A$3</c:f>
              <c:strCache>
                <c:ptCount val="1"/>
                <c:pt idx="0">
                  <c:v>-15 cm - &lt;-5 cm</c:v>
                </c:pt>
              </c:strCache>
            </c:strRef>
          </c:tx>
          <c:spPr>
            <a:solidFill>
              <a:srgbClr val="0070C0"/>
            </a:solidFill>
            <a:ln>
              <a:solidFill>
                <a:schemeClr val="bg2"/>
              </a:solidFill>
            </a:ln>
            <a:effectLst/>
          </c:spPr>
          <c:invertIfNegative val="0"/>
          <c:cat>
            <c:strRef>
              <c:f>Sheet1!$B$1:$L$1</c:f>
              <c:strCache>
                <c:ptCount val="11"/>
                <c:pt idx="0">
                  <c:v>Double
(N=2,007)</c:v>
                </c:pt>
                <c:pt idx="1">
                  <c:v>Single
(N=385)</c:v>
                </c:pt>
                <c:pt idx="3">
                  <c:v>Double
(N=676)</c:v>
                </c:pt>
                <c:pt idx="4">
                  <c:v>Single
(N=226)</c:v>
                </c:pt>
                <c:pt idx="6">
                  <c:v>Double
(N=898)</c:v>
                </c:pt>
                <c:pt idx="7">
                  <c:v>Single
(N=204)</c:v>
                </c:pt>
                <c:pt idx="9">
                  <c:v>Double
(N=204)</c:v>
                </c:pt>
                <c:pt idx="10">
                  <c:v>Single
(N=482)</c:v>
                </c:pt>
              </c:strCache>
            </c:strRef>
          </c:cat>
          <c:val>
            <c:numRef>
              <c:f>Sheet1!$B$3:$L$3</c:f>
              <c:numCache>
                <c:formatCode>General</c:formatCode>
                <c:ptCount val="11"/>
                <c:pt idx="0">
                  <c:v>397</c:v>
                </c:pt>
                <c:pt idx="1">
                  <c:v>69</c:v>
                </c:pt>
                <c:pt idx="2">
                  <c:v>0</c:v>
                </c:pt>
                <c:pt idx="3">
                  <c:v>264</c:v>
                </c:pt>
                <c:pt idx="4">
                  <c:v>88</c:v>
                </c:pt>
                <c:pt idx="5">
                  <c:v>0</c:v>
                </c:pt>
                <c:pt idx="6">
                  <c:v>75</c:v>
                </c:pt>
                <c:pt idx="7">
                  <c:v>9</c:v>
                </c:pt>
                <c:pt idx="8">
                  <c:v>0</c:v>
                </c:pt>
                <c:pt idx="9">
                  <c:v>335</c:v>
                </c:pt>
                <c:pt idx="10">
                  <c:v>102</c:v>
                </c:pt>
              </c:numCache>
            </c:numRef>
          </c:val>
          <c:extLst>
            <c:ext xmlns:c16="http://schemas.microsoft.com/office/drawing/2014/chart" uri="{C3380CC4-5D6E-409C-BE32-E72D297353CC}">
              <c16:uniqueId val="{00000001-E283-48BE-BF44-776F664A465F}"/>
            </c:ext>
          </c:extLst>
        </c:ser>
        <c:ser>
          <c:idx val="3"/>
          <c:order val="2"/>
          <c:tx>
            <c:strRef>
              <c:f>Sheet1!$A$4</c:f>
              <c:strCache>
                <c:ptCount val="1"/>
                <c:pt idx="0">
                  <c:v>-5 cm - 5 cm</c:v>
                </c:pt>
              </c:strCache>
            </c:strRef>
          </c:tx>
          <c:spPr>
            <a:solidFill>
              <a:srgbClr val="00B0F0"/>
            </a:solidFill>
            <a:ln>
              <a:solidFill>
                <a:srgbClr val="000000"/>
              </a:solidFill>
            </a:ln>
            <a:effectLst/>
          </c:spPr>
          <c:invertIfNegative val="0"/>
          <c:cat>
            <c:strRef>
              <c:f>Sheet1!$B$1:$L$1</c:f>
              <c:strCache>
                <c:ptCount val="11"/>
                <c:pt idx="0">
                  <c:v>Double
(N=2,007)</c:v>
                </c:pt>
                <c:pt idx="1">
                  <c:v>Single
(N=385)</c:v>
                </c:pt>
                <c:pt idx="3">
                  <c:v>Double
(N=676)</c:v>
                </c:pt>
                <c:pt idx="4">
                  <c:v>Single
(N=226)</c:v>
                </c:pt>
                <c:pt idx="6">
                  <c:v>Double
(N=898)</c:v>
                </c:pt>
                <c:pt idx="7">
                  <c:v>Single
(N=204)</c:v>
                </c:pt>
                <c:pt idx="9">
                  <c:v>Double
(N=204)</c:v>
                </c:pt>
                <c:pt idx="10">
                  <c:v>Single
(N=482)</c:v>
                </c:pt>
              </c:strCache>
            </c:strRef>
          </c:cat>
          <c:val>
            <c:numRef>
              <c:f>Sheet1!$B$4:$L$4</c:f>
              <c:numCache>
                <c:formatCode>General</c:formatCode>
                <c:ptCount val="11"/>
                <c:pt idx="0">
                  <c:v>971</c:v>
                </c:pt>
                <c:pt idx="1">
                  <c:v>183</c:v>
                </c:pt>
                <c:pt idx="2">
                  <c:v>0</c:v>
                </c:pt>
                <c:pt idx="3">
                  <c:v>275</c:v>
                </c:pt>
                <c:pt idx="4">
                  <c:v>85</c:v>
                </c:pt>
                <c:pt idx="5">
                  <c:v>0</c:v>
                </c:pt>
                <c:pt idx="6">
                  <c:v>267</c:v>
                </c:pt>
                <c:pt idx="7">
                  <c:v>55</c:v>
                </c:pt>
                <c:pt idx="8">
                  <c:v>0</c:v>
                </c:pt>
                <c:pt idx="9">
                  <c:v>820</c:v>
                </c:pt>
                <c:pt idx="10">
                  <c:v>225</c:v>
                </c:pt>
              </c:numCache>
            </c:numRef>
          </c:val>
          <c:extLst>
            <c:ext xmlns:c16="http://schemas.microsoft.com/office/drawing/2014/chart" uri="{C3380CC4-5D6E-409C-BE32-E72D297353CC}">
              <c16:uniqueId val="{00000002-E283-48BE-BF44-776F664A465F}"/>
            </c:ext>
          </c:extLst>
        </c:ser>
        <c:ser>
          <c:idx val="4"/>
          <c:order val="3"/>
          <c:tx>
            <c:strRef>
              <c:f>Sheet1!$A$5</c:f>
              <c:strCache>
                <c:ptCount val="1"/>
                <c:pt idx="0">
                  <c:v>&gt;5 cm - 15 cm</c:v>
                </c:pt>
              </c:strCache>
            </c:strRef>
          </c:tx>
          <c:spPr>
            <a:solidFill>
              <a:schemeClr val="accent5">
                <a:lumMod val="50000"/>
              </a:schemeClr>
            </a:solidFill>
            <a:ln>
              <a:solidFill>
                <a:srgbClr val="000000"/>
              </a:solidFill>
            </a:ln>
            <a:effectLst/>
          </c:spPr>
          <c:invertIfNegative val="0"/>
          <c:cat>
            <c:strRef>
              <c:f>Sheet1!$B$1:$L$1</c:f>
              <c:strCache>
                <c:ptCount val="11"/>
                <c:pt idx="0">
                  <c:v>Double
(N=2,007)</c:v>
                </c:pt>
                <c:pt idx="1">
                  <c:v>Single
(N=385)</c:v>
                </c:pt>
                <c:pt idx="3">
                  <c:v>Double
(N=676)</c:v>
                </c:pt>
                <c:pt idx="4">
                  <c:v>Single
(N=226)</c:v>
                </c:pt>
                <c:pt idx="6">
                  <c:v>Double
(N=898)</c:v>
                </c:pt>
                <c:pt idx="7">
                  <c:v>Single
(N=204)</c:v>
                </c:pt>
                <c:pt idx="9">
                  <c:v>Double
(N=204)</c:v>
                </c:pt>
                <c:pt idx="10">
                  <c:v>Single
(N=482)</c:v>
                </c:pt>
              </c:strCache>
            </c:strRef>
          </c:cat>
          <c:val>
            <c:numRef>
              <c:f>Sheet1!$B$5:$L$5</c:f>
              <c:numCache>
                <c:formatCode>General</c:formatCode>
                <c:ptCount val="11"/>
                <c:pt idx="0">
                  <c:v>524</c:v>
                </c:pt>
                <c:pt idx="1">
                  <c:v>114</c:v>
                </c:pt>
                <c:pt idx="2">
                  <c:v>0</c:v>
                </c:pt>
                <c:pt idx="3">
                  <c:v>57</c:v>
                </c:pt>
                <c:pt idx="4">
                  <c:v>17</c:v>
                </c:pt>
                <c:pt idx="5">
                  <c:v>0</c:v>
                </c:pt>
                <c:pt idx="6">
                  <c:v>359</c:v>
                </c:pt>
                <c:pt idx="7">
                  <c:v>87</c:v>
                </c:pt>
                <c:pt idx="8">
                  <c:v>0</c:v>
                </c:pt>
                <c:pt idx="9">
                  <c:v>467</c:v>
                </c:pt>
                <c:pt idx="10">
                  <c:v>131</c:v>
                </c:pt>
              </c:numCache>
            </c:numRef>
          </c:val>
          <c:extLst>
            <c:ext xmlns:c16="http://schemas.microsoft.com/office/drawing/2014/chart" uri="{C3380CC4-5D6E-409C-BE32-E72D297353CC}">
              <c16:uniqueId val="{00000003-E283-48BE-BF44-776F664A465F}"/>
            </c:ext>
          </c:extLst>
        </c:ser>
        <c:ser>
          <c:idx val="0"/>
          <c:order val="4"/>
          <c:tx>
            <c:strRef>
              <c:f>Sheet1!$A$6</c:f>
              <c:strCache>
                <c:ptCount val="1"/>
                <c:pt idx="0">
                  <c:v>&gt;15 cm</c:v>
                </c:pt>
              </c:strCache>
            </c:strRef>
          </c:tx>
          <c:spPr>
            <a:solidFill>
              <a:schemeClr val="accent5">
                <a:lumMod val="25000"/>
              </a:schemeClr>
            </a:solidFill>
            <a:ln>
              <a:solidFill>
                <a:schemeClr val="bg2"/>
              </a:solidFill>
            </a:ln>
            <a:effectLst/>
          </c:spPr>
          <c:invertIfNegative val="0"/>
          <c:cat>
            <c:strRef>
              <c:f>Sheet1!$B$1:$L$1</c:f>
              <c:strCache>
                <c:ptCount val="11"/>
                <c:pt idx="0">
                  <c:v>Double
(N=2,007)</c:v>
                </c:pt>
                <c:pt idx="1">
                  <c:v>Single
(N=385)</c:v>
                </c:pt>
                <c:pt idx="3">
                  <c:v>Double
(N=676)</c:v>
                </c:pt>
                <c:pt idx="4">
                  <c:v>Single
(N=226)</c:v>
                </c:pt>
                <c:pt idx="6">
                  <c:v>Double
(N=898)</c:v>
                </c:pt>
                <c:pt idx="7">
                  <c:v>Single
(N=204)</c:v>
                </c:pt>
                <c:pt idx="9">
                  <c:v>Double
(N=204)</c:v>
                </c:pt>
                <c:pt idx="10">
                  <c:v>Single
(N=482)</c:v>
                </c:pt>
              </c:strCache>
            </c:strRef>
          </c:cat>
          <c:val>
            <c:numRef>
              <c:f>Sheet1!$B$6:$L$6</c:f>
              <c:numCache>
                <c:formatCode>General</c:formatCode>
                <c:ptCount val="11"/>
                <c:pt idx="0">
                  <c:v>73</c:v>
                </c:pt>
                <c:pt idx="1">
                  <c:v>14</c:v>
                </c:pt>
                <c:pt idx="2">
                  <c:v>0</c:v>
                </c:pt>
                <c:pt idx="3">
                  <c:v>5</c:v>
                </c:pt>
                <c:pt idx="4">
                  <c:v>2</c:v>
                </c:pt>
                <c:pt idx="5">
                  <c:v>0</c:v>
                </c:pt>
                <c:pt idx="6">
                  <c:v>186</c:v>
                </c:pt>
                <c:pt idx="7">
                  <c:v>52</c:v>
                </c:pt>
                <c:pt idx="8">
                  <c:v>0</c:v>
                </c:pt>
                <c:pt idx="9">
                  <c:v>82</c:v>
                </c:pt>
                <c:pt idx="10">
                  <c:v>15</c:v>
                </c:pt>
              </c:numCache>
            </c:numRef>
          </c:val>
          <c:extLst>
            <c:ext xmlns:c16="http://schemas.microsoft.com/office/drawing/2014/chart" uri="{C3380CC4-5D6E-409C-BE32-E72D297353CC}">
              <c16:uniqueId val="{00000004-E283-48BE-BF44-776F664A465F}"/>
            </c:ext>
          </c:extLst>
        </c:ser>
        <c:dLbls>
          <c:showLegendKey val="0"/>
          <c:showVal val="0"/>
          <c:showCatName val="0"/>
          <c:showSerName val="0"/>
          <c:showPercent val="0"/>
          <c:showBubbleSize val="0"/>
        </c:dLbls>
        <c:gapWidth val="1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r>
                  <a:rPr lang="en-US" sz="1400" b="1" i="0" baseline="0" dirty="0" smtClean="0">
                    <a:effectLst/>
                  </a:rPr>
                  <a:t>% of Transplants</a:t>
                </a:r>
                <a:endParaRPr lang="en-US" sz="1400" dirty="0">
                  <a:effectLst/>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8.5836840438048706E-2"/>
          <c:y val="3.6085438944942851E-2"/>
          <c:w val="0.89528271789302205"/>
          <c:h val="6.7625062323416987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userShapes r:id="rId4"/>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995891817870604E-2"/>
          <c:y val="0.11761283728370184"/>
          <c:w val="0.88802887139107611"/>
          <c:h val="0.70148805428530336"/>
        </c:manualLayout>
      </c:layout>
      <c:barChart>
        <c:barDir val="col"/>
        <c:grouping val="percentStacked"/>
        <c:varyColors val="0"/>
        <c:ser>
          <c:idx val="0"/>
          <c:order val="0"/>
          <c:tx>
            <c:strRef>
              <c:f>Sheet1!$A$2</c:f>
              <c:strCache>
                <c:ptCount val="1"/>
                <c:pt idx="0">
                  <c:v>&lt;-15 cm</c:v>
                </c:pt>
              </c:strCache>
            </c:strRef>
          </c:tx>
          <c:spPr>
            <a:solidFill>
              <a:srgbClr val="003296"/>
            </a:solidFill>
            <a:ln>
              <a:solidFill>
                <a:srgbClr val="000000"/>
              </a:solidFill>
            </a:ln>
            <a:effectLst/>
          </c:spPr>
          <c:invertIfNegative val="0"/>
          <c:cat>
            <c:strRef>
              <c:f>Sheet1!$B$1:$I$1</c:f>
              <c:strCache>
                <c:ptCount val="8"/>
                <c:pt idx="0">
                  <c:v>Double
(N=20)</c:v>
                </c:pt>
                <c:pt idx="1">
                  <c:v>Single
(N=103)</c:v>
                </c:pt>
                <c:pt idx="3">
                  <c:v>Double
(N=1,002)</c:v>
                </c:pt>
                <c:pt idx="4">
                  <c:v>Single
(N=1,211)</c:v>
                </c:pt>
                <c:pt idx="6">
                  <c:v>Double
(N=4,849)</c:v>
                </c:pt>
                <c:pt idx="7">
                  <c:v>Single
(N=1,105)</c:v>
                </c:pt>
              </c:strCache>
            </c:strRef>
          </c:cat>
          <c:val>
            <c:numRef>
              <c:f>Sheet1!$B$2:$I$2</c:f>
              <c:numCache>
                <c:formatCode>General</c:formatCode>
                <c:ptCount val="8"/>
                <c:pt idx="0">
                  <c:v>0</c:v>
                </c:pt>
                <c:pt idx="1">
                  <c:v>3</c:v>
                </c:pt>
                <c:pt idx="2">
                  <c:v>0</c:v>
                </c:pt>
                <c:pt idx="3">
                  <c:v>9</c:v>
                </c:pt>
                <c:pt idx="4">
                  <c:v>8</c:v>
                </c:pt>
                <c:pt idx="5">
                  <c:v>0</c:v>
                </c:pt>
                <c:pt idx="6">
                  <c:v>44</c:v>
                </c:pt>
                <c:pt idx="7">
                  <c:v>5</c:v>
                </c:pt>
              </c:numCache>
            </c:numRef>
          </c:val>
          <c:extLst>
            <c:ext xmlns:c16="http://schemas.microsoft.com/office/drawing/2014/chart" uri="{C3380CC4-5D6E-409C-BE32-E72D297353CC}">
              <c16:uniqueId val="{00000000-1154-405F-8563-91C75103242A}"/>
            </c:ext>
          </c:extLst>
        </c:ser>
        <c:ser>
          <c:idx val="1"/>
          <c:order val="1"/>
          <c:tx>
            <c:strRef>
              <c:f>Sheet1!$A$3</c:f>
              <c:strCache>
                <c:ptCount val="1"/>
                <c:pt idx="0">
                  <c:v>-15 cm - &lt;-5 cm</c:v>
                </c:pt>
              </c:strCache>
            </c:strRef>
          </c:tx>
          <c:spPr>
            <a:solidFill>
              <a:srgbClr val="0070C0"/>
            </a:solidFill>
            <a:ln>
              <a:solidFill>
                <a:srgbClr val="000000"/>
              </a:solidFill>
            </a:ln>
            <a:effectLst/>
          </c:spPr>
          <c:invertIfNegative val="0"/>
          <c:cat>
            <c:strRef>
              <c:f>Sheet1!$B$1:$I$1</c:f>
              <c:strCache>
                <c:ptCount val="8"/>
                <c:pt idx="0">
                  <c:v>Double
(N=20)</c:v>
                </c:pt>
                <c:pt idx="1">
                  <c:v>Single
(N=103)</c:v>
                </c:pt>
                <c:pt idx="3">
                  <c:v>Double
(N=1,002)</c:v>
                </c:pt>
                <c:pt idx="4">
                  <c:v>Single
(N=1,211)</c:v>
                </c:pt>
                <c:pt idx="6">
                  <c:v>Double
(N=4,849)</c:v>
                </c:pt>
                <c:pt idx="7">
                  <c:v>Single
(N=1,105)</c:v>
                </c:pt>
              </c:strCache>
            </c:strRef>
          </c:cat>
          <c:val>
            <c:numRef>
              <c:f>Sheet1!$B$3:$I$3</c:f>
              <c:numCache>
                <c:formatCode>General</c:formatCode>
                <c:ptCount val="8"/>
                <c:pt idx="0">
                  <c:v>3</c:v>
                </c:pt>
                <c:pt idx="1">
                  <c:v>9</c:v>
                </c:pt>
                <c:pt idx="2">
                  <c:v>0</c:v>
                </c:pt>
                <c:pt idx="3">
                  <c:v>96</c:v>
                </c:pt>
                <c:pt idx="4">
                  <c:v>117</c:v>
                </c:pt>
                <c:pt idx="5">
                  <c:v>0</c:v>
                </c:pt>
                <c:pt idx="6">
                  <c:v>504</c:v>
                </c:pt>
                <c:pt idx="7">
                  <c:v>101</c:v>
                </c:pt>
              </c:numCache>
            </c:numRef>
          </c:val>
          <c:extLst>
            <c:ext xmlns:c16="http://schemas.microsoft.com/office/drawing/2014/chart" uri="{C3380CC4-5D6E-409C-BE32-E72D297353CC}">
              <c16:uniqueId val="{00000001-1154-405F-8563-91C75103242A}"/>
            </c:ext>
          </c:extLst>
        </c:ser>
        <c:ser>
          <c:idx val="2"/>
          <c:order val="2"/>
          <c:tx>
            <c:strRef>
              <c:f>Sheet1!$A$4</c:f>
              <c:strCache>
                <c:ptCount val="1"/>
                <c:pt idx="0">
                  <c:v>-5 cm - 5 cm</c:v>
                </c:pt>
              </c:strCache>
            </c:strRef>
          </c:tx>
          <c:spPr>
            <a:solidFill>
              <a:srgbClr val="00B0F0"/>
            </a:solidFill>
            <a:ln>
              <a:solidFill>
                <a:srgbClr val="000000"/>
              </a:solidFill>
            </a:ln>
            <a:effectLst/>
          </c:spPr>
          <c:invertIfNegative val="0"/>
          <c:cat>
            <c:strRef>
              <c:f>Sheet1!$B$1:$I$1</c:f>
              <c:strCache>
                <c:ptCount val="8"/>
                <c:pt idx="0">
                  <c:v>Double
(N=20)</c:v>
                </c:pt>
                <c:pt idx="1">
                  <c:v>Single
(N=103)</c:v>
                </c:pt>
                <c:pt idx="3">
                  <c:v>Double
(N=1,002)</c:v>
                </c:pt>
                <c:pt idx="4">
                  <c:v>Single
(N=1,211)</c:v>
                </c:pt>
                <c:pt idx="6">
                  <c:v>Double
(N=4,849)</c:v>
                </c:pt>
                <c:pt idx="7">
                  <c:v>Single
(N=1,105)</c:v>
                </c:pt>
              </c:strCache>
            </c:strRef>
          </c:cat>
          <c:val>
            <c:numRef>
              <c:f>Sheet1!$B$4:$I$4</c:f>
              <c:numCache>
                <c:formatCode>General</c:formatCode>
                <c:ptCount val="8"/>
                <c:pt idx="0">
                  <c:v>7</c:v>
                </c:pt>
                <c:pt idx="1">
                  <c:v>30</c:v>
                </c:pt>
                <c:pt idx="2">
                  <c:v>0</c:v>
                </c:pt>
                <c:pt idx="3">
                  <c:v>352</c:v>
                </c:pt>
                <c:pt idx="4">
                  <c:v>376</c:v>
                </c:pt>
                <c:pt idx="5">
                  <c:v>0</c:v>
                </c:pt>
                <c:pt idx="6">
                  <c:v>1817</c:v>
                </c:pt>
                <c:pt idx="7">
                  <c:v>341</c:v>
                </c:pt>
              </c:numCache>
            </c:numRef>
          </c:val>
          <c:extLst>
            <c:ext xmlns:c16="http://schemas.microsoft.com/office/drawing/2014/chart" uri="{C3380CC4-5D6E-409C-BE32-E72D297353CC}">
              <c16:uniqueId val="{00000003-1154-405F-8563-91C75103242A}"/>
            </c:ext>
          </c:extLst>
        </c:ser>
        <c:ser>
          <c:idx val="3"/>
          <c:order val="3"/>
          <c:tx>
            <c:strRef>
              <c:f>Sheet1!$A$5</c:f>
              <c:strCache>
                <c:ptCount val="1"/>
                <c:pt idx="0">
                  <c:v>&gt;5 cm - 15 cm</c:v>
                </c:pt>
              </c:strCache>
            </c:strRef>
          </c:tx>
          <c:spPr>
            <a:solidFill>
              <a:schemeClr val="accent5">
                <a:lumMod val="50000"/>
              </a:schemeClr>
            </a:solidFill>
            <a:ln>
              <a:solidFill>
                <a:schemeClr val="bg2"/>
              </a:solidFill>
            </a:ln>
            <a:effectLst/>
          </c:spPr>
          <c:invertIfNegative val="0"/>
          <c:cat>
            <c:strRef>
              <c:f>Sheet1!$B$1:$I$1</c:f>
              <c:strCache>
                <c:ptCount val="8"/>
                <c:pt idx="0">
                  <c:v>Double
(N=20)</c:v>
                </c:pt>
                <c:pt idx="1">
                  <c:v>Single
(N=103)</c:v>
                </c:pt>
                <c:pt idx="3">
                  <c:v>Double
(N=1,002)</c:v>
                </c:pt>
                <c:pt idx="4">
                  <c:v>Single
(N=1,211)</c:v>
                </c:pt>
                <c:pt idx="6">
                  <c:v>Double
(N=4,849)</c:v>
                </c:pt>
                <c:pt idx="7">
                  <c:v>Single
(N=1,105)</c:v>
                </c:pt>
              </c:strCache>
            </c:strRef>
          </c:cat>
          <c:val>
            <c:numRef>
              <c:f>Sheet1!$B$5:$I$5</c:f>
              <c:numCache>
                <c:formatCode>General</c:formatCode>
                <c:ptCount val="8"/>
                <c:pt idx="0">
                  <c:v>8</c:v>
                </c:pt>
                <c:pt idx="1">
                  <c:v>46</c:v>
                </c:pt>
                <c:pt idx="2">
                  <c:v>0</c:v>
                </c:pt>
                <c:pt idx="3">
                  <c:v>401</c:v>
                </c:pt>
                <c:pt idx="4">
                  <c:v>504</c:v>
                </c:pt>
                <c:pt idx="5">
                  <c:v>0</c:v>
                </c:pt>
                <c:pt idx="6">
                  <c:v>1888</c:v>
                </c:pt>
                <c:pt idx="7">
                  <c:v>460</c:v>
                </c:pt>
              </c:numCache>
            </c:numRef>
          </c:val>
          <c:extLst>
            <c:ext xmlns:c16="http://schemas.microsoft.com/office/drawing/2014/chart" uri="{C3380CC4-5D6E-409C-BE32-E72D297353CC}">
              <c16:uniqueId val="{00000004-1154-405F-8563-91C75103242A}"/>
            </c:ext>
          </c:extLst>
        </c:ser>
        <c:ser>
          <c:idx val="4"/>
          <c:order val="4"/>
          <c:tx>
            <c:strRef>
              <c:f>Sheet1!$A$6</c:f>
              <c:strCache>
                <c:ptCount val="1"/>
                <c:pt idx="0">
                  <c:v>&gt;15 cm</c:v>
                </c:pt>
              </c:strCache>
            </c:strRef>
          </c:tx>
          <c:spPr>
            <a:solidFill>
              <a:schemeClr val="accent5">
                <a:lumMod val="25000"/>
              </a:schemeClr>
            </a:solidFill>
            <a:ln>
              <a:solidFill>
                <a:schemeClr val="bg2"/>
              </a:solidFill>
            </a:ln>
            <a:effectLst/>
          </c:spPr>
          <c:invertIfNegative val="0"/>
          <c:val>
            <c:numRef>
              <c:f>Sheet1!$B$6:$I$6</c:f>
              <c:numCache>
                <c:formatCode>General</c:formatCode>
                <c:ptCount val="8"/>
                <c:pt idx="0">
                  <c:v>2</c:v>
                </c:pt>
                <c:pt idx="1">
                  <c:v>15</c:v>
                </c:pt>
                <c:pt idx="2">
                  <c:v>0</c:v>
                </c:pt>
                <c:pt idx="3">
                  <c:v>144</c:v>
                </c:pt>
                <c:pt idx="4">
                  <c:v>206</c:v>
                </c:pt>
                <c:pt idx="5">
                  <c:v>0</c:v>
                </c:pt>
                <c:pt idx="6">
                  <c:v>596</c:v>
                </c:pt>
                <c:pt idx="7">
                  <c:v>198</c:v>
                </c:pt>
              </c:numCache>
            </c:numRef>
          </c:val>
          <c:extLst>
            <c:ext xmlns:c16="http://schemas.microsoft.com/office/drawing/2014/chart" uri="{C3380CC4-5D6E-409C-BE32-E72D297353CC}">
              <c16:uniqueId val="{00000005-1154-405F-8563-91C75103242A}"/>
            </c:ext>
          </c:extLst>
        </c:ser>
        <c:dLbls>
          <c:showLegendKey val="0"/>
          <c:showVal val="0"/>
          <c:showCatName val="0"/>
          <c:showSerName val="0"/>
          <c:showPercent val="0"/>
          <c:showBubbleSize val="0"/>
        </c:dLbls>
        <c:gapWidth val="1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r>
                  <a:rPr lang="en-US" sz="1800" b="1" i="0" baseline="0" dirty="0" smtClean="0">
                    <a:effectLst/>
                  </a:rPr>
                  <a:t>% of Transplants</a:t>
                </a:r>
                <a:endParaRPr lang="en-US" dirty="0">
                  <a:effectLst/>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9.3008216364258822E-2"/>
          <c:y val="3.2749442081414087E-2"/>
          <c:w val="0.88231416181672939"/>
          <c:h val="6.2923070979777632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46616455551762E-2"/>
          <c:y val="0.12892381024903177"/>
          <c:w val="0.88802887139107611"/>
          <c:h val="0.67396545048836687"/>
        </c:manualLayout>
      </c:layout>
      <c:barChart>
        <c:barDir val="col"/>
        <c:grouping val="percentStacked"/>
        <c:varyColors val="0"/>
        <c:ser>
          <c:idx val="0"/>
          <c:order val="0"/>
          <c:tx>
            <c:strRef>
              <c:f>Sheet1!$A$2</c:f>
              <c:strCache>
                <c:ptCount val="1"/>
                <c:pt idx="0">
                  <c:v>&lt;-15 cm</c:v>
                </c:pt>
              </c:strCache>
            </c:strRef>
          </c:tx>
          <c:spPr>
            <a:solidFill>
              <a:srgbClr val="003296"/>
            </a:solidFill>
            <a:ln>
              <a:solidFill>
                <a:srgbClr val="000000"/>
              </a:solidFill>
            </a:ln>
            <a:effectLst/>
          </c:spPr>
          <c:invertIfNegative val="0"/>
          <c:cat>
            <c:strRef>
              <c:f>Sheet1!$B$1:$I$1</c:f>
              <c:strCache>
                <c:ptCount val="8"/>
                <c:pt idx="0">
                  <c:v>Double
(N=43)</c:v>
                </c:pt>
                <c:pt idx="1">
                  <c:v>Single
(N=121)</c:v>
                </c:pt>
                <c:pt idx="3">
                  <c:v>Double
(N=982)</c:v>
                </c:pt>
                <c:pt idx="4">
                  <c:v>Single
(N=1,804)</c:v>
                </c:pt>
                <c:pt idx="6">
                  <c:v>Double
(N=6,065)</c:v>
                </c:pt>
                <c:pt idx="7">
                  <c:v>Single
(N=2,660)</c:v>
                </c:pt>
              </c:strCache>
            </c:strRef>
          </c:cat>
          <c:val>
            <c:numRef>
              <c:f>Sheet1!$B$2:$I$2</c:f>
              <c:numCache>
                <c:formatCode>General</c:formatCode>
                <c:ptCount val="8"/>
                <c:pt idx="0">
                  <c:v>5</c:v>
                </c:pt>
                <c:pt idx="1">
                  <c:v>8</c:v>
                </c:pt>
                <c:pt idx="2">
                  <c:v>0</c:v>
                </c:pt>
                <c:pt idx="3">
                  <c:v>81</c:v>
                </c:pt>
                <c:pt idx="4">
                  <c:v>96</c:v>
                </c:pt>
                <c:pt idx="5">
                  <c:v>0</c:v>
                </c:pt>
                <c:pt idx="6">
                  <c:v>488</c:v>
                </c:pt>
                <c:pt idx="7">
                  <c:v>160</c:v>
                </c:pt>
              </c:numCache>
            </c:numRef>
          </c:val>
          <c:extLst>
            <c:ext xmlns:c16="http://schemas.microsoft.com/office/drawing/2014/chart" uri="{C3380CC4-5D6E-409C-BE32-E72D297353CC}">
              <c16:uniqueId val="{00000000-1154-405F-8563-91C75103242A}"/>
            </c:ext>
          </c:extLst>
        </c:ser>
        <c:ser>
          <c:idx val="1"/>
          <c:order val="1"/>
          <c:tx>
            <c:strRef>
              <c:f>Sheet1!$A$3</c:f>
              <c:strCache>
                <c:ptCount val="1"/>
                <c:pt idx="0">
                  <c:v>-15 cm - &lt;-5 cm</c:v>
                </c:pt>
              </c:strCache>
            </c:strRef>
          </c:tx>
          <c:spPr>
            <a:solidFill>
              <a:srgbClr val="0070C0"/>
            </a:solidFill>
            <a:ln>
              <a:solidFill>
                <a:srgbClr val="000000"/>
              </a:solidFill>
            </a:ln>
            <a:effectLst/>
          </c:spPr>
          <c:invertIfNegative val="0"/>
          <c:cat>
            <c:strRef>
              <c:f>Sheet1!$B$1:$I$1</c:f>
              <c:strCache>
                <c:ptCount val="8"/>
                <c:pt idx="0">
                  <c:v>Double
(N=43)</c:v>
                </c:pt>
                <c:pt idx="1">
                  <c:v>Single
(N=121)</c:v>
                </c:pt>
                <c:pt idx="3">
                  <c:v>Double
(N=982)</c:v>
                </c:pt>
                <c:pt idx="4">
                  <c:v>Single
(N=1,804)</c:v>
                </c:pt>
                <c:pt idx="6">
                  <c:v>Double
(N=6,065)</c:v>
                </c:pt>
                <c:pt idx="7">
                  <c:v>Single
(N=2,660)</c:v>
                </c:pt>
              </c:strCache>
            </c:strRef>
          </c:cat>
          <c:val>
            <c:numRef>
              <c:f>Sheet1!$B$3:$I$3</c:f>
              <c:numCache>
                <c:formatCode>General</c:formatCode>
                <c:ptCount val="8"/>
                <c:pt idx="0">
                  <c:v>17</c:v>
                </c:pt>
                <c:pt idx="1">
                  <c:v>30</c:v>
                </c:pt>
                <c:pt idx="2">
                  <c:v>0</c:v>
                </c:pt>
                <c:pt idx="3">
                  <c:v>298</c:v>
                </c:pt>
                <c:pt idx="4">
                  <c:v>455</c:v>
                </c:pt>
                <c:pt idx="5">
                  <c:v>0</c:v>
                </c:pt>
                <c:pt idx="6">
                  <c:v>1823</c:v>
                </c:pt>
                <c:pt idx="7">
                  <c:v>690</c:v>
                </c:pt>
              </c:numCache>
            </c:numRef>
          </c:val>
          <c:extLst>
            <c:ext xmlns:c16="http://schemas.microsoft.com/office/drawing/2014/chart" uri="{C3380CC4-5D6E-409C-BE32-E72D297353CC}">
              <c16:uniqueId val="{00000001-1154-405F-8563-91C75103242A}"/>
            </c:ext>
          </c:extLst>
        </c:ser>
        <c:ser>
          <c:idx val="2"/>
          <c:order val="2"/>
          <c:tx>
            <c:strRef>
              <c:f>Sheet1!$A$4</c:f>
              <c:strCache>
                <c:ptCount val="1"/>
                <c:pt idx="0">
                  <c:v>-5 cm - 5 cm</c:v>
                </c:pt>
              </c:strCache>
            </c:strRef>
          </c:tx>
          <c:spPr>
            <a:solidFill>
              <a:srgbClr val="00B0F0"/>
            </a:solidFill>
            <a:ln>
              <a:solidFill>
                <a:srgbClr val="000000"/>
              </a:solidFill>
            </a:ln>
            <a:effectLst/>
          </c:spPr>
          <c:invertIfNegative val="0"/>
          <c:cat>
            <c:strRef>
              <c:f>Sheet1!$B$1:$I$1</c:f>
              <c:strCache>
                <c:ptCount val="8"/>
                <c:pt idx="0">
                  <c:v>Double
(N=43)</c:v>
                </c:pt>
                <c:pt idx="1">
                  <c:v>Single
(N=121)</c:v>
                </c:pt>
                <c:pt idx="3">
                  <c:v>Double
(N=982)</c:v>
                </c:pt>
                <c:pt idx="4">
                  <c:v>Single
(N=1,804)</c:v>
                </c:pt>
                <c:pt idx="6">
                  <c:v>Double
(N=6,065)</c:v>
                </c:pt>
                <c:pt idx="7">
                  <c:v>Single
(N=2,660)</c:v>
                </c:pt>
              </c:strCache>
            </c:strRef>
          </c:cat>
          <c:val>
            <c:numRef>
              <c:f>Sheet1!$B$4:$I$4</c:f>
              <c:numCache>
                <c:formatCode>General</c:formatCode>
                <c:ptCount val="8"/>
                <c:pt idx="0">
                  <c:v>16</c:v>
                </c:pt>
                <c:pt idx="1">
                  <c:v>43</c:v>
                </c:pt>
                <c:pt idx="2">
                  <c:v>0</c:v>
                </c:pt>
                <c:pt idx="3">
                  <c:v>381</c:v>
                </c:pt>
                <c:pt idx="4">
                  <c:v>790</c:v>
                </c:pt>
                <c:pt idx="5">
                  <c:v>0</c:v>
                </c:pt>
                <c:pt idx="6">
                  <c:v>2436</c:v>
                </c:pt>
                <c:pt idx="7">
                  <c:v>1082</c:v>
                </c:pt>
              </c:numCache>
            </c:numRef>
          </c:val>
          <c:extLst>
            <c:ext xmlns:c16="http://schemas.microsoft.com/office/drawing/2014/chart" uri="{C3380CC4-5D6E-409C-BE32-E72D297353CC}">
              <c16:uniqueId val="{00000003-1154-405F-8563-91C75103242A}"/>
            </c:ext>
          </c:extLst>
        </c:ser>
        <c:ser>
          <c:idx val="3"/>
          <c:order val="3"/>
          <c:tx>
            <c:strRef>
              <c:f>Sheet1!$A$5</c:f>
              <c:strCache>
                <c:ptCount val="1"/>
                <c:pt idx="0">
                  <c:v>&gt;5 cm - 15 cm</c:v>
                </c:pt>
              </c:strCache>
            </c:strRef>
          </c:tx>
          <c:spPr>
            <a:solidFill>
              <a:schemeClr val="accent5">
                <a:lumMod val="50000"/>
              </a:schemeClr>
            </a:solidFill>
            <a:ln>
              <a:solidFill>
                <a:schemeClr val="bg2"/>
              </a:solidFill>
            </a:ln>
            <a:effectLst/>
          </c:spPr>
          <c:invertIfNegative val="0"/>
          <c:cat>
            <c:strRef>
              <c:f>Sheet1!$B$1:$I$1</c:f>
              <c:strCache>
                <c:ptCount val="8"/>
                <c:pt idx="0">
                  <c:v>Double
(N=43)</c:v>
                </c:pt>
                <c:pt idx="1">
                  <c:v>Single
(N=121)</c:v>
                </c:pt>
                <c:pt idx="3">
                  <c:v>Double
(N=982)</c:v>
                </c:pt>
                <c:pt idx="4">
                  <c:v>Single
(N=1,804)</c:v>
                </c:pt>
                <c:pt idx="6">
                  <c:v>Double
(N=6,065)</c:v>
                </c:pt>
                <c:pt idx="7">
                  <c:v>Single
(N=2,660)</c:v>
                </c:pt>
              </c:strCache>
            </c:strRef>
          </c:cat>
          <c:val>
            <c:numRef>
              <c:f>Sheet1!$B$5:$I$5</c:f>
              <c:numCache>
                <c:formatCode>General</c:formatCode>
                <c:ptCount val="8"/>
                <c:pt idx="0">
                  <c:v>4</c:v>
                </c:pt>
                <c:pt idx="1">
                  <c:v>33</c:v>
                </c:pt>
                <c:pt idx="2">
                  <c:v>0</c:v>
                </c:pt>
                <c:pt idx="3">
                  <c:v>190</c:v>
                </c:pt>
                <c:pt idx="4">
                  <c:v>396</c:v>
                </c:pt>
                <c:pt idx="5">
                  <c:v>0</c:v>
                </c:pt>
                <c:pt idx="6">
                  <c:v>1140</c:v>
                </c:pt>
                <c:pt idx="7">
                  <c:v>618</c:v>
                </c:pt>
              </c:numCache>
            </c:numRef>
          </c:val>
          <c:extLst>
            <c:ext xmlns:c16="http://schemas.microsoft.com/office/drawing/2014/chart" uri="{C3380CC4-5D6E-409C-BE32-E72D297353CC}">
              <c16:uniqueId val="{00000004-1154-405F-8563-91C75103242A}"/>
            </c:ext>
          </c:extLst>
        </c:ser>
        <c:ser>
          <c:idx val="4"/>
          <c:order val="4"/>
          <c:tx>
            <c:strRef>
              <c:f>Sheet1!$A$6</c:f>
              <c:strCache>
                <c:ptCount val="1"/>
                <c:pt idx="0">
                  <c:v>&gt;15 cm</c:v>
                </c:pt>
              </c:strCache>
            </c:strRef>
          </c:tx>
          <c:spPr>
            <a:solidFill>
              <a:schemeClr val="accent5">
                <a:lumMod val="25000"/>
              </a:schemeClr>
            </a:solidFill>
            <a:ln>
              <a:solidFill>
                <a:schemeClr val="bg2"/>
              </a:solidFill>
            </a:ln>
            <a:effectLst/>
          </c:spPr>
          <c:invertIfNegative val="0"/>
          <c:val>
            <c:numRef>
              <c:f>Sheet1!$B$6:$I$6</c:f>
              <c:numCache>
                <c:formatCode>General</c:formatCode>
                <c:ptCount val="8"/>
                <c:pt idx="0">
                  <c:v>1</c:v>
                </c:pt>
                <c:pt idx="1">
                  <c:v>7</c:v>
                </c:pt>
                <c:pt idx="2">
                  <c:v>0</c:v>
                </c:pt>
                <c:pt idx="3">
                  <c:v>32</c:v>
                </c:pt>
                <c:pt idx="4">
                  <c:v>67</c:v>
                </c:pt>
                <c:pt idx="5">
                  <c:v>0</c:v>
                </c:pt>
                <c:pt idx="6">
                  <c:v>178</c:v>
                </c:pt>
                <c:pt idx="7">
                  <c:v>110</c:v>
                </c:pt>
              </c:numCache>
            </c:numRef>
          </c:val>
          <c:extLst>
            <c:ext xmlns:c16="http://schemas.microsoft.com/office/drawing/2014/chart" uri="{C3380CC4-5D6E-409C-BE32-E72D297353CC}">
              <c16:uniqueId val="{00000005-1154-405F-8563-91C75103242A}"/>
            </c:ext>
          </c:extLst>
        </c:ser>
        <c:dLbls>
          <c:showLegendKey val="0"/>
          <c:showVal val="0"/>
          <c:showCatName val="0"/>
          <c:showSerName val="0"/>
          <c:showPercent val="0"/>
          <c:showBubbleSize val="0"/>
        </c:dLbls>
        <c:gapWidth val="1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r>
                  <a:rPr lang="en-US" sz="1800" b="1" i="0" baseline="0" dirty="0" smtClean="0">
                    <a:effectLst/>
                  </a:rPr>
                  <a:t>% of Transplants</a:t>
                </a:r>
                <a:endParaRPr lang="en-US" dirty="0">
                  <a:effectLst/>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8.5761839552664601E-2"/>
          <c:y val="3.2749442081414087E-2"/>
          <c:w val="0.89100981399064239"/>
          <c:h val="6.5750749125964042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995891817870604E-2"/>
          <c:y val="0.11761283728370184"/>
          <c:w val="0.88802887139107611"/>
          <c:h val="0.70997124620983909"/>
        </c:manualLayout>
      </c:layout>
      <c:barChart>
        <c:barDir val="col"/>
        <c:grouping val="percentStacked"/>
        <c:varyColors val="0"/>
        <c:ser>
          <c:idx val="0"/>
          <c:order val="0"/>
          <c:tx>
            <c:strRef>
              <c:f>Sheet1!$A$2</c:f>
              <c:strCache>
                <c:ptCount val="1"/>
                <c:pt idx="0">
                  <c:v>&lt;-15 cm</c:v>
                </c:pt>
              </c:strCache>
            </c:strRef>
          </c:tx>
          <c:spPr>
            <a:solidFill>
              <a:srgbClr val="003296"/>
            </a:solidFill>
            <a:ln>
              <a:solidFill>
                <a:srgbClr val="000000"/>
              </a:solidFill>
            </a:ln>
            <a:effectLst/>
          </c:spPr>
          <c:invertIfNegative val="0"/>
          <c:cat>
            <c:strRef>
              <c:f>Sheet1!$B$1:$I$1</c:f>
              <c:strCache>
                <c:ptCount val="8"/>
                <c:pt idx="0">
                  <c:v>Double
(N=19)</c:v>
                </c:pt>
                <c:pt idx="1">
                  <c:v>Single
(N=4)</c:v>
                </c:pt>
                <c:pt idx="3">
                  <c:v>Double
(N=485)</c:v>
                </c:pt>
                <c:pt idx="4">
                  <c:v>Single
(N=1)</c:v>
                </c:pt>
                <c:pt idx="6">
                  <c:v>Double
(N=3,092)</c:v>
                </c:pt>
                <c:pt idx="7">
                  <c:v>Single
(N=5)</c:v>
                </c:pt>
              </c:strCache>
            </c:strRef>
          </c:cat>
          <c:val>
            <c:numRef>
              <c:f>Sheet1!$B$2:$I$2</c:f>
              <c:numCache>
                <c:formatCode>General</c:formatCode>
                <c:ptCount val="8"/>
                <c:pt idx="0">
                  <c:v>0</c:v>
                </c:pt>
                <c:pt idx="1">
                  <c:v>0</c:v>
                </c:pt>
                <c:pt idx="2">
                  <c:v>0</c:v>
                </c:pt>
                <c:pt idx="3">
                  <c:v>4</c:v>
                </c:pt>
                <c:pt idx="4">
                  <c:v>0</c:v>
                </c:pt>
                <c:pt idx="5">
                  <c:v>0</c:v>
                </c:pt>
                <c:pt idx="6">
                  <c:v>39</c:v>
                </c:pt>
                <c:pt idx="7">
                  <c:v>0</c:v>
                </c:pt>
              </c:numCache>
            </c:numRef>
          </c:val>
          <c:extLst>
            <c:ext xmlns:c16="http://schemas.microsoft.com/office/drawing/2014/chart" uri="{C3380CC4-5D6E-409C-BE32-E72D297353CC}">
              <c16:uniqueId val="{00000000-1154-405F-8563-91C75103242A}"/>
            </c:ext>
          </c:extLst>
        </c:ser>
        <c:ser>
          <c:idx val="1"/>
          <c:order val="1"/>
          <c:tx>
            <c:strRef>
              <c:f>Sheet1!$A$3</c:f>
              <c:strCache>
                <c:ptCount val="1"/>
                <c:pt idx="0">
                  <c:v>-15 cm - &lt;-5 cm</c:v>
                </c:pt>
              </c:strCache>
            </c:strRef>
          </c:tx>
          <c:spPr>
            <a:solidFill>
              <a:srgbClr val="0070C0"/>
            </a:solidFill>
            <a:ln>
              <a:solidFill>
                <a:srgbClr val="000000"/>
              </a:solidFill>
            </a:ln>
            <a:effectLst/>
          </c:spPr>
          <c:invertIfNegative val="0"/>
          <c:cat>
            <c:strRef>
              <c:f>Sheet1!$B$1:$I$1</c:f>
              <c:strCache>
                <c:ptCount val="8"/>
                <c:pt idx="0">
                  <c:v>Double
(N=19)</c:v>
                </c:pt>
                <c:pt idx="1">
                  <c:v>Single
(N=4)</c:v>
                </c:pt>
                <c:pt idx="3">
                  <c:v>Double
(N=485)</c:v>
                </c:pt>
                <c:pt idx="4">
                  <c:v>Single
(N=1)</c:v>
                </c:pt>
                <c:pt idx="6">
                  <c:v>Double
(N=3,092)</c:v>
                </c:pt>
                <c:pt idx="7">
                  <c:v>Single
(N=5)</c:v>
                </c:pt>
              </c:strCache>
            </c:strRef>
          </c:cat>
          <c:val>
            <c:numRef>
              <c:f>Sheet1!$B$3:$I$3</c:f>
              <c:numCache>
                <c:formatCode>General</c:formatCode>
                <c:ptCount val="8"/>
                <c:pt idx="0">
                  <c:v>2</c:v>
                </c:pt>
                <c:pt idx="1">
                  <c:v>0</c:v>
                </c:pt>
                <c:pt idx="2">
                  <c:v>0</c:v>
                </c:pt>
                <c:pt idx="3">
                  <c:v>56</c:v>
                </c:pt>
                <c:pt idx="4">
                  <c:v>0</c:v>
                </c:pt>
                <c:pt idx="5">
                  <c:v>0</c:v>
                </c:pt>
                <c:pt idx="6">
                  <c:v>416</c:v>
                </c:pt>
                <c:pt idx="7">
                  <c:v>1</c:v>
                </c:pt>
              </c:numCache>
            </c:numRef>
          </c:val>
          <c:extLst>
            <c:ext xmlns:c16="http://schemas.microsoft.com/office/drawing/2014/chart" uri="{C3380CC4-5D6E-409C-BE32-E72D297353CC}">
              <c16:uniqueId val="{00000001-1154-405F-8563-91C75103242A}"/>
            </c:ext>
          </c:extLst>
        </c:ser>
        <c:ser>
          <c:idx val="2"/>
          <c:order val="2"/>
          <c:tx>
            <c:strRef>
              <c:f>Sheet1!$A$4</c:f>
              <c:strCache>
                <c:ptCount val="1"/>
                <c:pt idx="0">
                  <c:v>-5 cm - 5 cm</c:v>
                </c:pt>
              </c:strCache>
            </c:strRef>
          </c:tx>
          <c:spPr>
            <a:solidFill>
              <a:srgbClr val="00B0F0"/>
            </a:solidFill>
            <a:ln>
              <a:solidFill>
                <a:srgbClr val="000000"/>
              </a:solidFill>
            </a:ln>
            <a:effectLst/>
          </c:spPr>
          <c:invertIfNegative val="0"/>
          <c:cat>
            <c:strRef>
              <c:f>Sheet1!$B$1:$I$1</c:f>
              <c:strCache>
                <c:ptCount val="8"/>
                <c:pt idx="0">
                  <c:v>Double
(N=19)</c:v>
                </c:pt>
                <c:pt idx="1">
                  <c:v>Single
(N=4)</c:v>
                </c:pt>
                <c:pt idx="3">
                  <c:v>Double
(N=485)</c:v>
                </c:pt>
                <c:pt idx="4">
                  <c:v>Single
(N=1)</c:v>
                </c:pt>
                <c:pt idx="6">
                  <c:v>Double
(N=3,092)</c:v>
                </c:pt>
                <c:pt idx="7">
                  <c:v>Single
(N=5)</c:v>
                </c:pt>
              </c:strCache>
            </c:strRef>
          </c:cat>
          <c:val>
            <c:numRef>
              <c:f>Sheet1!$B$4:$I$4</c:f>
              <c:numCache>
                <c:formatCode>General</c:formatCode>
                <c:ptCount val="8"/>
                <c:pt idx="0">
                  <c:v>4</c:v>
                </c:pt>
                <c:pt idx="1">
                  <c:v>0</c:v>
                </c:pt>
                <c:pt idx="2">
                  <c:v>0</c:v>
                </c:pt>
                <c:pt idx="3">
                  <c:v>171</c:v>
                </c:pt>
                <c:pt idx="4">
                  <c:v>1</c:v>
                </c:pt>
                <c:pt idx="5">
                  <c:v>0</c:v>
                </c:pt>
                <c:pt idx="6">
                  <c:v>1146</c:v>
                </c:pt>
                <c:pt idx="7">
                  <c:v>3</c:v>
                </c:pt>
              </c:numCache>
            </c:numRef>
          </c:val>
          <c:extLst>
            <c:ext xmlns:c16="http://schemas.microsoft.com/office/drawing/2014/chart" uri="{C3380CC4-5D6E-409C-BE32-E72D297353CC}">
              <c16:uniqueId val="{00000003-1154-405F-8563-91C75103242A}"/>
            </c:ext>
          </c:extLst>
        </c:ser>
        <c:ser>
          <c:idx val="3"/>
          <c:order val="3"/>
          <c:tx>
            <c:strRef>
              <c:f>Sheet1!$A$5</c:f>
              <c:strCache>
                <c:ptCount val="1"/>
                <c:pt idx="0">
                  <c:v>&gt;5 cm - 15 cm</c:v>
                </c:pt>
              </c:strCache>
            </c:strRef>
          </c:tx>
          <c:spPr>
            <a:solidFill>
              <a:schemeClr val="accent5">
                <a:lumMod val="50000"/>
              </a:schemeClr>
            </a:solidFill>
            <a:ln>
              <a:solidFill>
                <a:schemeClr val="bg2"/>
              </a:solidFill>
            </a:ln>
            <a:effectLst/>
          </c:spPr>
          <c:invertIfNegative val="0"/>
          <c:cat>
            <c:strRef>
              <c:f>Sheet1!$B$1:$I$1</c:f>
              <c:strCache>
                <c:ptCount val="8"/>
                <c:pt idx="0">
                  <c:v>Double
(N=19)</c:v>
                </c:pt>
                <c:pt idx="1">
                  <c:v>Single
(N=4)</c:v>
                </c:pt>
                <c:pt idx="3">
                  <c:v>Double
(N=485)</c:v>
                </c:pt>
                <c:pt idx="4">
                  <c:v>Single
(N=1)</c:v>
                </c:pt>
                <c:pt idx="6">
                  <c:v>Double
(N=3,092)</c:v>
                </c:pt>
                <c:pt idx="7">
                  <c:v>Single
(N=5)</c:v>
                </c:pt>
              </c:strCache>
            </c:strRef>
          </c:cat>
          <c:val>
            <c:numRef>
              <c:f>Sheet1!$B$5:$I$5</c:f>
              <c:numCache>
                <c:formatCode>General</c:formatCode>
                <c:ptCount val="8"/>
                <c:pt idx="0">
                  <c:v>8</c:v>
                </c:pt>
                <c:pt idx="1">
                  <c:v>1</c:v>
                </c:pt>
                <c:pt idx="2">
                  <c:v>0</c:v>
                </c:pt>
                <c:pt idx="3">
                  <c:v>190</c:v>
                </c:pt>
                <c:pt idx="4">
                  <c:v>0</c:v>
                </c:pt>
                <c:pt idx="5">
                  <c:v>0</c:v>
                </c:pt>
                <c:pt idx="6">
                  <c:v>1108</c:v>
                </c:pt>
                <c:pt idx="7">
                  <c:v>1</c:v>
                </c:pt>
              </c:numCache>
            </c:numRef>
          </c:val>
          <c:extLst>
            <c:ext xmlns:c16="http://schemas.microsoft.com/office/drawing/2014/chart" uri="{C3380CC4-5D6E-409C-BE32-E72D297353CC}">
              <c16:uniqueId val="{00000004-1154-405F-8563-91C75103242A}"/>
            </c:ext>
          </c:extLst>
        </c:ser>
        <c:ser>
          <c:idx val="4"/>
          <c:order val="4"/>
          <c:tx>
            <c:strRef>
              <c:f>Sheet1!$A$6</c:f>
              <c:strCache>
                <c:ptCount val="1"/>
                <c:pt idx="0">
                  <c:v>&gt;15 cm</c:v>
                </c:pt>
              </c:strCache>
            </c:strRef>
          </c:tx>
          <c:spPr>
            <a:solidFill>
              <a:schemeClr val="accent5">
                <a:lumMod val="25000"/>
              </a:schemeClr>
            </a:solidFill>
            <a:ln>
              <a:solidFill>
                <a:schemeClr val="bg2"/>
              </a:solidFill>
            </a:ln>
            <a:effectLst/>
          </c:spPr>
          <c:invertIfNegative val="0"/>
          <c:val>
            <c:numRef>
              <c:f>Sheet1!$B$6:$I$6</c:f>
              <c:numCache>
                <c:formatCode>General</c:formatCode>
                <c:ptCount val="8"/>
                <c:pt idx="0">
                  <c:v>5</c:v>
                </c:pt>
                <c:pt idx="1">
                  <c:v>3</c:v>
                </c:pt>
                <c:pt idx="2">
                  <c:v>0</c:v>
                </c:pt>
                <c:pt idx="3">
                  <c:v>64</c:v>
                </c:pt>
                <c:pt idx="4">
                  <c:v>0</c:v>
                </c:pt>
                <c:pt idx="5">
                  <c:v>0</c:v>
                </c:pt>
                <c:pt idx="6">
                  <c:v>383</c:v>
                </c:pt>
                <c:pt idx="7">
                  <c:v>0</c:v>
                </c:pt>
              </c:numCache>
            </c:numRef>
          </c:val>
          <c:extLst>
            <c:ext xmlns:c16="http://schemas.microsoft.com/office/drawing/2014/chart" uri="{C3380CC4-5D6E-409C-BE32-E72D297353CC}">
              <c16:uniqueId val="{00000005-1154-405F-8563-91C75103242A}"/>
            </c:ext>
          </c:extLst>
        </c:ser>
        <c:dLbls>
          <c:showLegendKey val="0"/>
          <c:showVal val="0"/>
          <c:showCatName val="0"/>
          <c:showSerName val="0"/>
          <c:showPercent val="0"/>
          <c:showBubbleSize val="0"/>
        </c:dLbls>
        <c:gapWidth val="1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r>
                  <a:rPr lang="en-US" sz="1800" b="1" i="0" baseline="0" dirty="0" smtClean="0">
                    <a:effectLst/>
                  </a:rPr>
                  <a:t>% of Transplants</a:t>
                </a:r>
                <a:endParaRPr lang="en-US" dirty="0">
                  <a:effectLst/>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9.445749172657765E-2"/>
          <c:y val="3.2749442081414087E-2"/>
          <c:w val="0.88231416181672939"/>
          <c:h val="6.2923070979777632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995891817870604E-2"/>
          <c:y val="0.11761283728370184"/>
          <c:w val="0.88802887139107611"/>
          <c:h val="0.70865280411227161"/>
        </c:manualLayout>
      </c:layout>
      <c:barChart>
        <c:barDir val="col"/>
        <c:grouping val="percentStacked"/>
        <c:varyColors val="0"/>
        <c:ser>
          <c:idx val="0"/>
          <c:order val="0"/>
          <c:tx>
            <c:strRef>
              <c:f>Sheet1!$A$2</c:f>
              <c:strCache>
                <c:ptCount val="1"/>
                <c:pt idx="0">
                  <c:v>&lt;-15 cm</c:v>
                </c:pt>
              </c:strCache>
            </c:strRef>
          </c:tx>
          <c:spPr>
            <a:solidFill>
              <a:srgbClr val="003296"/>
            </a:solidFill>
            <a:ln>
              <a:solidFill>
                <a:srgbClr val="000000"/>
              </a:solidFill>
            </a:ln>
            <a:effectLst/>
          </c:spPr>
          <c:invertIfNegative val="0"/>
          <c:cat>
            <c:strRef>
              <c:f>Sheet1!$B$1:$I$1</c:f>
              <c:strCache>
                <c:ptCount val="8"/>
                <c:pt idx="0">
                  <c:v>Double
(N=21)</c:v>
                </c:pt>
                <c:pt idx="1">
                  <c:v>Single
(N=37)</c:v>
                </c:pt>
                <c:pt idx="3">
                  <c:v>Double
(N=598)</c:v>
                </c:pt>
                <c:pt idx="4">
                  <c:v>Single
(N=424)</c:v>
                </c:pt>
                <c:pt idx="6">
                  <c:v>Double
(N=3,267)</c:v>
                </c:pt>
                <c:pt idx="7">
                  <c:v>Single
(N=457)</c:v>
                </c:pt>
              </c:strCache>
            </c:strRef>
          </c:cat>
          <c:val>
            <c:numRef>
              <c:f>Sheet1!$B$2:$I$2</c:f>
              <c:numCache>
                <c:formatCode>General</c:formatCode>
                <c:ptCount val="8"/>
                <c:pt idx="0">
                  <c:v>1</c:v>
                </c:pt>
                <c:pt idx="1">
                  <c:v>0</c:v>
                </c:pt>
                <c:pt idx="2">
                  <c:v>0</c:v>
                </c:pt>
                <c:pt idx="3">
                  <c:v>19</c:v>
                </c:pt>
                <c:pt idx="4">
                  <c:v>17</c:v>
                </c:pt>
                <c:pt idx="5">
                  <c:v>0</c:v>
                </c:pt>
                <c:pt idx="6">
                  <c:v>128</c:v>
                </c:pt>
                <c:pt idx="7">
                  <c:v>15</c:v>
                </c:pt>
              </c:numCache>
            </c:numRef>
          </c:val>
          <c:extLst>
            <c:ext xmlns:c16="http://schemas.microsoft.com/office/drawing/2014/chart" uri="{C3380CC4-5D6E-409C-BE32-E72D297353CC}">
              <c16:uniqueId val="{00000000-1154-405F-8563-91C75103242A}"/>
            </c:ext>
          </c:extLst>
        </c:ser>
        <c:ser>
          <c:idx val="1"/>
          <c:order val="1"/>
          <c:tx>
            <c:strRef>
              <c:f>Sheet1!$A$3</c:f>
              <c:strCache>
                <c:ptCount val="1"/>
                <c:pt idx="0">
                  <c:v>-15 cm - &lt;-5 cm</c:v>
                </c:pt>
              </c:strCache>
            </c:strRef>
          </c:tx>
          <c:spPr>
            <a:solidFill>
              <a:srgbClr val="0070C0"/>
            </a:solidFill>
            <a:ln>
              <a:solidFill>
                <a:srgbClr val="000000"/>
              </a:solidFill>
            </a:ln>
            <a:effectLst/>
          </c:spPr>
          <c:invertIfNegative val="0"/>
          <c:cat>
            <c:strRef>
              <c:f>Sheet1!$B$1:$I$1</c:f>
              <c:strCache>
                <c:ptCount val="8"/>
                <c:pt idx="0">
                  <c:v>Double
(N=21)</c:v>
                </c:pt>
                <c:pt idx="1">
                  <c:v>Single
(N=37)</c:v>
                </c:pt>
                <c:pt idx="3">
                  <c:v>Double
(N=598)</c:v>
                </c:pt>
                <c:pt idx="4">
                  <c:v>Single
(N=424)</c:v>
                </c:pt>
                <c:pt idx="6">
                  <c:v>Double
(N=3,267)</c:v>
                </c:pt>
                <c:pt idx="7">
                  <c:v>Single
(N=457)</c:v>
                </c:pt>
              </c:strCache>
            </c:strRef>
          </c:cat>
          <c:val>
            <c:numRef>
              <c:f>Sheet1!$B$3:$I$3</c:f>
              <c:numCache>
                <c:formatCode>General</c:formatCode>
                <c:ptCount val="8"/>
                <c:pt idx="0">
                  <c:v>5</c:v>
                </c:pt>
                <c:pt idx="1">
                  <c:v>5</c:v>
                </c:pt>
                <c:pt idx="2">
                  <c:v>0</c:v>
                </c:pt>
                <c:pt idx="3">
                  <c:v>119</c:v>
                </c:pt>
                <c:pt idx="4">
                  <c:v>89</c:v>
                </c:pt>
                <c:pt idx="5">
                  <c:v>0</c:v>
                </c:pt>
                <c:pt idx="6">
                  <c:v>688</c:v>
                </c:pt>
                <c:pt idx="7">
                  <c:v>95</c:v>
                </c:pt>
              </c:numCache>
            </c:numRef>
          </c:val>
          <c:extLst>
            <c:ext xmlns:c16="http://schemas.microsoft.com/office/drawing/2014/chart" uri="{C3380CC4-5D6E-409C-BE32-E72D297353CC}">
              <c16:uniqueId val="{00000001-1154-405F-8563-91C75103242A}"/>
            </c:ext>
          </c:extLst>
        </c:ser>
        <c:ser>
          <c:idx val="2"/>
          <c:order val="2"/>
          <c:tx>
            <c:strRef>
              <c:f>Sheet1!$A$4</c:f>
              <c:strCache>
                <c:ptCount val="1"/>
                <c:pt idx="0">
                  <c:v>-5 cm - 5 cm</c:v>
                </c:pt>
              </c:strCache>
            </c:strRef>
          </c:tx>
          <c:spPr>
            <a:solidFill>
              <a:srgbClr val="00B0F0"/>
            </a:solidFill>
            <a:ln>
              <a:solidFill>
                <a:srgbClr val="000000"/>
              </a:solidFill>
            </a:ln>
            <a:effectLst/>
          </c:spPr>
          <c:invertIfNegative val="0"/>
          <c:cat>
            <c:strRef>
              <c:f>Sheet1!$B$1:$I$1</c:f>
              <c:strCache>
                <c:ptCount val="8"/>
                <c:pt idx="0">
                  <c:v>Double
(N=21)</c:v>
                </c:pt>
                <c:pt idx="1">
                  <c:v>Single
(N=37)</c:v>
                </c:pt>
                <c:pt idx="3">
                  <c:v>Double
(N=598)</c:v>
                </c:pt>
                <c:pt idx="4">
                  <c:v>Single
(N=424)</c:v>
                </c:pt>
                <c:pt idx="6">
                  <c:v>Double
(N=3,267)</c:v>
                </c:pt>
                <c:pt idx="7">
                  <c:v>Single
(N=457)</c:v>
                </c:pt>
              </c:strCache>
            </c:strRef>
          </c:cat>
          <c:val>
            <c:numRef>
              <c:f>Sheet1!$B$4:$I$4</c:f>
              <c:numCache>
                <c:formatCode>General</c:formatCode>
                <c:ptCount val="8"/>
                <c:pt idx="0">
                  <c:v>10</c:v>
                </c:pt>
                <c:pt idx="1">
                  <c:v>13</c:v>
                </c:pt>
                <c:pt idx="2">
                  <c:v>0</c:v>
                </c:pt>
                <c:pt idx="3">
                  <c:v>243</c:v>
                </c:pt>
                <c:pt idx="4">
                  <c:v>158</c:v>
                </c:pt>
                <c:pt idx="5">
                  <c:v>0</c:v>
                </c:pt>
                <c:pt idx="6">
                  <c:v>1314</c:v>
                </c:pt>
                <c:pt idx="7">
                  <c:v>190</c:v>
                </c:pt>
              </c:numCache>
            </c:numRef>
          </c:val>
          <c:extLst>
            <c:ext xmlns:c16="http://schemas.microsoft.com/office/drawing/2014/chart" uri="{C3380CC4-5D6E-409C-BE32-E72D297353CC}">
              <c16:uniqueId val="{00000003-1154-405F-8563-91C75103242A}"/>
            </c:ext>
          </c:extLst>
        </c:ser>
        <c:ser>
          <c:idx val="3"/>
          <c:order val="3"/>
          <c:tx>
            <c:strRef>
              <c:f>Sheet1!$A$5</c:f>
              <c:strCache>
                <c:ptCount val="1"/>
                <c:pt idx="0">
                  <c:v>&gt;5 cm - 15 cm</c:v>
                </c:pt>
              </c:strCache>
            </c:strRef>
          </c:tx>
          <c:spPr>
            <a:solidFill>
              <a:schemeClr val="accent5">
                <a:lumMod val="50000"/>
              </a:schemeClr>
            </a:solidFill>
            <a:ln>
              <a:solidFill>
                <a:schemeClr val="bg2"/>
              </a:solidFill>
            </a:ln>
            <a:effectLst/>
          </c:spPr>
          <c:invertIfNegative val="0"/>
          <c:cat>
            <c:strRef>
              <c:f>Sheet1!$B$1:$I$1</c:f>
              <c:strCache>
                <c:ptCount val="8"/>
                <c:pt idx="0">
                  <c:v>Double
(N=21)</c:v>
                </c:pt>
                <c:pt idx="1">
                  <c:v>Single
(N=37)</c:v>
                </c:pt>
                <c:pt idx="3">
                  <c:v>Double
(N=598)</c:v>
                </c:pt>
                <c:pt idx="4">
                  <c:v>Single
(N=424)</c:v>
                </c:pt>
                <c:pt idx="6">
                  <c:v>Double
(N=3,267)</c:v>
                </c:pt>
                <c:pt idx="7">
                  <c:v>Single
(N=457)</c:v>
                </c:pt>
              </c:strCache>
            </c:strRef>
          </c:cat>
          <c:val>
            <c:numRef>
              <c:f>Sheet1!$B$5:$I$5</c:f>
              <c:numCache>
                <c:formatCode>General</c:formatCode>
                <c:ptCount val="8"/>
                <c:pt idx="0">
                  <c:v>4</c:v>
                </c:pt>
                <c:pt idx="1">
                  <c:v>15</c:v>
                </c:pt>
                <c:pt idx="2">
                  <c:v>0</c:v>
                </c:pt>
                <c:pt idx="3">
                  <c:v>172</c:v>
                </c:pt>
                <c:pt idx="4">
                  <c:v>132</c:v>
                </c:pt>
                <c:pt idx="5">
                  <c:v>0</c:v>
                </c:pt>
                <c:pt idx="6">
                  <c:v>890</c:v>
                </c:pt>
                <c:pt idx="7">
                  <c:v>119</c:v>
                </c:pt>
              </c:numCache>
            </c:numRef>
          </c:val>
          <c:extLst>
            <c:ext xmlns:c16="http://schemas.microsoft.com/office/drawing/2014/chart" uri="{C3380CC4-5D6E-409C-BE32-E72D297353CC}">
              <c16:uniqueId val="{00000004-1154-405F-8563-91C75103242A}"/>
            </c:ext>
          </c:extLst>
        </c:ser>
        <c:ser>
          <c:idx val="4"/>
          <c:order val="4"/>
          <c:tx>
            <c:strRef>
              <c:f>Sheet1!$A$6</c:f>
              <c:strCache>
                <c:ptCount val="1"/>
                <c:pt idx="0">
                  <c:v>&gt;15 cm</c:v>
                </c:pt>
              </c:strCache>
            </c:strRef>
          </c:tx>
          <c:spPr>
            <a:solidFill>
              <a:schemeClr val="accent5">
                <a:lumMod val="25000"/>
              </a:schemeClr>
            </a:solidFill>
            <a:ln>
              <a:solidFill>
                <a:schemeClr val="bg2"/>
              </a:solidFill>
            </a:ln>
            <a:effectLst/>
          </c:spPr>
          <c:invertIfNegative val="0"/>
          <c:val>
            <c:numRef>
              <c:f>Sheet1!$B$6:$I$6</c:f>
              <c:numCache>
                <c:formatCode>General</c:formatCode>
                <c:ptCount val="8"/>
                <c:pt idx="0">
                  <c:v>1</c:v>
                </c:pt>
                <c:pt idx="1">
                  <c:v>4</c:v>
                </c:pt>
                <c:pt idx="2">
                  <c:v>0</c:v>
                </c:pt>
                <c:pt idx="3">
                  <c:v>45</c:v>
                </c:pt>
                <c:pt idx="4">
                  <c:v>28</c:v>
                </c:pt>
                <c:pt idx="5">
                  <c:v>0</c:v>
                </c:pt>
                <c:pt idx="6">
                  <c:v>247</c:v>
                </c:pt>
                <c:pt idx="7">
                  <c:v>38</c:v>
                </c:pt>
              </c:numCache>
            </c:numRef>
          </c:val>
          <c:extLst>
            <c:ext xmlns:c16="http://schemas.microsoft.com/office/drawing/2014/chart" uri="{C3380CC4-5D6E-409C-BE32-E72D297353CC}">
              <c16:uniqueId val="{00000005-1154-405F-8563-91C75103242A}"/>
            </c:ext>
          </c:extLst>
        </c:ser>
        <c:dLbls>
          <c:showLegendKey val="0"/>
          <c:showVal val="0"/>
          <c:showCatName val="0"/>
          <c:showSerName val="0"/>
          <c:showPercent val="0"/>
          <c:showBubbleSize val="0"/>
        </c:dLbls>
        <c:gapWidth val="1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r>
                  <a:rPr lang="en-US" sz="1800" b="1" i="0" baseline="0" dirty="0" smtClean="0">
                    <a:effectLst/>
                  </a:rPr>
                  <a:t>% of Transplants</a:t>
                </a:r>
                <a:endParaRPr lang="en-US" dirty="0">
                  <a:effectLst/>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0.12199372361063562"/>
          <c:y val="3.2749442081414087E-2"/>
          <c:w val="0.84318375133663848"/>
          <c:h val="6.2923070979777632E-2"/>
        </c:manualLayout>
      </c:layout>
      <c:overlay val="0"/>
      <c:spPr>
        <a:noFill/>
        <a:ln>
          <a:solidFill>
            <a:srgbClr val="000000"/>
          </a:solidFill>
        </a:ln>
        <a:effectLst/>
      </c:spPr>
      <c:txPr>
        <a:bodyPr rot="0" spcFirstLastPara="1" vertOverflow="ellipsis" vert="horz" wrap="square" anchor="ctr" anchorCtr="1"/>
        <a:lstStyle/>
        <a:p>
          <a:pPr>
            <a:defRPr sz="13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34303127363315E-2"/>
          <c:y val="0.11565294728000394"/>
          <c:w val="0.90639040882601529"/>
          <c:h val="0.68727684986071591"/>
        </c:manualLayout>
      </c:layout>
      <c:barChart>
        <c:barDir val="col"/>
        <c:grouping val="percentStacked"/>
        <c:varyColors val="0"/>
        <c:ser>
          <c:idx val="1"/>
          <c:order val="0"/>
          <c:tx>
            <c:strRef>
              <c:f>Sheet1!$A$2</c:f>
              <c:strCache>
                <c:ptCount val="1"/>
                <c:pt idx="0">
                  <c:v>&lt;-15 cm</c:v>
                </c:pt>
              </c:strCache>
            </c:strRef>
          </c:tx>
          <c:spPr>
            <a:solidFill>
              <a:srgbClr val="003296"/>
            </a:solidFill>
            <a:ln>
              <a:solidFill>
                <a:schemeClr val="bg2"/>
              </a:solidFill>
            </a:ln>
            <a:effectLst/>
          </c:spPr>
          <c:invertIfNegative val="0"/>
          <c:cat>
            <c:strRef>
              <c:f>Sheet1!$B$1:$O$1</c:f>
              <c:strCache>
                <c:ptCount val="14"/>
                <c:pt idx="0">
                  <c:v>Double
(N=431)</c:v>
                </c:pt>
                <c:pt idx="1">
                  <c:v>Single
(N=228)</c:v>
                </c:pt>
                <c:pt idx="3">
                  <c:v>Double
(N=2,845)</c:v>
                </c:pt>
                <c:pt idx="4">
                  <c:v>Single
(N=1,251)</c:v>
                </c:pt>
                <c:pt idx="6">
                  <c:v>Double
(N=1,448)</c:v>
                </c:pt>
                <c:pt idx="7">
                  <c:v>Single
(N=507)</c:v>
                </c:pt>
                <c:pt idx="9">
                  <c:v>Double
(N=1,907)</c:v>
                </c:pt>
                <c:pt idx="10">
                  <c:v>Single
(N=538)</c:v>
                </c:pt>
                <c:pt idx="12">
                  <c:v>Double
(N=1,777)</c:v>
                </c:pt>
                <c:pt idx="13">
                  <c:v>Single
(N=365)</c:v>
                </c:pt>
              </c:strCache>
            </c:strRef>
          </c:cat>
          <c:val>
            <c:numRef>
              <c:f>Sheet1!$B$2:$O$2</c:f>
              <c:numCache>
                <c:formatCode>General</c:formatCode>
                <c:ptCount val="14"/>
                <c:pt idx="0">
                  <c:v>4</c:v>
                </c:pt>
                <c:pt idx="1">
                  <c:v>3</c:v>
                </c:pt>
                <c:pt idx="2">
                  <c:v>0</c:v>
                </c:pt>
                <c:pt idx="3">
                  <c:v>18</c:v>
                </c:pt>
                <c:pt idx="4">
                  <c:v>6</c:v>
                </c:pt>
                <c:pt idx="5">
                  <c:v>0</c:v>
                </c:pt>
                <c:pt idx="6">
                  <c:v>8</c:v>
                </c:pt>
                <c:pt idx="7">
                  <c:v>5</c:v>
                </c:pt>
                <c:pt idx="8">
                  <c:v>0</c:v>
                </c:pt>
                <c:pt idx="9">
                  <c:v>15</c:v>
                </c:pt>
                <c:pt idx="10">
                  <c:v>3</c:v>
                </c:pt>
                <c:pt idx="11">
                  <c:v>0</c:v>
                </c:pt>
                <c:pt idx="12">
                  <c:v>16</c:v>
                </c:pt>
                <c:pt idx="13">
                  <c:v>2</c:v>
                </c:pt>
              </c:numCache>
            </c:numRef>
          </c:val>
          <c:extLst>
            <c:ext xmlns:c16="http://schemas.microsoft.com/office/drawing/2014/chart" uri="{C3380CC4-5D6E-409C-BE32-E72D297353CC}">
              <c16:uniqueId val="{00000000-E283-48BE-BF44-776F664A465F}"/>
            </c:ext>
          </c:extLst>
        </c:ser>
        <c:ser>
          <c:idx val="2"/>
          <c:order val="1"/>
          <c:tx>
            <c:strRef>
              <c:f>Sheet1!$A$3</c:f>
              <c:strCache>
                <c:ptCount val="1"/>
                <c:pt idx="0">
                  <c:v>-15 cm - &lt;-5 cm</c:v>
                </c:pt>
              </c:strCache>
            </c:strRef>
          </c:tx>
          <c:spPr>
            <a:solidFill>
              <a:srgbClr val="0070C0"/>
            </a:solidFill>
            <a:ln>
              <a:solidFill>
                <a:schemeClr val="bg2"/>
              </a:solidFill>
            </a:ln>
            <a:effectLst/>
          </c:spPr>
          <c:invertIfNegative val="0"/>
          <c:cat>
            <c:strRef>
              <c:f>Sheet1!$B$1:$O$1</c:f>
              <c:strCache>
                <c:ptCount val="14"/>
                <c:pt idx="0">
                  <c:v>Double
(N=431)</c:v>
                </c:pt>
                <c:pt idx="1">
                  <c:v>Single
(N=228)</c:v>
                </c:pt>
                <c:pt idx="3">
                  <c:v>Double
(N=2,845)</c:v>
                </c:pt>
                <c:pt idx="4">
                  <c:v>Single
(N=1,251)</c:v>
                </c:pt>
                <c:pt idx="6">
                  <c:v>Double
(N=1,448)</c:v>
                </c:pt>
                <c:pt idx="7">
                  <c:v>Single
(N=507)</c:v>
                </c:pt>
                <c:pt idx="9">
                  <c:v>Double
(N=1,907)</c:v>
                </c:pt>
                <c:pt idx="10">
                  <c:v>Single
(N=538)</c:v>
                </c:pt>
                <c:pt idx="12">
                  <c:v>Double
(N=1,777)</c:v>
                </c:pt>
                <c:pt idx="13">
                  <c:v>Single
(N=365)</c:v>
                </c:pt>
              </c:strCache>
            </c:strRef>
          </c:cat>
          <c:val>
            <c:numRef>
              <c:f>Sheet1!$B$3:$O$3</c:f>
              <c:numCache>
                <c:formatCode>General</c:formatCode>
                <c:ptCount val="14"/>
                <c:pt idx="0">
                  <c:v>47</c:v>
                </c:pt>
                <c:pt idx="1">
                  <c:v>18</c:v>
                </c:pt>
                <c:pt idx="2">
                  <c:v>0</c:v>
                </c:pt>
                <c:pt idx="3">
                  <c:v>246</c:v>
                </c:pt>
                <c:pt idx="4">
                  <c:v>110</c:v>
                </c:pt>
                <c:pt idx="5">
                  <c:v>0</c:v>
                </c:pt>
                <c:pt idx="6">
                  <c:v>126</c:v>
                </c:pt>
                <c:pt idx="7">
                  <c:v>51</c:v>
                </c:pt>
                <c:pt idx="8">
                  <c:v>0</c:v>
                </c:pt>
                <c:pt idx="9">
                  <c:v>165</c:v>
                </c:pt>
                <c:pt idx="10">
                  <c:v>60</c:v>
                </c:pt>
                <c:pt idx="11">
                  <c:v>0</c:v>
                </c:pt>
                <c:pt idx="12">
                  <c:v>171</c:v>
                </c:pt>
                <c:pt idx="13">
                  <c:v>29</c:v>
                </c:pt>
              </c:numCache>
            </c:numRef>
          </c:val>
          <c:extLst>
            <c:ext xmlns:c16="http://schemas.microsoft.com/office/drawing/2014/chart" uri="{C3380CC4-5D6E-409C-BE32-E72D297353CC}">
              <c16:uniqueId val="{00000001-E283-48BE-BF44-776F664A465F}"/>
            </c:ext>
          </c:extLst>
        </c:ser>
        <c:ser>
          <c:idx val="3"/>
          <c:order val="2"/>
          <c:tx>
            <c:strRef>
              <c:f>Sheet1!$A$4</c:f>
              <c:strCache>
                <c:ptCount val="1"/>
                <c:pt idx="0">
                  <c:v>-5 cm - 5 cm</c:v>
                </c:pt>
              </c:strCache>
            </c:strRef>
          </c:tx>
          <c:spPr>
            <a:solidFill>
              <a:srgbClr val="00B0F0"/>
            </a:solidFill>
            <a:ln>
              <a:solidFill>
                <a:srgbClr val="000000"/>
              </a:solidFill>
            </a:ln>
            <a:effectLst/>
          </c:spPr>
          <c:invertIfNegative val="0"/>
          <c:cat>
            <c:strRef>
              <c:f>Sheet1!$B$1:$O$1</c:f>
              <c:strCache>
                <c:ptCount val="14"/>
                <c:pt idx="0">
                  <c:v>Double
(N=431)</c:v>
                </c:pt>
                <c:pt idx="1">
                  <c:v>Single
(N=228)</c:v>
                </c:pt>
                <c:pt idx="3">
                  <c:v>Double
(N=2,845)</c:v>
                </c:pt>
                <c:pt idx="4">
                  <c:v>Single
(N=1,251)</c:v>
                </c:pt>
                <c:pt idx="6">
                  <c:v>Double
(N=1,448)</c:v>
                </c:pt>
                <c:pt idx="7">
                  <c:v>Single
(N=507)</c:v>
                </c:pt>
                <c:pt idx="9">
                  <c:v>Double
(N=1,907)</c:v>
                </c:pt>
                <c:pt idx="10">
                  <c:v>Single
(N=538)</c:v>
                </c:pt>
                <c:pt idx="12">
                  <c:v>Double
(N=1,777)</c:v>
                </c:pt>
                <c:pt idx="13">
                  <c:v>Single
(N=365)</c:v>
                </c:pt>
              </c:strCache>
            </c:strRef>
          </c:cat>
          <c:val>
            <c:numRef>
              <c:f>Sheet1!$B$4:$O$4</c:f>
              <c:numCache>
                <c:formatCode>General</c:formatCode>
                <c:ptCount val="14"/>
                <c:pt idx="0">
                  <c:v>159</c:v>
                </c:pt>
                <c:pt idx="1">
                  <c:v>68</c:v>
                </c:pt>
                <c:pt idx="2">
                  <c:v>0</c:v>
                </c:pt>
                <c:pt idx="3">
                  <c:v>973</c:v>
                </c:pt>
                <c:pt idx="4">
                  <c:v>381</c:v>
                </c:pt>
                <c:pt idx="5">
                  <c:v>0</c:v>
                </c:pt>
                <c:pt idx="6">
                  <c:v>611</c:v>
                </c:pt>
                <c:pt idx="7">
                  <c:v>170</c:v>
                </c:pt>
                <c:pt idx="8">
                  <c:v>0</c:v>
                </c:pt>
                <c:pt idx="9">
                  <c:v>862</c:v>
                </c:pt>
                <c:pt idx="10">
                  <c:v>182</c:v>
                </c:pt>
                <c:pt idx="11">
                  <c:v>0</c:v>
                </c:pt>
                <c:pt idx="12">
                  <c:v>857</c:v>
                </c:pt>
                <c:pt idx="13">
                  <c:v>144</c:v>
                </c:pt>
              </c:numCache>
            </c:numRef>
          </c:val>
          <c:extLst>
            <c:ext xmlns:c16="http://schemas.microsoft.com/office/drawing/2014/chart" uri="{C3380CC4-5D6E-409C-BE32-E72D297353CC}">
              <c16:uniqueId val="{00000002-E283-48BE-BF44-776F664A465F}"/>
            </c:ext>
          </c:extLst>
        </c:ser>
        <c:ser>
          <c:idx val="4"/>
          <c:order val="3"/>
          <c:tx>
            <c:strRef>
              <c:f>Sheet1!$A$5</c:f>
              <c:strCache>
                <c:ptCount val="1"/>
                <c:pt idx="0">
                  <c:v>&gt;5 cm - 15 cm</c:v>
                </c:pt>
              </c:strCache>
            </c:strRef>
          </c:tx>
          <c:spPr>
            <a:solidFill>
              <a:schemeClr val="accent5">
                <a:lumMod val="50000"/>
              </a:schemeClr>
            </a:solidFill>
            <a:ln>
              <a:solidFill>
                <a:srgbClr val="000000"/>
              </a:solidFill>
            </a:ln>
            <a:effectLst/>
          </c:spPr>
          <c:invertIfNegative val="0"/>
          <c:cat>
            <c:strRef>
              <c:f>Sheet1!$B$1:$O$1</c:f>
              <c:strCache>
                <c:ptCount val="14"/>
                <c:pt idx="0">
                  <c:v>Double
(N=431)</c:v>
                </c:pt>
                <c:pt idx="1">
                  <c:v>Single
(N=228)</c:v>
                </c:pt>
                <c:pt idx="3">
                  <c:v>Double
(N=2,845)</c:v>
                </c:pt>
                <c:pt idx="4">
                  <c:v>Single
(N=1,251)</c:v>
                </c:pt>
                <c:pt idx="6">
                  <c:v>Double
(N=1,448)</c:v>
                </c:pt>
                <c:pt idx="7">
                  <c:v>Single
(N=507)</c:v>
                </c:pt>
                <c:pt idx="9">
                  <c:v>Double
(N=1,907)</c:v>
                </c:pt>
                <c:pt idx="10">
                  <c:v>Single
(N=538)</c:v>
                </c:pt>
                <c:pt idx="12">
                  <c:v>Double
(N=1,777)</c:v>
                </c:pt>
                <c:pt idx="13">
                  <c:v>Single
(N=365)</c:v>
                </c:pt>
              </c:strCache>
            </c:strRef>
          </c:cat>
          <c:val>
            <c:numRef>
              <c:f>Sheet1!$B$5:$O$5</c:f>
              <c:numCache>
                <c:formatCode>General</c:formatCode>
                <c:ptCount val="14"/>
                <c:pt idx="0">
                  <c:v>158</c:v>
                </c:pt>
                <c:pt idx="1">
                  <c:v>99</c:v>
                </c:pt>
                <c:pt idx="2">
                  <c:v>0</c:v>
                </c:pt>
                <c:pt idx="3">
                  <c:v>1180</c:v>
                </c:pt>
                <c:pt idx="4">
                  <c:v>524</c:v>
                </c:pt>
                <c:pt idx="5">
                  <c:v>0</c:v>
                </c:pt>
                <c:pt idx="6">
                  <c:v>555</c:v>
                </c:pt>
                <c:pt idx="7">
                  <c:v>209</c:v>
                </c:pt>
                <c:pt idx="8">
                  <c:v>0</c:v>
                </c:pt>
                <c:pt idx="9">
                  <c:v>719</c:v>
                </c:pt>
                <c:pt idx="10">
                  <c:v>215</c:v>
                </c:pt>
                <c:pt idx="11">
                  <c:v>0</c:v>
                </c:pt>
                <c:pt idx="12">
                  <c:v>616</c:v>
                </c:pt>
                <c:pt idx="13">
                  <c:v>145</c:v>
                </c:pt>
              </c:numCache>
            </c:numRef>
          </c:val>
          <c:extLst>
            <c:ext xmlns:c16="http://schemas.microsoft.com/office/drawing/2014/chart" uri="{C3380CC4-5D6E-409C-BE32-E72D297353CC}">
              <c16:uniqueId val="{00000003-E283-48BE-BF44-776F664A465F}"/>
            </c:ext>
          </c:extLst>
        </c:ser>
        <c:ser>
          <c:idx val="0"/>
          <c:order val="4"/>
          <c:tx>
            <c:strRef>
              <c:f>Sheet1!$A$6</c:f>
              <c:strCache>
                <c:ptCount val="1"/>
                <c:pt idx="0">
                  <c:v>&gt;15 cm</c:v>
                </c:pt>
              </c:strCache>
            </c:strRef>
          </c:tx>
          <c:spPr>
            <a:solidFill>
              <a:schemeClr val="accent5">
                <a:lumMod val="25000"/>
              </a:schemeClr>
            </a:solidFill>
            <a:ln>
              <a:solidFill>
                <a:schemeClr val="bg2"/>
              </a:solidFill>
            </a:ln>
            <a:effectLst/>
          </c:spPr>
          <c:invertIfNegative val="0"/>
          <c:cat>
            <c:strRef>
              <c:f>Sheet1!$B$1:$O$1</c:f>
              <c:strCache>
                <c:ptCount val="14"/>
                <c:pt idx="0">
                  <c:v>Double
(N=431)</c:v>
                </c:pt>
                <c:pt idx="1">
                  <c:v>Single
(N=228)</c:v>
                </c:pt>
                <c:pt idx="3">
                  <c:v>Double
(N=2,845)</c:v>
                </c:pt>
                <c:pt idx="4">
                  <c:v>Single
(N=1,251)</c:v>
                </c:pt>
                <c:pt idx="6">
                  <c:v>Double
(N=1,448)</c:v>
                </c:pt>
                <c:pt idx="7">
                  <c:v>Single
(N=507)</c:v>
                </c:pt>
                <c:pt idx="9">
                  <c:v>Double
(N=1,907)</c:v>
                </c:pt>
                <c:pt idx="10">
                  <c:v>Single
(N=538)</c:v>
                </c:pt>
                <c:pt idx="12">
                  <c:v>Double
(N=1,777)</c:v>
                </c:pt>
                <c:pt idx="13">
                  <c:v>Single
(N=365)</c:v>
                </c:pt>
              </c:strCache>
            </c:strRef>
          </c:cat>
          <c:val>
            <c:numRef>
              <c:f>Sheet1!$B$6:$O$6</c:f>
              <c:numCache>
                <c:formatCode>General</c:formatCode>
                <c:ptCount val="14"/>
                <c:pt idx="0">
                  <c:v>63</c:v>
                </c:pt>
                <c:pt idx="1">
                  <c:v>40</c:v>
                </c:pt>
                <c:pt idx="2">
                  <c:v>0</c:v>
                </c:pt>
                <c:pt idx="3">
                  <c:v>428</c:v>
                </c:pt>
                <c:pt idx="4">
                  <c:v>230</c:v>
                </c:pt>
                <c:pt idx="5">
                  <c:v>0</c:v>
                </c:pt>
                <c:pt idx="6">
                  <c:v>148</c:v>
                </c:pt>
                <c:pt idx="7">
                  <c:v>72</c:v>
                </c:pt>
                <c:pt idx="8">
                  <c:v>0</c:v>
                </c:pt>
                <c:pt idx="9">
                  <c:v>146</c:v>
                </c:pt>
                <c:pt idx="10">
                  <c:v>78</c:v>
                </c:pt>
                <c:pt idx="11">
                  <c:v>0</c:v>
                </c:pt>
                <c:pt idx="12">
                  <c:v>117</c:v>
                </c:pt>
                <c:pt idx="13">
                  <c:v>45</c:v>
                </c:pt>
              </c:numCache>
            </c:numRef>
          </c:val>
          <c:extLst>
            <c:ext xmlns:c16="http://schemas.microsoft.com/office/drawing/2014/chart" uri="{C3380CC4-5D6E-409C-BE32-E72D297353CC}">
              <c16:uniqueId val="{00000004-E283-48BE-BF44-776F664A465F}"/>
            </c:ext>
          </c:extLst>
        </c:ser>
        <c:dLbls>
          <c:showLegendKey val="0"/>
          <c:showVal val="0"/>
          <c:showCatName val="0"/>
          <c:showSerName val="0"/>
          <c:showPercent val="0"/>
          <c:showBubbleSize val="0"/>
        </c:dLbls>
        <c:gapWidth val="1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r>
                  <a:rPr lang="en-US" sz="1400" b="1" i="0" baseline="0" dirty="0" smtClean="0">
                    <a:effectLst/>
                  </a:rPr>
                  <a:t>% of Transplants</a:t>
                </a:r>
                <a:endParaRPr lang="en-US" sz="1400" dirty="0">
                  <a:effectLst/>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9.445749172657765E-2"/>
          <c:y val="3.6085438944942851E-2"/>
          <c:w val="0.88666198790368589"/>
          <c:h val="6.7625062323416987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0748602076914E-2"/>
          <c:y val="0.11565294728000394"/>
          <c:w val="0.91121727718817769"/>
          <c:h val="0.67716380166105927"/>
        </c:manualLayout>
      </c:layout>
      <c:barChart>
        <c:barDir val="col"/>
        <c:grouping val="percentStacked"/>
        <c:varyColors val="0"/>
        <c:ser>
          <c:idx val="1"/>
          <c:order val="0"/>
          <c:tx>
            <c:strRef>
              <c:f>Sheet1!$A$2</c:f>
              <c:strCache>
                <c:ptCount val="1"/>
                <c:pt idx="0">
                  <c:v>&lt;-15 cm</c:v>
                </c:pt>
              </c:strCache>
            </c:strRef>
          </c:tx>
          <c:spPr>
            <a:solidFill>
              <a:srgbClr val="003296"/>
            </a:solidFill>
            <a:ln>
              <a:solidFill>
                <a:schemeClr val="bg2"/>
              </a:solidFill>
            </a:ln>
            <a:effectLst/>
          </c:spPr>
          <c:invertIfNegative val="0"/>
          <c:cat>
            <c:strRef>
              <c:f>Sheet1!$B$1:$O$1</c:f>
              <c:strCache>
                <c:ptCount val="14"/>
                <c:pt idx="0">
                  <c:v>Double
(N=660)</c:v>
                </c:pt>
                <c:pt idx="1">
                  <c:v>Single
(N=411)</c:v>
                </c:pt>
                <c:pt idx="3">
                  <c:v>Double
(N=3,243)</c:v>
                </c:pt>
                <c:pt idx="4">
                  <c:v>Single
(N=2,114)</c:v>
                </c:pt>
                <c:pt idx="6">
                  <c:v>Double
(N=1,493)</c:v>
                </c:pt>
                <c:pt idx="7">
                  <c:v>Single
(N=939)</c:v>
                </c:pt>
                <c:pt idx="9">
                  <c:v>Double
(N=1,752)</c:v>
                </c:pt>
                <c:pt idx="10">
                  <c:v>Single
(N=959)</c:v>
                </c:pt>
                <c:pt idx="12">
                  <c:v>Double
(N=1,396)</c:v>
                </c:pt>
                <c:pt idx="13">
                  <c:v>Single
(N=632)</c:v>
                </c:pt>
              </c:strCache>
            </c:strRef>
          </c:cat>
          <c:val>
            <c:numRef>
              <c:f>Sheet1!$B$2:$O$2</c:f>
              <c:numCache>
                <c:formatCode>General</c:formatCode>
                <c:ptCount val="14"/>
                <c:pt idx="0">
                  <c:v>72</c:v>
                </c:pt>
                <c:pt idx="1">
                  <c:v>25</c:v>
                </c:pt>
                <c:pt idx="2">
                  <c:v>0</c:v>
                </c:pt>
                <c:pt idx="3">
                  <c:v>191</c:v>
                </c:pt>
                <c:pt idx="4">
                  <c:v>97</c:v>
                </c:pt>
                <c:pt idx="5">
                  <c:v>0</c:v>
                </c:pt>
                <c:pt idx="6">
                  <c:v>117</c:v>
                </c:pt>
                <c:pt idx="7">
                  <c:v>58</c:v>
                </c:pt>
                <c:pt idx="8">
                  <c:v>0</c:v>
                </c:pt>
                <c:pt idx="9">
                  <c:v>144</c:v>
                </c:pt>
                <c:pt idx="10">
                  <c:v>56</c:v>
                </c:pt>
                <c:pt idx="11">
                  <c:v>0</c:v>
                </c:pt>
                <c:pt idx="12">
                  <c:v>107</c:v>
                </c:pt>
                <c:pt idx="13">
                  <c:v>46</c:v>
                </c:pt>
              </c:numCache>
            </c:numRef>
          </c:val>
          <c:extLst>
            <c:ext xmlns:c16="http://schemas.microsoft.com/office/drawing/2014/chart" uri="{C3380CC4-5D6E-409C-BE32-E72D297353CC}">
              <c16:uniqueId val="{00000000-E283-48BE-BF44-776F664A465F}"/>
            </c:ext>
          </c:extLst>
        </c:ser>
        <c:ser>
          <c:idx val="2"/>
          <c:order val="1"/>
          <c:tx>
            <c:strRef>
              <c:f>Sheet1!$A$3</c:f>
              <c:strCache>
                <c:ptCount val="1"/>
                <c:pt idx="0">
                  <c:v>-15 cm - &lt;-5 cm</c:v>
                </c:pt>
              </c:strCache>
            </c:strRef>
          </c:tx>
          <c:spPr>
            <a:solidFill>
              <a:srgbClr val="0070C0"/>
            </a:solidFill>
            <a:ln>
              <a:solidFill>
                <a:schemeClr val="bg2"/>
              </a:solidFill>
            </a:ln>
            <a:effectLst/>
          </c:spPr>
          <c:invertIfNegative val="0"/>
          <c:cat>
            <c:strRef>
              <c:f>Sheet1!$B$1:$O$1</c:f>
              <c:strCache>
                <c:ptCount val="14"/>
                <c:pt idx="0">
                  <c:v>Double
(N=660)</c:v>
                </c:pt>
                <c:pt idx="1">
                  <c:v>Single
(N=411)</c:v>
                </c:pt>
                <c:pt idx="3">
                  <c:v>Double
(N=3,243)</c:v>
                </c:pt>
                <c:pt idx="4">
                  <c:v>Single
(N=2,114)</c:v>
                </c:pt>
                <c:pt idx="6">
                  <c:v>Double
(N=1,493)</c:v>
                </c:pt>
                <c:pt idx="7">
                  <c:v>Single
(N=939)</c:v>
                </c:pt>
                <c:pt idx="9">
                  <c:v>Double
(N=1,752)</c:v>
                </c:pt>
                <c:pt idx="10">
                  <c:v>Single
(N=959)</c:v>
                </c:pt>
                <c:pt idx="12">
                  <c:v>Double
(N=1,396)</c:v>
                </c:pt>
                <c:pt idx="13">
                  <c:v>Single
(N=632)</c:v>
                </c:pt>
              </c:strCache>
            </c:strRef>
          </c:cat>
          <c:val>
            <c:numRef>
              <c:f>Sheet1!$B$3:$O$3</c:f>
              <c:numCache>
                <c:formatCode>General</c:formatCode>
                <c:ptCount val="14"/>
                <c:pt idx="0">
                  <c:v>191</c:v>
                </c:pt>
                <c:pt idx="1">
                  <c:v>90</c:v>
                </c:pt>
                <c:pt idx="2">
                  <c:v>0</c:v>
                </c:pt>
                <c:pt idx="3">
                  <c:v>901</c:v>
                </c:pt>
                <c:pt idx="4">
                  <c:v>482</c:v>
                </c:pt>
                <c:pt idx="5">
                  <c:v>0</c:v>
                </c:pt>
                <c:pt idx="6">
                  <c:v>401</c:v>
                </c:pt>
                <c:pt idx="7">
                  <c:v>242</c:v>
                </c:pt>
                <c:pt idx="8">
                  <c:v>0</c:v>
                </c:pt>
                <c:pt idx="9">
                  <c:v>567</c:v>
                </c:pt>
                <c:pt idx="10">
                  <c:v>265</c:v>
                </c:pt>
                <c:pt idx="11">
                  <c:v>0</c:v>
                </c:pt>
                <c:pt idx="12">
                  <c:v>413</c:v>
                </c:pt>
                <c:pt idx="13">
                  <c:v>183</c:v>
                </c:pt>
              </c:numCache>
            </c:numRef>
          </c:val>
          <c:extLst>
            <c:ext xmlns:c16="http://schemas.microsoft.com/office/drawing/2014/chart" uri="{C3380CC4-5D6E-409C-BE32-E72D297353CC}">
              <c16:uniqueId val="{00000001-E283-48BE-BF44-776F664A465F}"/>
            </c:ext>
          </c:extLst>
        </c:ser>
        <c:ser>
          <c:idx val="3"/>
          <c:order val="2"/>
          <c:tx>
            <c:strRef>
              <c:f>Sheet1!$A$4</c:f>
              <c:strCache>
                <c:ptCount val="1"/>
                <c:pt idx="0">
                  <c:v>-5 cm - 5 cm</c:v>
                </c:pt>
              </c:strCache>
            </c:strRef>
          </c:tx>
          <c:spPr>
            <a:solidFill>
              <a:srgbClr val="00B0F0"/>
            </a:solidFill>
            <a:ln>
              <a:solidFill>
                <a:srgbClr val="000000"/>
              </a:solidFill>
            </a:ln>
            <a:effectLst/>
          </c:spPr>
          <c:invertIfNegative val="0"/>
          <c:cat>
            <c:strRef>
              <c:f>Sheet1!$B$1:$O$1</c:f>
              <c:strCache>
                <c:ptCount val="14"/>
                <c:pt idx="0">
                  <c:v>Double
(N=660)</c:v>
                </c:pt>
                <c:pt idx="1">
                  <c:v>Single
(N=411)</c:v>
                </c:pt>
                <c:pt idx="3">
                  <c:v>Double
(N=3,243)</c:v>
                </c:pt>
                <c:pt idx="4">
                  <c:v>Single
(N=2,114)</c:v>
                </c:pt>
                <c:pt idx="6">
                  <c:v>Double
(N=1,493)</c:v>
                </c:pt>
                <c:pt idx="7">
                  <c:v>Single
(N=939)</c:v>
                </c:pt>
                <c:pt idx="9">
                  <c:v>Double
(N=1,752)</c:v>
                </c:pt>
                <c:pt idx="10">
                  <c:v>Single
(N=959)</c:v>
                </c:pt>
                <c:pt idx="12">
                  <c:v>Double
(N=1,396)</c:v>
                </c:pt>
                <c:pt idx="13">
                  <c:v>Single
(N=632)</c:v>
                </c:pt>
              </c:strCache>
            </c:strRef>
          </c:cat>
          <c:val>
            <c:numRef>
              <c:f>Sheet1!$B$4:$O$4</c:f>
              <c:numCache>
                <c:formatCode>General</c:formatCode>
                <c:ptCount val="14"/>
                <c:pt idx="0">
                  <c:v>264</c:v>
                </c:pt>
                <c:pt idx="1">
                  <c:v>159</c:v>
                </c:pt>
                <c:pt idx="2">
                  <c:v>0</c:v>
                </c:pt>
                <c:pt idx="3">
                  <c:v>1345</c:v>
                </c:pt>
                <c:pt idx="4">
                  <c:v>885</c:v>
                </c:pt>
                <c:pt idx="5">
                  <c:v>0</c:v>
                </c:pt>
                <c:pt idx="6">
                  <c:v>663</c:v>
                </c:pt>
                <c:pt idx="7">
                  <c:v>396</c:v>
                </c:pt>
                <c:pt idx="8">
                  <c:v>0</c:v>
                </c:pt>
                <c:pt idx="9">
                  <c:v>734</c:v>
                </c:pt>
                <c:pt idx="10">
                  <c:v>422</c:v>
                </c:pt>
                <c:pt idx="11">
                  <c:v>0</c:v>
                </c:pt>
                <c:pt idx="12">
                  <c:v>621</c:v>
                </c:pt>
                <c:pt idx="13">
                  <c:v>270</c:v>
                </c:pt>
              </c:numCache>
            </c:numRef>
          </c:val>
          <c:extLst>
            <c:ext xmlns:c16="http://schemas.microsoft.com/office/drawing/2014/chart" uri="{C3380CC4-5D6E-409C-BE32-E72D297353CC}">
              <c16:uniqueId val="{00000002-E283-48BE-BF44-776F664A465F}"/>
            </c:ext>
          </c:extLst>
        </c:ser>
        <c:ser>
          <c:idx val="4"/>
          <c:order val="3"/>
          <c:tx>
            <c:strRef>
              <c:f>Sheet1!$A$5</c:f>
              <c:strCache>
                <c:ptCount val="1"/>
                <c:pt idx="0">
                  <c:v>&gt;5 cm - 15 cm</c:v>
                </c:pt>
              </c:strCache>
            </c:strRef>
          </c:tx>
          <c:spPr>
            <a:solidFill>
              <a:schemeClr val="accent5">
                <a:lumMod val="50000"/>
              </a:schemeClr>
            </a:solidFill>
            <a:ln>
              <a:solidFill>
                <a:srgbClr val="000000"/>
              </a:solidFill>
            </a:ln>
            <a:effectLst/>
          </c:spPr>
          <c:invertIfNegative val="0"/>
          <c:cat>
            <c:strRef>
              <c:f>Sheet1!$B$1:$O$1</c:f>
              <c:strCache>
                <c:ptCount val="14"/>
                <c:pt idx="0">
                  <c:v>Double
(N=660)</c:v>
                </c:pt>
                <c:pt idx="1">
                  <c:v>Single
(N=411)</c:v>
                </c:pt>
                <c:pt idx="3">
                  <c:v>Double
(N=3,243)</c:v>
                </c:pt>
                <c:pt idx="4">
                  <c:v>Single
(N=2,114)</c:v>
                </c:pt>
                <c:pt idx="6">
                  <c:v>Double
(N=1,493)</c:v>
                </c:pt>
                <c:pt idx="7">
                  <c:v>Single
(N=939)</c:v>
                </c:pt>
                <c:pt idx="9">
                  <c:v>Double
(N=1,752)</c:v>
                </c:pt>
                <c:pt idx="10">
                  <c:v>Single
(N=959)</c:v>
                </c:pt>
                <c:pt idx="12">
                  <c:v>Double
(N=1,396)</c:v>
                </c:pt>
                <c:pt idx="13">
                  <c:v>Single
(N=632)</c:v>
                </c:pt>
              </c:strCache>
            </c:strRef>
          </c:cat>
          <c:val>
            <c:numRef>
              <c:f>Sheet1!$B$5:$O$5</c:f>
              <c:numCache>
                <c:formatCode>General</c:formatCode>
                <c:ptCount val="14"/>
                <c:pt idx="0">
                  <c:v>113</c:v>
                </c:pt>
                <c:pt idx="1">
                  <c:v>116</c:v>
                </c:pt>
                <c:pt idx="2">
                  <c:v>0</c:v>
                </c:pt>
                <c:pt idx="3">
                  <c:v>679</c:v>
                </c:pt>
                <c:pt idx="4">
                  <c:v>545</c:v>
                </c:pt>
                <c:pt idx="5">
                  <c:v>0</c:v>
                </c:pt>
                <c:pt idx="6">
                  <c:v>267</c:v>
                </c:pt>
                <c:pt idx="7">
                  <c:v>209</c:v>
                </c:pt>
                <c:pt idx="8">
                  <c:v>0</c:v>
                </c:pt>
                <c:pt idx="9">
                  <c:v>277</c:v>
                </c:pt>
                <c:pt idx="10">
                  <c:v>187</c:v>
                </c:pt>
                <c:pt idx="11">
                  <c:v>0</c:v>
                </c:pt>
                <c:pt idx="12">
                  <c:v>225</c:v>
                </c:pt>
                <c:pt idx="13">
                  <c:v>117</c:v>
                </c:pt>
              </c:numCache>
            </c:numRef>
          </c:val>
          <c:extLst>
            <c:ext xmlns:c16="http://schemas.microsoft.com/office/drawing/2014/chart" uri="{C3380CC4-5D6E-409C-BE32-E72D297353CC}">
              <c16:uniqueId val="{00000003-E283-48BE-BF44-776F664A465F}"/>
            </c:ext>
          </c:extLst>
        </c:ser>
        <c:ser>
          <c:idx val="0"/>
          <c:order val="4"/>
          <c:tx>
            <c:strRef>
              <c:f>Sheet1!$A$6</c:f>
              <c:strCache>
                <c:ptCount val="1"/>
                <c:pt idx="0">
                  <c:v>&gt;15 cm</c:v>
                </c:pt>
              </c:strCache>
            </c:strRef>
          </c:tx>
          <c:spPr>
            <a:solidFill>
              <a:schemeClr val="accent5">
                <a:lumMod val="25000"/>
              </a:schemeClr>
            </a:solidFill>
            <a:ln>
              <a:solidFill>
                <a:schemeClr val="bg2"/>
              </a:solidFill>
            </a:ln>
            <a:effectLst/>
          </c:spPr>
          <c:invertIfNegative val="0"/>
          <c:cat>
            <c:strRef>
              <c:f>Sheet1!$B$1:$O$1</c:f>
              <c:strCache>
                <c:ptCount val="14"/>
                <c:pt idx="0">
                  <c:v>Double
(N=660)</c:v>
                </c:pt>
                <c:pt idx="1">
                  <c:v>Single
(N=411)</c:v>
                </c:pt>
                <c:pt idx="3">
                  <c:v>Double
(N=3,243)</c:v>
                </c:pt>
                <c:pt idx="4">
                  <c:v>Single
(N=2,114)</c:v>
                </c:pt>
                <c:pt idx="6">
                  <c:v>Double
(N=1,493)</c:v>
                </c:pt>
                <c:pt idx="7">
                  <c:v>Single
(N=939)</c:v>
                </c:pt>
                <c:pt idx="9">
                  <c:v>Double
(N=1,752)</c:v>
                </c:pt>
                <c:pt idx="10">
                  <c:v>Single
(N=959)</c:v>
                </c:pt>
                <c:pt idx="12">
                  <c:v>Double
(N=1,396)</c:v>
                </c:pt>
                <c:pt idx="13">
                  <c:v>Single
(N=632)</c:v>
                </c:pt>
              </c:strCache>
            </c:strRef>
          </c:cat>
          <c:val>
            <c:numRef>
              <c:f>Sheet1!$B$6:$O$6</c:f>
              <c:numCache>
                <c:formatCode>General</c:formatCode>
                <c:ptCount val="14"/>
                <c:pt idx="0">
                  <c:v>20</c:v>
                </c:pt>
                <c:pt idx="1">
                  <c:v>21</c:v>
                </c:pt>
                <c:pt idx="2">
                  <c:v>0</c:v>
                </c:pt>
                <c:pt idx="3">
                  <c:v>127</c:v>
                </c:pt>
                <c:pt idx="4">
                  <c:v>105</c:v>
                </c:pt>
                <c:pt idx="5">
                  <c:v>0</c:v>
                </c:pt>
                <c:pt idx="6">
                  <c:v>45</c:v>
                </c:pt>
                <c:pt idx="7">
                  <c:v>34</c:v>
                </c:pt>
                <c:pt idx="8">
                  <c:v>0</c:v>
                </c:pt>
                <c:pt idx="9">
                  <c:v>30</c:v>
                </c:pt>
                <c:pt idx="10">
                  <c:v>29</c:v>
                </c:pt>
                <c:pt idx="11">
                  <c:v>0</c:v>
                </c:pt>
                <c:pt idx="12">
                  <c:v>30</c:v>
                </c:pt>
                <c:pt idx="13">
                  <c:v>16</c:v>
                </c:pt>
              </c:numCache>
            </c:numRef>
          </c:val>
          <c:extLst>
            <c:ext xmlns:c16="http://schemas.microsoft.com/office/drawing/2014/chart" uri="{C3380CC4-5D6E-409C-BE32-E72D297353CC}">
              <c16:uniqueId val="{00000004-E283-48BE-BF44-776F664A465F}"/>
            </c:ext>
          </c:extLst>
        </c:ser>
        <c:dLbls>
          <c:showLegendKey val="0"/>
          <c:showVal val="0"/>
          <c:showCatName val="0"/>
          <c:showSerName val="0"/>
          <c:showPercent val="0"/>
          <c:showBubbleSize val="0"/>
        </c:dLbls>
        <c:gapWidth val="1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r>
                  <a:rPr lang="en-US" sz="1400" b="1" i="0" baseline="0" dirty="0" smtClean="0">
                    <a:effectLst/>
                  </a:rPr>
                  <a:t>% of Transplants</a:t>
                </a:r>
                <a:endParaRPr lang="en-US" sz="1400" dirty="0">
                  <a:effectLst/>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9.1558941001939981E-2"/>
          <c:y val="3.6085438944942851E-2"/>
          <c:w val="0.88956053862832363"/>
          <c:h val="6.7625062323416987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2460834973753282E-2"/>
          <c:w val="0.87737962511323264"/>
          <c:h val="0.84365936679790021"/>
        </c:manualLayout>
      </c:layout>
      <c:scatterChart>
        <c:scatterStyle val="lineMarker"/>
        <c:varyColors val="0"/>
        <c:ser>
          <c:idx val="0"/>
          <c:order val="0"/>
          <c:tx>
            <c:strRef>
              <c:f>Sheet1!$B$1</c:f>
              <c:strCache>
                <c:ptCount val="1"/>
                <c:pt idx="0">
                  <c:v>Bilateral/Double Lung (N=40,623)</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94.138000000000005</c:v>
                </c:pt>
                <c:pt idx="2">
                  <c:v>92.066999999999993</c:v>
                </c:pt>
                <c:pt idx="3">
                  <c:v>90.611999999999995</c:v>
                </c:pt>
                <c:pt idx="4">
                  <c:v>89.527000000000001</c:v>
                </c:pt>
                <c:pt idx="5">
                  <c:v>88.518000000000001</c:v>
                </c:pt>
                <c:pt idx="6">
                  <c:v>87.617999999999995</c:v>
                </c:pt>
                <c:pt idx="7">
                  <c:v>86.67</c:v>
                </c:pt>
                <c:pt idx="8">
                  <c:v>85.953000000000003</c:v>
                </c:pt>
                <c:pt idx="9">
                  <c:v>85.262</c:v>
                </c:pt>
                <c:pt idx="10">
                  <c:v>84.557000000000002</c:v>
                </c:pt>
                <c:pt idx="11">
                  <c:v>83.86</c:v>
                </c:pt>
                <c:pt idx="12">
                  <c:v>83.236999999999995</c:v>
                </c:pt>
                <c:pt idx="13">
                  <c:v>76.180000000000007</c:v>
                </c:pt>
                <c:pt idx="14">
                  <c:v>70.210999999999999</c:v>
                </c:pt>
                <c:pt idx="15">
                  <c:v>65.215000000000003</c:v>
                </c:pt>
                <c:pt idx="16">
                  <c:v>60.732999999999997</c:v>
                </c:pt>
                <c:pt idx="17">
                  <c:v>56.773000000000003</c:v>
                </c:pt>
                <c:pt idx="18">
                  <c:v>52.793999999999997</c:v>
                </c:pt>
                <c:pt idx="19">
                  <c:v>49.122</c:v>
                </c:pt>
                <c:pt idx="20">
                  <c:v>45.648000000000003</c:v>
                </c:pt>
                <c:pt idx="21">
                  <c:v>42.061</c:v>
                </c:pt>
                <c:pt idx="22">
                  <c:v>38.859000000000002</c:v>
                </c:pt>
                <c:pt idx="23">
                  <c:v>35.598999999999997</c:v>
                </c:pt>
                <c:pt idx="24">
                  <c:v>32.677999999999997</c:v>
                </c:pt>
                <c:pt idx="25">
                  <c:v>30.126999999999999</c:v>
                </c:pt>
                <c:pt idx="26">
                  <c:v>27.963999999999999</c:v>
                </c:pt>
                <c:pt idx="27">
                  <c:v>25.922999999999998</c:v>
                </c:pt>
                <c:pt idx="28">
                  <c:v>23.872</c:v>
                </c:pt>
                <c:pt idx="29">
                  <c:v>21.62</c:v>
                </c:pt>
                <c:pt idx="30">
                  <c:v>20.335000000000001</c:v>
                </c:pt>
                <c:pt idx="31">
                  <c:v>18.675999999999998</c:v>
                </c:pt>
                <c:pt idx="32">
                  <c:v>17.356999999999999</c:v>
                </c:pt>
                <c:pt idx="33">
                  <c:v>15.308</c:v>
                </c:pt>
                <c:pt idx="34">
                  <c:v>14.401</c:v>
                </c:pt>
                <c:pt idx="35">
                  <c:v>13.384</c:v>
                </c:pt>
                <c:pt idx="36">
                  <c:v>13.065</c:v>
                </c:pt>
              </c:numCache>
            </c:numRef>
          </c:yVal>
          <c:smooth val="0"/>
          <c:extLst>
            <c:ext xmlns:c16="http://schemas.microsoft.com/office/drawing/2014/chart" uri="{C3380CC4-5D6E-409C-BE32-E72D297353CC}">
              <c16:uniqueId val="{00000000-9E12-44B6-B9CA-FA8A36DBB031}"/>
            </c:ext>
          </c:extLst>
        </c:ser>
        <c:ser>
          <c:idx val="1"/>
          <c:order val="1"/>
          <c:tx>
            <c:strRef>
              <c:f>Sheet1!$C$1</c:f>
              <c:strCache>
                <c:ptCount val="1"/>
                <c:pt idx="0">
                  <c:v>Single Lung (N=20,034)</c:v>
                </c:pt>
              </c:strCache>
            </c:strRef>
          </c:tx>
          <c:spPr>
            <a:ln w="41275">
              <a:solidFill>
                <a:srgbClr val="FF00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93.35</c:v>
                </c:pt>
                <c:pt idx="2">
                  <c:v>90.819000000000003</c:v>
                </c:pt>
                <c:pt idx="3">
                  <c:v>89.052999999999997</c:v>
                </c:pt>
                <c:pt idx="4">
                  <c:v>87.72</c:v>
                </c:pt>
                <c:pt idx="5">
                  <c:v>86.486000000000004</c:v>
                </c:pt>
                <c:pt idx="6">
                  <c:v>85.234999999999999</c:v>
                </c:pt>
                <c:pt idx="7">
                  <c:v>84.144999999999996</c:v>
                </c:pt>
                <c:pt idx="8">
                  <c:v>83.069000000000003</c:v>
                </c:pt>
                <c:pt idx="9">
                  <c:v>82.078000000000003</c:v>
                </c:pt>
                <c:pt idx="10">
                  <c:v>81.045000000000002</c:v>
                </c:pt>
                <c:pt idx="11">
                  <c:v>80.147000000000006</c:v>
                </c:pt>
                <c:pt idx="12">
                  <c:v>79.228999999999999</c:v>
                </c:pt>
                <c:pt idx="13">
                  <c:v>69.941999999999993</c:v>
                </c:pt>
                <c:pt idx="14">
                  <c:v>62.164000000000001</c:v>
                </c:pt>
                <c:pt idx="15">
                  <c:v>55.12</c:v>
                </c:pt>
                <c:pt idx="16">
                  <c:v>48.47</c:v>
                </c:pt>
                <c:pt idx="17">
                  <c:v>42.405000000000001</c:v>
                </c:pt>
                <c:pt idx="18">
                  <c:v>36.89</c:v>
                </c:pt>
                <c:pt idx="19">
                  <c:v>31.788</c:v>
                </c:pt>
                <c:pt idx="20">
                  <c:v>27.318000000000001</c:v>
                </c:pt>
                <c:pt idx="21">
                  <c:v>23.196999999999999</c:v>
                </c:pt>
                <c:pt idx="22">
                  <c:v>19.553000000000001</c:v>
                </c:pt>
                <c:pt idx="23">
                  <c:v>16.638999999999999</c:v>
                </c:pt>
                <c:pt idx="24">
                  <c:v>14.116</c:v>
                </c:pt>
                <c:pt idx="25">
                  <c:v>12.13</c:v>
                </c:pt>
                <c:pt idx="26">
                  <c:v>10.156000000000001</c:v>
                </c:pt>
                <c:pt idx="27">
                  <c:v>8.2309999999999999</c:v>
                </c:pt>
                <c:pt idx="28">
                  <c:v>6.8630000000000004</c:v>
                </c:pt>
                <c:pt idx="29">
                  <c:v>5.883</c:v>
                </c:pt>
                <c:pt idx="30">
                  <c:v>4.9370000000000003</c:v>
                </c:pt>
                <c:pt idx="31">
                  <c:v>4.3470000000000004</c:v>
                </c:pt>
                <c:pt idx="32">
                  <c:v>3.7080000000000002</c:v>
                </c:pt>
                <c:pt idx="33">
                  <c:v>3.2309999999999999</c:v>
                </c:pt>
                <c:pt idx="34">
                  <c:v>2.9119999999999999</c:v>
                </c:pt>
                <c:pt idx="35">
                  <c:v>2.5950000000000002</c:v>
                </c:pt>
                <c:pt idx="36">
                  <c:v>2.379</c:v>
                </c:pt>
              </c:numCache>
            </c:numRef>
          </c:yVal>
          <c:smooth val="0"/>
          <c:extLst>
            <c:ext xmlns:c16="http://schemas.microsoft.com/office/drawing/2014/chart" uri="{C3380CC4-5D6E-409C-BE32-E72D297353CC}">
              <c16:uniqueId val="{00000001-9E12-44B6-B9CA-FA8A36DBB031}"/>
            </c:ext>
          </c:extLst>
        </c:ser>
        <c:dLbls>
          <c:showLegendKey val="0"/>
          <c:showVal val="0"/>
          <c:showCatName val="0"/>
          <c:showSerName val="0"/>
          <c:showPercent val="0"/>
          <c:showBubbleSize val="0"/>
        </c:dLbls>
        <c:axId val="571951872"/>
        <c:axId val="571952264"/>
      </c:scatterChart>
      <c:valAx>
        <c:axId val="571951872"/>
        <c:scaling>
          <c:orientation val="minMax"/>
          <c:max val="24"/>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1952264"/>
        <c:crosses val="autoZero"/>
        <c:crossBetween val="midCat"/>
        <c:majorUnit val="1"/>
      </c:valAx>
      <c:valAx>
        <c:axId val="5719522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951872"/>
        <c:crosses val="autoZero"/>
        <c:crossBetween val="midCat"/>
        <c:majorUnit val="25"/>
      </c:valAx>
      <c:spPr>
        <a:noFill/>
        <a:ln>
          <a:solidFill>
            <a:schemeClr val="bg2"/>
          </a:solidFill>
        </a:ln>
      </c:spPr>
    </c:plotArea>
    <c:legend>
      <c:legendPos val="r"/>
      <c:layout>
        <c:manualLayout>
          <c:xMode val="edge"/>
          <c:yMode val="edge"/>
          <c:x val="0.10307516317097531"/>
          <c:y val="0.71821563320209969"/>
          <c:w val="0.38112872505980999"/>
          <c:h val="0.1300377296587926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00239643957555E-2"/>
          <c:y val="0.11565294728000394"/>
          <c:w val="0.89672452356498911"/>
          <c:h val="0.70853886959919865"/>
        </c:manualLayout>
      </c:layout>
      <c:barChart>
        <c:barDir val="col"/>
        <c:grouping val="percentStacked"/>
        <c:varyColors val="0"/>
        <c:ser>
          <c:idx val="1"/>
          <c:order val="0"/>
          <c:tx>
            <c:strRef>
              <c:f>Sheet1!$A$2</c:f>
              <c:strCache>
                <c:ptCount val="1"/>
                <c:pt idx="0">
                  <c:v>&lt;-15 cm</c:v>
                </c:pt>
              </c:strCache>
            </c:strRef>
          </c:tx>
          <c:spPr>
            <a:solidFill>
              <a:srgbClr val="003296"/>
            </a:solidFill>
            <a:ln>
              <a:solidFill>
                <a:schemeClr val="bg2"/>
              </a:solidFill>
            </a:ln>
            <a:effectLst/>
          </c:spPr>
          <c:invertIfNegative val="0"/>
          <c:cat>
            <c:strRef>
              <c:f>Sheet1!$B$1:$O$1</c:f>
              <c:strCache>
                <c:ptCount val="14"/>
                <c:pt idx="0">
                  <c:v>Double
(N=478)</c:v>
                </c:pt>
                <c:pt idx="1">
                  <c:v>Single
(N=2)</c:v>
                </c:pt>
                <c:pt idx="3">
                  <c:v>Double
(N=2,028)</c:v>
                </c:pt>
                <c:pt idx="4">
                  <c:v>Single
(N=8)</c:v>
                </c:pt>
                <c:pt idx="6">
                  <c:v>Double
(N=974)</c:v>
                </c:pt>
                <c:pt idx="7">
                  <c:v>Single
(N=7)</c:v>
                </c:pt>
                <c:pt idx="9">
                  <c:v>Double
(N=1,040)</c:v>
                </c:pt>
                <c:pt idx="10">
                  <c:v>Single
(N=9)</c:v>
                </c:pt>
                <c:pt idx="12">
                  <c:v>Double
(N=526)</c:v>
                </c:pt>
                <c:pt idx="13">
                  <c:v>Single
(N=7)</c:v>
                </c:pt>
              </c:strCache>
            </c:strRef>
          </c:cat>
          <c:val>
            <c:numRef>
              <c:f>Sheet1!$B$2:$O$2</c:f>
              <c:numCache>
                <c:formatCode>General</c:formatCode>
                <c:ptCount val="14"/>
                <c:pt idx="0">
                  <c:v>13</c:v>
                </c:pt>
                <c:pt idx="1">
                  <c:v>0</c:v>
                </c:pt>
                <c:pt idx="2">
                  <c:v>0</c:v>
                </c:pt>
                <c:pt idx="3">
                  <c:v>17</c:v>
                </c:pt>
                <c:pt idx="4">
                  <c:v>0</c:v>
                </c:pt>
                <c:pt idx="5">
                  <c:v>0</c:v>
                </c:pt>
                <c:pt idx="6">
                  <c:v>9</c:v>
                </c:pt>
                <c:pt idx="7">
                  <c:v>0</c:v>
                </c:pt>
                <c:pt idx="8">
                  <c:v>0</c:v>
                </c:pt>
                <c:pt idx="9">
                  <c:v>8</c:v>
                </c:pt>
                <c:pt idx="10">
                  <c:v>0</c:v>
                </c:pt>
                <c:pt idx="12">
                  <c:v>8</c:v>
                </c:pt>
                <c:pt idx="13">
                  <c:v>0</c:v>
                </c:pt>
              </c:numCache>
            </c:numRef>
          </c:val>
          <c:extLst>
            <c:ext xmlns:c16="http://schemas.microsoft.com/office/drawing/2014/chart" uri="{C3380CC4-5D6E-409C-BE32-E72D297353CC}">
              <c16:uniqueId val="{00000000-E283-48BE-BF44-776F664A465F}"/>
            </c:ext>
          </c:extLst>
        </c:ser>
        <c:ser>
          <c:idx val="2"/>
          <c:order val="1"/>
          <c:tx>
            <c:strRef>
              <c:f>Sheet1!$A$3</c:f>
              <c:strCache>
                <c:ptCount val="1"/>
                <c:pt idx="0">
                  <c:v>-15 cm - &lt;-5 cm</c:v>
                </c:pt>
              </c:strCache>
            </c:strRef>
          </c:tx>
          <c:spPr>
            <a:solidFill>
              <a:srgbClr val="0070C0"/>
            </a:solidFill>
            <a:ln>
              <a:solidFill>
                <a:schemeClr val="bg2"/>
              </a:solidFill>
            </a:ln>
            <a:effectLst/>
          </c:spPr>
          <c:invertIfNegative val="0"/>
          <c:cat>
            <c:strRef>
              <c:f>Sheet1!$B$1:$O$1</c:f>
              <c:strCache>
                <c:ptCount val="14"/>
                <c:pt idx="0">
                  <c:v>Double
(N=478)</c:v>
                </c:pt>
                <c:pt idx="1">
                  <c:v>Single
(N=2)</c:v>
                </c:pt>
                <c:pt idx="3">
                  <c:v>Double
(N=2,028)</c:v>
                </c:pt>
                <c:pt idx="4">
                  <c:v>Single
(N=8)</c:v>
                </c:pt>
                <c:pt idx="6">
                  <c:v>Double
(N=974)</c:v>
                </c:pt>
                <c:pt idx="7">
                  <c:v>Single
(N=7)</c:v>
                </c:pt>
                <c:pt idx="9">
                  <c:v>Double
(N=1,040)</c:v>
                </c:pt>
                <c:pt idx="10">
                  <c:v>Single
(N=9)</c:v>
                </c:pt>
                <c:pt idx="12">
                  <c:v>Double
(N=526)</c:v>
                </c:pt>
                <c:pt idx="13">
                  <c:v>Single
(N=7)</c:v>
                </c:pt>
              </c:strCache>
            </c:strRef>
          </c:cat>
          <c:val>
            <c:numRef>
              <c:f>Sheet1!$B$3:$O$3</c:f>
              <c:numCache>
                <c:formatCode>General</c:formatCode>
                <c:ptCount val="14"/>
                <c:pt idx="0">
                  <c:v>73</c:v>
                </c:pt>
                <c:pt idx="1">
                  <c:v>0</c:v>
                </c:pt>
                <c:pt idx="2">
                  <c:v>0</c:v>
                </c:pt>
                <c:pt idx="3">
                  <c:v>207</c:v>
                </c:pt>
                <c:pt idx="4">
                  <c:v>0</c:v>
                </c:pt>
                <c:pt idx="5">
                  <c:v>0</c:v>
                </c:pt>
                <c:pt idx="6">
                  <c:v>128</c:v>
                </c:pt>
                <c:pt idx="7">
                  <c:v>0</c:v>
                </c:pt>
                <c:pt idx="8">
                  <c:v>0</c:v>
                </c:pt>
                <c:pt idx="9">
                  <c:v>135</c:v>
                </c:pt>
                <c:pt idx="10">
                  <c:v>2</c:v>
                </c:pt>
                <c:pt idx="11">
                  <c:v>0</c:v>
                </c:pt>
                <c:pt idx="12">
                  <c:v>71</c:v>
                </c:pt>
                <c:pt idx="13">
                  <c:v>1</c:v>
                </c:pt>
              </c:numCache>
            </c:numRef>
          </c:val>
          <c:extLst>
            <c:ext xmlns:c16="http://schemas.microsoft.com/office/drawing/2014/chart" uri="{C3380CC4-5D6E-409C-BE32-E72D297353CC}">
              <c16:uniqueId val="{00000001-E283-48BE-BF44-776F664A465F}"/>
            </c:ext>
          </c:extLst>
        </c:ser>
        <c:ser>
          <c:idx val="3"/>
          <c:order val="2"/>
          <c:tx>
            <c:strRef>
              <c:f>Sheet1!$A$4</c:f>
              <c:strCache>
                <c:ptCount val="1"/>
                <c:pt idx="0">
                  <c:v>-5 cm - 5 cm</c:v>
                </c:pt>
              </c:strCache>
            </c:strRef>
          </c:tx>
          <c:spPr>
            <a:solidFill>
              <a:srgbClr val="00B0F0"/>
            </a:solidFill>
            <a:ln>
              <a:solidFill>
                <a:srgbClr val="000000"/>
              </a:solidFill>
            </a:ln>
            <a:effectLst/>
          </c:spPr>
          <c:invertIfNegative val="0"/>
          <c:cat>
            <c:strRef>
              <c:f>Sheet1!$B$1:$O$1</c:f>
              <c:strCache>
                <c:ptCount val="14"/>
                <c:pt idx="0">
                  <c:v>Double
(N=478)</c:v>
                </c:pt>
                <c:pt idx="1">
                  <c:v>Single
(N=2)</c:v>
                </c:pt>
                <c:pt idx="3">
                  <c:v>Double
(N=2,028)</c:v>
                </c:pt>
                <c:pt idx="4">
                  <c:v>Single
(N=8)</c:v>
                </c:pt>
                <c:pt idx="6">
                  <c:v>Double
(N=974)</c:v>
                </c:pt>
                <c:pt idx="7">
                  <c:v>Single
(N=7)</c:v>
                </c:pt>
                <c:pt idx="9">
                  <c:v>Double
(N=1,040)</c:v>
                </c:pt>
                <c:pt idx="10">
                  <c:v>Single
(N=9)</c:v>
                </c:pt>
                <c:pt idx="12">
                  <c:v>Double
(N=526)</c:v>
                </c:pt>
                <c:pt idx="13">
                  <c:v>Single
(N=7)</c:v>
                </c:pt>
              </c:strCache>
            </c:strRef>
          </c:cat>
          <c:val>
            <c:numRef>
              <c:f>Sheet1!$B$4:$O$4</c:f>
              <c:numCache>
                <c:formatCode>General</c:formatCode>
                <c:ptCount val="14"/>
                <c:pt idx="0">
                  <c:v>175</c:v>
                </c:pt>
                <c:pt idx="1">
                  <c:v>1</c:v>
                </c:pt>
                <c:pt idx="2">
                  <c:v>0</c:v>
                </c:pt>
                <c:pt idx="3">
                  <c:v>759</c:v>
                </c:pt>
                <c:pt idx="4">
                  <c:v>7</c:v>
                </c:pt>
                <c:pt idx="5">
                  <c:v>0</c:v>
                </c:pt>
                <c:pt idx="6">
                  <c:v>427</c:v>
                </c:pt>
                <c:pt idx="7">
                  <c:v>3</c:v>
                </c:pt>
                <c:pt idx="8">
                  <c:v>0</c:v>
                </c:pt>
                <c:pt idx="9">
                  <c:v>500</c:v>
                </c:pt>
                <c:pt idx="10">
                  <c:v>3</c:v>
                </c:pt>
                <c:pt idx="11">
                  <c:v>0</c:v>
                </c:pt>
                <c:pt idx="12">
                  <c:v>252</c:v>
                </c:pt>
                <c:pt idx="13">
                  <c:v>2</c:v>
                </c:pt>
              </c:numCache>
            </c:numRef>
          </c:val>
          <c:extLst>
            <c:ext xmlns:c16="http://schemas.microsoft.com/office/drawing/2014/chart" uri="{C3380CC4-5D6E-409C-BE32-E72D297353CC}">
              <c16:uniqueId val="{00000002-E283-48BE-BF44-776F664A465F}"/>
            </c:ext>
          </c:extLst>
        </c:ser>
        <c:ser>
          <c:idx val="4"/>
          <c:order val="3"/>
          <c:tx>
            <c:strRef>
              <c:f>Sheet1!$A$5</c:f>
              <c:strCache>
                <c:ptCount val="1"/>
                <c:pt idx="0">
                  <c:v>&gt;5 cm - 15 cm</c:v>
                </c:pt>
              </c:strCache>
            </c:strRef>
          </c:tx>
          <c:spPr>
            <a:solidFill>
              <a:schemeClr val="accent5">
                <a:lumMod val="50000"/>
              </a:schemeClr>
            </a:solidFill>
            <a:ln>
              <a:solidFill>
                <a:srgbClr val="000000"/>
              </a:solidFill>
            </a:ln>
            <a:effectLst/>
          </c:spPr>
          <c:invertIfNegative val="0"/>
          <c:cat>
            <c:strRef>
              <c:f>Sheet1!$B$1:$O$1</c:f>
              <c:strCache>
                <c:ptCount val="14"/>
                <c:pt idx="0">
                  <c:v>Double
(N=478)</c:v>
                </c:pt>
                <c:pt idx="1">
                  <c:v>Single
(N=2)</c:v>
                </c:pt>
                <c:pt idx="3">
                  <c:v>Double
(N=2,028)</c:v>
                </c:pt>
                <c:pt idx="4">
                  <c:v>Single
(N=8)</c:v>
                </c:pt>
                <c:pt idx="6">
                  <c:v>Double
(N=974)</c:v>
                </c:pt>
                <c:pt idx="7">
                  <c:v>Single
(N=7)</c:v>
                </c:pt>
                <c:pt idx="9">
                  <c:v>Double
(N=1,040)</c:v>
                </c:pt>
                <c:pt idx="10">
                  <c:v>Single
(N=9)</c:v>
                </c:pt>
                <c:pt idx="12">
                  <c:v>Double
(N=526)</c:v>
                </c:pt>
                <c:pt idx="13">
                  <c:v>Single
(N=7)</c:v>
                </c:pt>
              </c:strCache>
            </c:strRef>
          </c:cat>
          <c:val>
            <c:numRef>
              <c:f>Sheet1!$B$5:$O$5</c:f>
              <c:numCache>
                <c:formatCode>General</c:formatCode>
                <c:ptCount val="14"/>
                <c:pt idx="0">
                  <c:v>173</c:v>
                </c:pt>
                <c:pt idx="1">
                  <c:v>1</c:v>
                </c:pt>
                <c:pt idx="2">
                  <c:v>0</c:v>
                </c:pt>
                <c:pt idx="3">
                  <c:v>771</c:v>
                </c:pt>
                <c:pt idx="4">
                  <c:v>1</c:v>
                </c:pt>
                <c:pt idx="5">
                  <c:v>0</c:v>
                </c:pt>
                <c:pt idx="6">
                  <c:v>312</c:v>
                </c:pt>
                <c:pt idx="7">
                  <c:v>2</c:v>
                </c:pt>
                <c:pt idx="8">
                  <c:v>0</c:v>
                </c:pt>
                <c:pt idx="9">
                  <c:v>323</c:v>
                </c:pt>
                <c:pt idx="10">
                  <c:v>4</c:v>
                </c:pt>
                <c:pt idx="11">
                  <c:v>0</c:v>
                </c:pt>
                <c:pt idx="12">
                  <c:v>163</c:v>
                </c:pt>
                <c:pt idx="13">
                  <c:v>4</c:v>
                </c:pt>
              </c:numCache>
            </c:numRef>
          </c:val>
          <c:extLst>
            <c:ext xmlns:c16="http://schemas.microsoft.com/office/drawing/2014/chart" uri="{C3380CC4-5D6E-409C-BE32-E72D297353CC}">
              <c16:uniqueId val="{00000003-E283-48BE-BF44-776F664A465F}"/>
            </c:ext>
          </c:extLst>
        </c:ser>
        <c:ser>
          <c:idx val="0"/>
          <c:order val="4"/>
          <c:tx>
            <c:strRef>
              <c:f>Sheet1!$A$6</c:f>
              <c:strCache>
                <c:ptCount val="1"/>
                <c:pt idx="0">
                  <c:v>&gt;15 cm</c:v>
                </c:pt>
              </c:strCache>
            </c:strRef>
          </c:tx>
          <c:spPr>
            <a:solidFill>
              <a:schemeClr val="accent5">
                <a:lumMod val="25000"/>
              </a:schemeClr>
            </a:solidFill>
            <a:ln>
              <a:solidFill>
                <a:schemeClr val="bg2"/>
              </a:solidFill>
            </a:ln>
            <a:effectLst/>
          </c:spPr>
          <c:invertIfNegative val="0"/>
          <c:cat>
            <c:strRef>
              <c:f>Sheet1!$B$1:$O$1</c:f>
              <c:strCache>
                <c:ptCount val="14"/>
                <c:pt idx="0">
                  <c:v>Double
(N=478)</c:v>
                </c:pt>
                <c:pt idx="1">
                  <c:v>Single
(N=2)</c:v>
                </c:pt>
                <c:pt idx="3">
                  <c:v>Double
(N=2,028)</c:v>
                </c:pt>
                <c:pt idx="4">
                  <c:v>Single
(N=8)</c:v>
                </c:pt>
                <c:pt idx="6">
                  <c:v>Double
(N=974)</c:v>
                </c:pt>
                <c:pt idx="7">
                  <c:v>Single
(N=7)</c:v>
                </c:pt>
                <c:pt idx="9">
                  <c:v>Double
(N=1,040)</c:v>
                </c:pt>
                <c:pt idx="10">
                  <c:v>Single
(N=9)</c:v>
                </c:pt>
                <c:pt idx="12">
                  <c:v>Double
(N=526)</c:v>
                </c:pt>
                <c:pt idx="13">
                  <c:v>Single
(N=7)</c:v>
                </c:pt>
              </c:strCache>
            </c:strRef>
          </c:cat>
          <c:val>
            <c:numRef>
              <c:f>Sheet1!$B$6:$O$6</c:f>
              <c:numCache>
                <c:formatCode>General</c:formatCode>
                <c:ptCount val="14"/>
                <c:pt idx="0">
                  <c:v>44</c:v>
                </c:pt>
                <c:pt idx="1">
                  <c:v>0</c:v>
                </c:pt>
                <c:pt idx="2">
                  <c:v>0</c:v>
                </c:pt>
                <c:pt idx="3">
                  <c:v>274</c:v>
                </c:pt>
                <c:pt idx="4">
                  <c:v>0</c:v>
                </c:pt>
                <c:pt idx="5">
                  <c:v>0</c:v>
                </c:pt>
                <c:pt idx="6">
                  <c:v>98</c:v>
                </c:pt>
                <c:pt idx="7">
                  <c:v>2</c:v>
                </c:pt>
                <c:pt idx="8">
                  <c:v>0</c:v>
                </c:pt>
                <c:pt idx="9">
                  <c:v>74</c:v>
                </c:pt>
                <c:pt idx="10">
                  <c:v>0</c:v>
                </c:pt>
                <c:pt idx="11">
                  <c:v>0</c:v>
                </c:pt>
                <c:pt idx="12">
                  <c:v>32</c:v>
                </c:pt>
                <c:pt idx="13">
                  <c:v>0</c:v>
                </c:pt>
              </c:numCache>
            </c:numRef>
          </c:val>
          <c:extLst>
            <c:ext xmlns:c16="http://schemas.microsoft.com/office/drawing/2014/chart" uri="{C3380CC4-5D6E-409C-BE32-E72D297353CC}">
              <c16:uniqueId val="{00000004-E283-48BE-BF44-776F664A465F}"/>
            </c:ext>
          </c:extLst>
        </c:ser>
        <c:dLbls>
          <c:showLegendKey val="0"/>
          <c:showVal val="0"/>
          <c:showCatName val="0"/>
          <c:showSerName val="0"/>
          <c:showPercent val="0"/>
          <c:showBubbleSize val="0"/>
        </c:dLbls>
        <c:gapWidth val="1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r>
                  <a:rPr lang="en-US" sz="1400" b="1" i="0" baseline="0" dirty="0" smtClean="0">
                    <a:effectLst/>
                  </a:rPr>
                  <a:t>% of Transplants</a:t>
                </a:r>
                <a:endParaRPr lang="en-US" sz="1400" dirty="0">
                  <a:effectLst/>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9.1558941001939981E-2"/>
          <c:y val="3.6085438944942851E-2"/>
          <c:w val="0.88956053862832363"/>
          <c:h val="6.7625062323416987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46187407399663E-2"/>
          <c:y val="0.11565294728000394"/>
          <c:w val="0.89367863198510444"/>
          <c:h val="0.70402851170652359"/>
        </c:manualLayout>
      </c:layout>
      <c:barChart>
        <c:barDir val="col"/>
        <c:grouping val="percentStacked"/>
        <c:varyColors val="0"/>
        <c:ser>
          <c:idx val="1"/>
          <c:order val="0"/>
          <c:tx>
            <c:strRef>
              <c:f>Sheet1!$A$2</c:f>
              <c:strCache>
                <c:ptCount val="1"/>
                <c:pt idx="0">
                  <c:v>&lt;-15 cm</c:v>
                </c:pt>
              </c:strCache>
            </c:strRef>
          </c:tx>
          <c:spPr>
            <a:solidFill>
              <a:srgbClr val="003296"/>
            </a:solidFill>
            <a:ln>
              <a:solidFill>
                <a:schemeClr val="bg2"/>
              </a:solidFill>
            </a:ln>
            <a:effectLst/>
          </c:spPr>
          <c:invertIfNegative val="0"/>
          <c:cat>
            <c:strRef>
              <c:f>Sheet1!$B$1:$O$1</c:f>
              <c:strCache>
                <c:ptCount val="14"/>
                <c:pt idx="0">
                  <c:v>Double
(N=402)</c:v>
                </c:pt>
                <c:pt idx="1">
                  <c:v>Single
(N=90)</c:v>
                </c:pt>
                <c:pt idx="3">
                  <c:v>Double
(N=1,949)</c:v>
                </c:pt>
                <c:pt idx="4">
                  <c:v>Single
(N=493)</c:v>
                </c:pt>
                <c:pt idx="6">
                  <c:v>Double
(N=968)</c:v>
                </c:pt>
                <c:pt idx="7">
                  <c:v>Single
(N=238)</c:v>
                </c:pt>
                <c:pt idx="9">
                  <c:v>Double
(N=1,131)</c:v>
                </c:pt>
                <c:pt idx="10">
                  <c:v>Single
(N=288)</c:v>
                </c:pt>
                <c:pt idx="12">
                  <c:v>Double
(N=893)</c:v>
                </c:pt>
                <c:pt idx="13">
                  <c:v>Single
(N=183)</c:v>
                </c:pt>
              </c:strCache>
            </c:strRef>
          </c:cat>
          <c:val>
            <c:numRef>
              <c:f>Sheet1!$B$2:$O$2</c:f>
              <c:numCache>
                <c:formatCode>General</c:formatCode>
                <c:ptCount val="14"/>
                <c:pt idx="0">
                  <c:v>21</c:v>
                </c:pt>
                <c:pt idx="1">
                  <c:v>3</c:v>
                </c:pt>
                <c:pt idx="2">
                  <c:v>0</c:v>
                </c:pt>
                <c:pt idx="3">
                  <c:v>56</c:v>
                </c:pt>
                <c:pt idx="4">
                  <c:v>13</c:v>
                </c:pt>
                <c:pt idx="5">
                  <c:v>0</c:v>
                </c:pt>
                <c:pt idx="6">
                  <c:v>24</c:v>
                </c:pt>
                <c:pt idx="7">
                  <c:v>5</c:v>
                </c:pt>
                <c:pt idx="8">
                  <c:v>0</c:v>
                </c:pt>
                <c:pt idx="9">
                  <c:v>48</c:v>
                </c:pt>
                <c:pt idx="10">
                  <c:v>17</c:v>
                </c:pt>
                <c:pt idx="11">
                  <c:v>0</c:v>
                </c:pt>
                <c:pt idx="12">
                  <c:v>37</c:v>
                </c:pt>
                <c:pt idx="13">
                  <c:v>11</c:v>
                </c:pt>
              </c:numCache>
            </c:numRef>
          </c:val>
          <c:extLst>
            <c:ext xmlns:c16="http://schemas.microsoft.com/office/drawing/2014/chart" uri="{C3380CC4-5D6E-409C-BE32-E72D297353CC}">
              <c16:uniqueId val="{00000000-E283-48BE-BF44-776F664A465F}"/>
            </c:ext>
          </c:extLst>
        </c:ser>
        <c:ser>
          <c:idx val="2"/>
          <c:order val="1"/>
          <c:tx>
            <c:strRef>
              <c:f>Sheet1!$A$3</c:f>
              <c:strCache>
                <c:ptCount val="1"/>
                <c:pt idx="0">
                  <c:v>-15 cm - &lt;-5 cm</c:v>
                </c:pt>
              </c:strCache>
            </c:strRef>
          </c:tx>
          <c:spPr>
            <a:solidFill>
              <a:srgbClr val="0070C0"/>
            </a:solidFill>
            <a:ln>
              <a:solidFill>
                <a:schemeClr val="bg2"/>
              </a:solidFill>
            </a:ln>
            <a:effectLst/>
          </c:spPr>
          <c:invertIfNegative val="0"/>
          <c:cat>
            <c:strRef>
              <c:f>Sheet1!$B$1:$O$1</c:f>
              <c:strCache>
                <c:ptCount val="14"/>
                <c:pt idx="0">
                  <c:v>Double
(N=402)</c:v>
                </c:pt>
                <c:pt idx="1">
                  <c:v>Single
(N=90)</c:v>
                </c:pt>
                <c:pt idx="3">
                  <c:v>Double
(N=1,949)</c:v>
                </c:pt>
                <c:pt idx="4">
                  <c:v>Single
(N=493)</c:v>
                </c:pt>
                <c:pt idx="6">
                  <c:v>Double
(N=968)</c:v>
                </c:pt>
                <c:pt idx="7">
                  <c:v>Single
(N=238)</c:v>
                </c:pt>
                <c:pt idx="9">
                  <c:v>Double
(N=1,131)</c:v>
                </c:pt>
                <c:pt idx="10">
                  <c:v>Single
(N=288)</c:v>
                </c:pt>
                <c:pt idx="12">
                  <c:v>Double
(N=893)</c:v>
                </c:pt>
                <c:pt idx="13">
                  <c:v>Single
(N=183)</c:v>
                </c:pt>
              </c:strCache>
            </c:strRef>
          </c:cat>
          <c:val>
            <c:numRef>
              <c:f>Sheet1!$B$3:$O$3</c:f>
              <c:numCache>
                <c:formatCode>General</c:formatCode>
                <c:ptCount val="14"/>
                <c:pt idx="0">
                  <c:v>74</c:v>
                </c:pt>
                <c:pt idx="1">
                  <c:v>18</c:v>
                </c:pt>
                <c:pt idx="2">
                  <c:v>0</c:v>
                </c:pt>
                <c:pt idx="3">
                  <c:v>347</c:v>
                </c:pt>
                <c:pt idx="4">
                  <c:v>81</c:v>
                </c:pt>
                <c:pt idx="5">
                  <c:v>0</c:v>
                </c:pt>
                <c:pt idx="6">
                  <c:v>205</c:v>
                </c:pt>
                <c:pt idx="7">
                  <c:v>52</c:v>
                </c:pt>
                <c:pt idx="8">
                  <c:v>0</c:v>
                </c:pt>
                <c:pt idx="9">
                  <c:v>251</c:v>
                </c:pt>
                <c:pt idx="10">
                  <c:v>74</c:v>
                </c:pt>
                <c:pt idx="11">
                  <c:v>0</c:v>
                </c:pt>
                <c:pt idx="12">
                  <c:v>194</c:v>
                </c:pt>
                <c:pt idx="13">
                  <c:v>43</c:v>
                </c:pt>
              </c:numCache>
            </c:numRef>
          </c:val>
          <c:extLst>
            <c:ext xmlns:c16="http://schemas.microsoft.com/office/drawing/2014/chart" uri="{C3380CC4-5D6E-409C-BE32-E72D297353CC}">
              <c16:uniqueId val="{00000001-E283-48BE-BF44-776F664A465F}"/>
            </c:ext>
          </c:extLst>
        </c:ser>
        <c:ser>
          <c:idx val="3"/>
          <c:order val="2"/>
          <c:tx>
            <c:strRef>
              <c:f>Sheet1!$A$4</c:f>
              <c:strCache>
                <c:ptCount val="1"/>
                <c:pt idx="0">
                  <c:v>-5 cm - 5 cm</c:v>
                </c:pt>
              </c:strCache>
            </c:strRef>
          </c:tx>
          <c:spPr>
            <a:solidFill>
              <a:srgbClr val="00B0F0"/>
            </a:solidFill>
            <a:ln>
              <a:solidFill>
                <a:srgbClr val="000000"/>
              </a:solidFill>
            </a:ln>
            <a:effectLst/>
          </c:spPr>
          <c:invertIfNegative val="0"/>
          <c:cat>
            <c:strRef>
              <c:f>Sheet1!$B$1:$O$1</c:f>
              <c:strCache>
                <c:ptCount val="14"/>
                <c:pt idx="0">
                  <c:v>Double
(N=402)</c:v>
                </c:pt>
                <c:pt idx="1">
                  <c:v>Single
(N=90)</c:v>
                </c:pt>
                <c:pt idx="3">
                  <c:v>Double
(N=1,949)</c:v>
                </c:pt>
                <c:pt idx="4">
                  <c:v>Single
(N=493)</c:v>
                </c:pt>
                <c:pt idx="6">
                  <c:v>Double
(N=968)</c:v>
                </c:pt>
                <c:pt idx="7">
                  <c:v>Single
(N=238)</c:v>
                </c:pt>
                <c:pt idx="9">
                  <c:v>Double
(N=1,131)</c:v>
                </c:pt>
                <c:pt idx="10">
                  <c:v>Single
(N=288)</c:v>
                </c:pt>
                <c:pt idx="12">
                  <c:v>Double
(N=893)</c:v>
                </c:pt>
                <c:pt idx="13">
                  <c:v>Single
(N=183)</c:v>
                </c:pt>
              </c:strCache>
            </c:strRef>
          </c:cat>
          <c:val>
            <c:numRef>
              <c:f>Sheet1!$B$4:$O$4</c:f>
              <c:numCache>
                <c:formatCode>General</c:formatCode>
                <c:ptCount val="14"/>
                <c:pt idx="0">
                  <c:v>165</c:v>
                </c:pt>
                <c:pt idx="1">
                  <c:v>43</c:v>
                </c:pt>
                <c:pt idx="2">
                  <c:v>0</c:v>
                </c:pt>
                <c:pt idx="3">
                  <c:v>780</c:v>
                </c:pt>
                <c:pt idx="4">
                  <c:v>203</c:v>
                </c:pt>
                <c:pt idx="5">
                  <c:v>0</c:v>
                </c:pt>
                <c:pt idx="6">
                  <c:v>424</c:v>
                </c:pt>
                <c:pt idx="7">
                  <c:v>104</c:v>
                </c:pt>
                <c:pt idx="8">
                  <c:v>0</c:v>
                </c:pt>
                <c:pt idx="9">
                  <c:v>526</c:v>
                </c:pt>
                <c:pt idx="10">
                  <c:v>119</c:v>
                </c:pt>
                <c:pt idx="11">
                  <c:v>0</c:v>
                </c:pt>
                <c:pt idx="12">
                  <c:v>438</c:v>
                </c:pt>
                <c:pt idx="13">
                  <c:v>79</c:v>
                </c:pt>
              </c:numCache>
            </c:numRef>
          </c:val>
          <c:extLst>
            <c:ext xmlns:c16="http://schemas.microsoft.com/office/drawing/2014/chart" uri="{C3380CC4-5D6E-409C-BE32-E72D297353CC}">
              <c16:uniqueId val="{00000002-E283-48BE-BF44-776F664A465F}"/>
            </c:ext>
          </c:extLst>
        </c:ser>
        <c:ser>
          <c:idx val="4"/>
          <c:order val="3"/>
          <c:tx>
            <c:strRef>
              <c:f>Sheet1!$A$5</c:f>
              <c:strCache>
                <c:ptCount val="1"/>
                <c:pt idx="0">
                  <c:v>&gt;5 cm - 15 cm</c:v>
                </c:pt>
              </c:strCache>
            </c:strRef>
          </c:tx>
          <c:spPr>
            <a:solidFill>
              <a:schemeClr val="accent5">
                <a:lumMod val="50000"/>
              </a:schemeClr>
            </a:solidFill>
            <a:ln>
              <a:solidFill>
                <a:srgbClr val="000000"/>
              </a:solidFill>
            </a:ln>
            <a:effectLst/>
          </c:spPr>
          <c:invertIfNegative val="0"/>
          <c:cat>
            <c:strRef>
              <c:f>Sheet1!$B$1:$O$1</c:f>
              <c:strCache>
                <c:ptCount val="14"/>
                <c:pt idx="0">
                  <c:v>Double
(N=402)</c:v>
                </c:pt>
                <c:pt idx="1">
                  <c:v>Single
(N=90)</c:v>
                </c:pt>
                <c:pt idx="3">
                  <c:v>Double
(N=1,949)</c:v>
                </c:pt>
                <c:pt idx="4">
                  <c:v>Single
(N=493)</c:v>
                </c:pt>
                <c:pt idx="6">
                  <c:v>Double
(N=968)</c:v>
                </c:pt>
                <c:pt idx="7">
                  <c:v>Single
(N=238)</c:v>
                </c:pt>
                <c:pt idx="9">
                  <c:v>Double
(N=1,131)</c:v>
                </c:pt>
                <c:pt idx="10">
                  <c:v>Single
(N=288)</c:v>
                </c:pt>
                <c:pt idx="12">
                  <c:v>Double
(N=893)</c:v>
                </c:pt>
                <c:pt idx="13">
                  <c:v>Single
(N=183)</c:v>
                </c:pt>
              </c:strCache>
            </c:strRef>
          </c:cat>
          <c:val>
            <c:numRef>
              <c:f>Sheet1!$B$5:$O$5</c:f>
              <c:numCache>
                <c:formatCode>General</c:formatCode>
                <c:ptCount val="14"/>
                <c:pt idx="0">
                  <c:v>113</c:v>
                </c:pt>
                <c:pt idx="1">
                  <c:v>19</c:v>
                </c:pt>
                <c:pt idx="2">
                  <c:v>0</c:v>
                </c:pt>
                <c:pt idx="3">
                  <c:v>593</c:v>
                </c:pt>
                <c:pt idx="4">
                  <c:v>156</c:v>
                </c:pt>
                <c:pt idx="5">
                  <c:v>0</c:v>
                </c:pt>
                <c:pt idx="6">
                  <c:v>255</c:v>
                </c:pt>
                <c:pt idx="7">
                  <c:v>63</c:v>
                </c:pt>
                <c:pt idx="8">
                  <c:v>0</c:v>
                </c:pt>
                <c:pt idx="9">
                  <c:v>254</c:v>
                </c:pt>
                <c:pt idx="10">
                  <c:v>72</c:v>
                </c:pt>
                <c:pt idx="11">
                  <c:v>0</c:v>
                </c:pt>
                <c:pt idx="12">
                  <c:v>192</c:v>
                </c:pt>
                <c:pt idx="13">
                  <c:v>38</c:v>
                </c:pt>
              </c:numCache>
            </c:numRef>
          </c:val>
          <c:extLst>
            <c:ext xmlns:c16="http://schemas.microsoft.com/office/drawing/2014/chart" uri="{C3380CC4-5D6E-409C-BE32-E72D297353CC}">
              <c16:uniqueId val="{00000003-E283-48BE-BF44-776F664A465F}"/>
            </c:ext>
          </c:extLst>
        </c:ser>
        <c:ser>
          <c:idx val="0"/>
          <c:order val="4"/>
          <c:tx>
            <c:strRef>
              <c:f>Sheet1!$A$6</c:f>
              <c:strCache>
                <c:ptCount val="1"/>
                <c:pt idx="0">
                  <c:v>&gt;15 cm</c:v>
                </c:pt>
              </c:strCache>
            </c:strRef>
          </c:tx>
          <c:spPr>
            <a:solidFill>
              <a:schemeClr val="accent5">
                <a:lumMod val="25000"/>
              </a:schemeClr>
            </a:solidFill>
            <a:ln>
              <a:solidFill>
                <a:schemeClr val="bg2"/>
              </a:solidFill>
            </a:ln>
            <a:effectLst/>
          </c:spPr>
          <c:invertIfNegative val="0"/>
          <c:cat>
            <c:strRef>
              <c:f>Sheet1!$B$1:$O$1</c:f>
              <c:strCache>
                <c:ptCount val="14"/>
                <c:pt idx="0">
                  <c:v>Double
(N=402)</c:v>
                </c:pt>
                <c:pt idx="1">
                  <c:v>Single
(N=90)</c:v>
                </c:pt>
                <c:pt idx="3">
                  <c:v>Double
(N=1,949)</c:v>
                </c:pt>
                <c:pt idx="4">
                  <c:v>Single
(N=493)</c:v>
                </c:pt>
                <c:pt idx="6">
                  <c:v>Double
(N=968)</c:v>
                </c:pt>
                <c:pt idx="7">
                  <c:v>Single
(N=238)</c:v>
                </c:pt>
                <c:pt idx="9">
                  <c:v>Double
(N=1,131)</c:v>
                </c:pt>
                <c:pt idx="10">
                  <c:v>Single
(N=288)</c:v>
                </c:pt>
                <c:pt idx="12">
                  <c:v>Double
(N=893)</c:v>
                </c:pt>
                <c:pt idx="13">
                  <c:v>Single
(N=183)</c:v>
                </c:pt>
              </c:strCache>
            </c:strRef>
          </c:cat>
          <c:val>
            <c:numRef>
              <c:f>Sheet1!$B$6:$O$6</c:f>
              <c:numCache>
                <c:formatCode>General</c:formatCode>
                <c:ptCount val="14"/>
                <c:pt idx="0">
                  <c:v>29</c:v>
                </c:pt>
                <c:pt idx="1">
                  <c:v>7</c:v>
                </c:pt>
                <c:pt idx="2">
                  <c:v>0</c:v>
                </c:pt>
                <c:pt idx="3">
                  <c:v>173</c:v>
                </c:pt>
                <c:pt idx="4">
                  <c:v>40</c:v>
                </c:pt>
                <c:pt idx="5">
                  <c:v>0</c:v>
                </c:pt>
                <c:pt idx="6">
                  <c:v>60</c:v>
                </c:pt>
                <c:pt idx="7">
                  <c:v>14</c:v>
                </c:pt>
                <c:pt idx="8">
                  <c:v>0</c:v>
                </c:pt>
                <c:pt idx="9">
                  <c:v>52</c:v>
                </c:pt>
                <c:pt idx="10">
                  <c:v>6</c:v>
                </c:pt>
                <c:pt idx="11">
                  <c:v>0</c:v>
                </c:pt>
                <c:pt idx="12">
                  <c:v>32</c:v>
                </c:pt>
                <c:pt idx="13">
                  <c:v>12</c:v>
                </c:pt>
              </c:numCache>
            </c:numRef>
          </c:val>
          <c:extLst>
            <c:ext xmlns:c16="http://schemas.microsoft.com/office/drawing/2014/chart" uri="{C3380CC4-5D6E-409C-BE32-E72D297353CC}">
              <c16:uniqueId val="{00000004-E283-48BE-BF44-776F664A465F}"/>
            </c:ext>
          </c:extLst>
        </c:ser>
        <c:dLbls>
          <c:showLegendKey val="0"/>
          <c:showVal val="0"/>
          <c:showCatName val="0"/>
          <c:showSerName val="0"/>
          <c:showPercent val="0"/>
          <c:showBubbleSize val="0"/>
        </c:dLbls>
        <c:gapWidth val="1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r>
                  <a:rPr lang="en-US" sz="1400" b="1" i="0" baseline="0" dirty="0" smtClean="0">
                    <a:effectLst/>
                  </a:rPr>
                  <a:t>% of Transplants</a:t>
                </a:r>
                <a:endParaRPr lang="en-US" sz="1400" dirty="0">
                  <a:effectLst/>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9.445749172657765E-2"/>
          <c:y val="3.6085438944942851E-2"/>
          <c:w val="0.88666198790368589"/>
          <c:h val="6.7625062323416987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995891817870604E-2"/>
          <c:y val="0.11761283728370184"/>
          <c:w val="0.88802887139107611"/>
          <c:h val="0.7000536068425528"/>
        </c:manualLayout>
      </c:layout>
      <c:barChart>
        <c:barDir val="col"/>
        <c:grouping val="percentStacked"/>
        <c:varyColors val="0"/>
        <c:ser>
          <c:idx val="0"/>
          <c:order val="0"/>
          <c:tx>
            <c:strRef>
              <c:f>Sheet1!$A$2</c:f>
              <c:strCache>
                <c:ptCount val="1"/>
                <c:pt idx="0">
                  <c:v>&lt;-15 cm</c:v>
                </c:pt>
              </c:strCache>
            </c:strRef>
          </c:tx>
          <c:spPr>
            <a:solidFill>
              <a:srgbClr val="003296"/>
            </a:solidFill>
            <a:ln>
              <a:solidFill>
                <a:srgbClr val="003296"/>
              </a:solidFill>
            </a:ln>
            <a:effectLst/>
          </c:spPr>
          <c:invertIfNegative val="0"/>
          <c:cat>
            <c:strRef>
              <c:f>Sheet1!$B$1:$I$1</c:f>
              <c:strCache>
                <c:ptCount val="8"/>
                <c:pt idx="0">
                  <c:v>Double
(N=8,220)</c:v>
                </c:pt>
                <c:pt idx="1">
                  <c:v>Single
(N=1,348)</c:v>
                </c:pt>
                <c:pt idx="3">
                  <c:v>Double
(N=17,311)</c:v>
                </c:pt>
                <c:pt idx="4">
                  <c:v>Single
(N=7,761)</c:v>
                </c:pt>
                <c:pt idx="6">
                  <c:v>Double
(N=1,948)</c:v>
                </c:pt>
                <c:pt idx="7">
                  <c:v>Single
(N=210)</c:v>
                </c:pt>
              </c:strCache>
            </c:strRef>
          </c:cat>
          <c:val>
            <c:numRef>
              <c:f>Sheet1!$B$2:$I$2</c:f>
              <c:numCache>
                <c:formatCode>General</c:formatCode>
                <c:ptCount val="8"/>
                <c:pt idx="0">
                  <c:v>121</c:v>
                </c:pt>
                <c:pt idx="1">
                  <c:v>35</c:v>
                </c:pt>
                <c:pt idx="2">
                  <c:v>0</c:v>
                </c:pt>
                <c:pt idx="3">
                  <c:v>746</c:v>
                </c:pt>
                <c:pt idx="4">
                  <c:v>314</c:v>
                </c:pt>
                <c:pt idx="5">
                  <c:v>0</c:v>
                </c:pt>
                <c:pt idx="6">
                  <c:v>67</c:v>
                </c:pt>
                <c:pt idx="7">
                  <c:v>2</c:v>
                </c:pt>
              </c:numCache>
            </c:numRef>
          </c:val>
          <c:extLst>
            <c:ext xmlns:c16="http://schemas.microsoft.com/office/drawing/2014/chart" uri="{C3380CC4-5D6E-409C-BE32-E72D297353CC}">
              <c16:uniqueId val="{00000000-1154-405F-8563-91C75103242A}"/>
            </c:ext>
          </c:extLst>
        </c:ser>
        <c:ser>
          <c:idx val="1"/>
          <c:order val="1"/>
          <c:tx>
            <c:strRef>
              <c:f>Sheet1!$A$3</c:f>
              <c:strCache>
                <c:ptCount val="1"/>
                <c:pt idx="0">
                  <c:v>-15 cm - &lt;-5 cm</c:v>
                </c:pt>
              </c:strCache>
            </c:strRef>
          </c:tx>
          <c:spPr>
            <a:solidFill>
              <a:srgbClr val="0070C0"/>
            </a:solidFill>
            <a:ln>
              <a:solidFill>
                <a:srgbClr val="000000"/>
              </a:solidFill>
            </a:ln>
            <a:effectLst/>
          </c:spPr>
          <c:invertIfNegative val="0"/>
          <c:cat>
            <c:strRef>
              <c:f>Sheet1!$B$1:$I$1</c:f>
              <c:strCache>
                <c:ptCount val="8"/>
                <c:pt idx="0">
                  <c:v>Double
(N=8,220)</c:v>
                </c:pt>
                <c:pt idx="1">
                  <c:v>Single
(N=1,348)</c:v>
                </c:pt>
                <c:pt idx="3">
                  <c:v>Double
(N=17,311)</c:v>
                </c:pt>
                <c:pt idx="4">
                  <c:v>Single
(N=7,761)</c:v>
                </c:pt>
                <c:pt idx="6">
                  <c:v>Double
(N=1,948)</c:v>
                </c:pt>
                <c:pt idx="7">
                  <c:v>Single
(N=210)</c:v>
                </c:pt>
              </c:strCache>
            </c:strRef>
          </c:cat>
          <c:val>
            <c:numRef>
              <c:f>Sheet1!$B$3:$I$3</c:f>
              <c:numCache>
                <c:formatCode>General</c:formatCode>
                <c:ptCount val="8"/>
                <c:pt idx="0">
                  <c:v>1008</c:v>
                </c:pt>
                <c:pt idx="1">
                  <c:v>196</c:v>
                </c:pt>
                <c:pt idx="2">
                  <c:v>0</c:v>
                </c:pt>
                <c:pt idx="3">
                  <c:v>3648</c:v>
                </c:pt>
                <c:pt idx="4">
                  <c:v>1582</c:v>
                </c:pt>
                <c:pt idx="5">
                  <c:v>0</c:v>
                </c:pt>
                <c:pt idx="6">
                  <c:v>275</c:v>
                </c:pt>
                <c:pt idx="7">
                  <c:v>28</c:v>
                </c:pt>
              </c:numCache>
            </c:numRef>
          </c:val>
          <c:extLst>
            <c:ext xmlns:c16="http://schemas.microsoft.com/office/drawing/2014/chart" uri="{C3380CC4-5D6E-409C-BE32-E72D297353CC}">
              <c16:uniqueId val="{00000001-1154-405F-8563-91C75103242A}"/>
            </c:ext>
          </c:extLst>
        </c:ser>
        <c:ser>
          <c:idx val="2"/>
          <c:order val="2"/>
          <c:tx>
            <c:strRef>
              <c:f>Sheet1!$A$4</c:f>
              <c:strCache>
                <c:ptCount val="1"/>
                <c:pt idx="0">
                  <c:v>-5 cm - 5 cm</c:v>
                </c:pt>
              </c:strCache>
            </c:strRef>
          </c:tx>
          <c:spPr>
            <a:solidFill>
              <a:srgbClr val="00B0F0"/>
            </a:solidFill>
            <a:ln>
              <a:solidFill>
                <a:srgbClr val="000000"/>
              </a:solidFill>
            </a:ln>
            <a:effectLst/>
          </c:spPr>
          <c:invertIfNegative val="0"/>
          <c:cat>
            <c:strRef>
              <c:f>Sheet1!$B$1:$I$1</c:f>
              <c:strCache>
                <c:ptCount val="8"/>
                <c:pt idx="0">
                  <c:v>Double
(N=8,220)</c:v>
                </c:pt>
                <c:pt idx="1">
                  <c:v>Single
(N=1,348)</c:v>
                </c:pt>
                <c:pt idx="3">
                  <c:v>Double
(N=17,311)</c:v>
                </c:pt>
                <c:pt idx="4">
                  <c:v>Single
(N=7,761)</c:v>
                </c:pt>
                <c:pt idx="6">
                  <c:v>Double
(N=1,948)</c:v>
                </c:pt>
                <c:pt idx="7">
                  <c:v>Single
(N=210)</c:v>
                </c:pt>
              </c:strCache>
            </c:strRef>
          </c:cat>
          <c:val>
            <c:numRef>
              <c:f>Sheet1!$B$4:$I$4</c:f>
              <c:numCache>
                <c:formatCode>General</c:formatCode>
                <c:ptCount val="8"/>
                <c:pt idx="0">
                  <c:v>4374</c:v>
                </c:pt>
                <c:pt idx="1">
                  <c:v>668</c:v>
                </c:pt>
                <c:pt idx="2">
                  <c:v>0</c:v>
                </c:pt>
                <c:pt idx="3">
                  <c:v>6356</c:v>
                </c:pt>
                <c:pt idx="4">
                  <c:v>2908</c:v>
                </c:pt>
                <c:pt idx="5">
                  <c:v>0</c:v>
                </c:pt>
                <c:pt idx="6">
                  <c:v>884</c:v>
                </c:pt>
                <c:pt idx="7">
                  <c:v>88</c:v>
                </c:pt>
              </c:numCache>
            </c:numRef>
          </c:val>
          <c:extLst>
            <c:ext xmlns:c16="http://schemas.microsoft.com/office/drawing/2014/chart" uri="{C3380CC4-5D6E-409C-BE32-E72D297353CC}">
              <c16:uniqueId val="{00000003-1154-405F-8563-91C75103242A}"/>
            </c:ext>
          </c:extLst>
        </c:ser>
        <c:ser>
          <c:idx val="3"/>
          <c:order val="3"/>
          <c:tx>
            <c:strRef>
              <c:f>Sheet1!$A$5</c:f>
              <c:strCache>
                <c:ptCount val="1"/>
                <c:pt idx="0">
                  <c:v>&gt;5 cm - 15 cm</c:v>
                </c:pt>
              </c:strCache>
            </c:strRef>
          </c:tx>
          <c:spPr>
            <a:solidFill>
              <a:schemeClr val="accent5">
                <a:lumMod val="50000"/>
              </a:schemeClr>
            </a:solidFill>
            <a:ln>
              <a:solidFill>
                <a:schemeClr val="bg2"/>
              </a:solidFill>
            </a:ln>
            <a:effectLst/>
          </c:spPr>
          <c:invertIfNegative val="0"/>
          <c:cat>
            <c:strRef>
              <c:f>Sheet1!$B$1:$I$1</c:f>
              <c:strCache>
                <c:ptCount val="8"/>
                <c:pt idx="0">
                  <c:v>Double
(N=8,220)</c:v>
                </c:pt>
                <c:pt idx="1">
                  <c:v>Single
(N=1,348)</c:v>
                </c:pt>
                <c:pt idx="3">
                  <c:v>Double
(N=17,311)</c:v>
                </c:pt>
                <c:pt idx="4">
                  <c:v>Single
(N=7,761)</c:v>
                </c:pt>
                <c:pt idx="6">
                  <c:v>Double
(N=1,948)</c:v>
                </c:pt>
                <c:pt idx="7">
                  <c:v>Single
(N=210)</c:v>
                </c:pt>
              </c:strCache>
            </c:strRef>
          </c:cat>
          <c:val>
            <c:numRef>
              <c:f>Sheet1!$B$5:$I$5</c:f>
              <c:numCache>
                <c:formatCode>General</c:formatCode>
                <c:ptCount val="8"/>
                <c:pt idx="0">
                  <c:v>2321</c:v>
                </c:pt>
                <c:pt idx="1">
                  <c:v>387</c:v>
                </c:pt>
                <c:pt idx="2">
                  <c:v>0</c:v>
                </c:pt>
                <c:pt idx="3">
                  <c:v>5061</c:v>
                </c:pt>
                <c:pt idx="4">
                  <c:v>2281</c:v>
                </c:pt>
                <c:pt idx="5">
                  <c:v>0</c:v>
                </c:pt>
                <c:pt idx="6">
                  <c:v>589</c:v>
                </c:pt>
                <c:pt idx="7">
                  <c:v>70</c:v>
                </c:pt>
              </c:numCache>
            </c:numRef>
          </c:val>
          <c:extLst>
            <c:ext xmlns:c16="http://schemas.microsoft.com/office/drawing/2014/chart" uri="{C3380CC4-5D6E-409C-BE32-E72D297353CC}">
              <c16:uniqueId val="{00000004-1154-405F-8563-91C75103242A}"/>
            </c:ext>
          </c:extLst>
        </c:ser>
        <c:ser>
          <c:idx val="4"/>
          <c:order val="4"/>
          <c:tx>
            <c:strRef>
              <c:f>Sheet1!$A$6</c:f>
              <c:strCache>
                <c:ptCount val="1"/>
                <c:pt idx="0">
                  <c:v>&gt;15 cm</c:v>
                </c:pt>
              </c:strCache>
            </c:strRef>
          </c:tx>
          <c:spPr>
            <a:solidFill>
              <a:schemeClr val="accent5">
                <a:lumMod val="25000"/>
              </a:schemeClr>
            </a:solidFill>
            <a:ln>
              <a:solidFill>
                <a:schemeClr val="bg2"/>
              </a:solidFill>
            </a:ln>
            <a:effectLst/>
          </c:spPr>
          <c:invertIfNegative val="0"/>
          <c:val>
            <c:numRef>
              <c:f>Sheet1!$B$6:$I$6</c:f>
              <c:numCache>
                <c:formatCode>General</c:formatCode>
                <c:ptCount val="8"/>
                <c:pt idx="0">
                  <c:v>396</c:v>
                </c:pt>
                <c:pt idx="1">
                  <c:v>62</c:v>
                </c:pt>
                <c:pt idx="2">
                  <c:v>0</c:v>
                </c:pt>
                <c:pt idx="3">
                  <c:v>1500</c:v>
                </c:pt>
                <c:pt idx="4">
                  <c:v>676</c:v>
                </c:pt>
                <c:pt idx="5">
                  <c:v>0</c:v>
                </c:pt>
                <c:pt idx="6">
                  <c:v>133</c:v>
                </c:pt>
                <c:pt idx="7">
                  <c:v>22</c:v>
                </c:pt>
              </c:numCache>
            </c:numRef>
          </c:val>
          <c:extLst>
            <c:ext xmlns:c16="http://schemas.microsoft.com/office/drawing/2014/chart" uri="{C3380CC4-5D6E-409C-BE32-E72D297353CC}">
              <c16:uniqueId val="{00000005-1154-405F-8563-91C75103242A}"/>
            </c:ext>
          </c:extLst>
        </c:ser>
        <c:dLbls>
          <c:showLegendKey val="0"/>
          <c:showVal val="0"/>
          <c:showCatName val="0"/>
          <c:showSerName val="0"/>
          <c:showPercent val="0"/>
          <c:showBubbleSize val="0"/>
        </c:dLbls>
        <c:gapWidth val="15"/>
        <c:overlap val="100"/>
        <c:axId val="1926909024"/>
        <c:axId val="1926909440"/>
      </c:barChart>
      <c:catAx>
        <c:axId val="19269090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926909440"/>
        <c:crosses val="autoZero"/>
        <c:auto val="1"/>
        <c:lblAlgn val="ctr"/>
        <c:lblOffset val="100"/>
        <c:noMultiLvlLbl val="0"/>
      </c:catAx>
      <c:valAx>
        <c:axId val="1926909440"/>
        <c:scaling>
          <c:orientation val="minMax"/>
        </c:scaling>
        <c:delete val="0"/>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r>
                  <a:rPr lang="en-US" sz="1800" b="1" i="0" baseline="0" dirty="0" smtClean="0">
                    <a:effectLst/>
                  </a:rPr>
                  <a:t>% of Transplants</a:t>
                </a:r>
                <a:endParaRPr lang="en-US" dirty="0">
                  <a:effectLst/>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1926909024"/>
        <c:crosses val="autoZero"/>
        <c:crossBetween val="between"/>
        <c:majorUnit val="0.2"/>
      </c:valAx>
      <c:spPr>
        <a:noFill/>
        <a:ln>
          <a:solidFill>
            <a:srgbClr val="000000"/>
          </a:solidFill>
        </a:ln>
        <a:effectLst/>
      </c:spPr>
    </c:plotArea>
    <c:legend>
      <c:legendPos val="t"/>
      <c:layout>
        <c:manualLayout>
          <c:xMode val="edge"/>
          <c:yMode val="edge"/>
          <c:x val="9.445749172657765E-2"/>
          <c:y val="3.2749442081414087E-2"/>
          <c:w val="0.88666198790368589"/>
          <c:h val="6.2923070979777632E-2"/>
        </c:manualLayout>
      </c:layout>
      <c:overlay val="0"/>
      <c:spPr>
        <a:noFill/>
        <a:ln>
          <a:solidFill>
            <a:srgbClr val="000000"/>
          </a:solidFill>
        </a:ln>
        <a:effectLst/>
      </c:spPr>
      <c:txPr>
        <a:bodyPr rot="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9205925530495"/>
          <c:y val="0.12595838667473236"/>
          <c:w val="0.88965834779127173"/>
          <c:h val="0.69185008246366497"/>
        </c:manualLayout>
      </c:layout>
      <c:barChart>
        <c:barDir val="col"/>
        <c:grouping val="clustered"/>
        <c:varyColors val="0"/>
        <c:ser>
          <c:idx val="0"/>
          <c:order val="0"/>
          <c:tx>
            <c:strRef>
              <c:f>Sheet1!$B$1</c:f>
              <c:strCache>
                <c:ptCount val="1"/>
                <c:pt idx="0">
                  <c:v>Double</c:v>
                </c:pt>
              </c:strCache>
            </c:strRef>
          </c:tx>
          <c:spPr>
            <a:gradFill>
              <a:gsLst>
                <a:gs pos="0">
                  <a:srgbClr val="339933"/>
                </a:gs>
                <a:gs pos="50000">
                  <a:srgbClr val="00FF00"/>
                </a:gs>
                <a:gs pos="100000">
                  <a:srgbClr val="339933"/>
                </a:gs>
              </a:gsLst>
              <a:lin ang="10800000" scaled="1"/>
            </a:gradFill>
            <a:ln>
              <a:solidFill>
                <a:schemeClr val="bg2"/>
              </a:solidFill>
            </a:ln>
          </c:spPr>
          <c:invertIfNegative val="0"/>
          <c:dPt>
            <c:idx val="0"/>
            <c:invertIfNegative val="0"/>
            <c:bubble3D val="0"/>
            <c:extLst>
              <c:ext xmlns:c16="http://schemas.microsoft.com/office/drawing/2014/chart" uri="{C3380CC4-5D6E-409C-BE32-E72D297353CC}">
                <c16:uniqueId val="{00000001-67F2-48E6-AD1F-F54232CDF196}"/>
              </c:ext>
            </c:extLst>
          </c:dPt>
          <c:dPt>
            <c:idx val="1"/>
            <c:invertIfNegative val="0"/>
            <c:bubble3D val="0"/>
            <c:extLst>
              <c:ext xmlns:c16="http://schemas.microsoft.com/office/drawing/2014/chart" uri="{C3380CC4-5D6E-409C-BE32-E72D297353CC}">
                <c16:uniqueId val="{00000003-67F2-48E6-AD1F-F54232CDF196}"/>
              </c:ext>
            </c:extLst>
          </c:dPt>
          <c:dPt>
            <c:idx val="2"/>
            <c:invertIfNegative val="0"/>
            <c:bubble3D val="0"/>
            <c:extLst>
              <c:ext xmlns:c16="http://schemas.microsoft.com/office/drawing/2014/chart" uri="{C3380CC4-5D6E-409C-BE32-E72D297353CC}">
                <c16:uniqueId val="{00000005-67F2-48E6-AD1F-F54232CDF196}"/>
              </c:ext>
            </c:extLst>
          </c:dPt>
          <c:cat>
            <c:strRef>
              <c:f>Sheet1!$A$2:$A$6</c:f>
              <c:strCache>
                <c:ptCount val="5"/>
                <c:pt idx="0">
                  <c:v>&lt;-15 cm</c:v>
                </c:pt>
                <c:pt idx="1">
                  <c:v>-15 cm - &lt;-5 cm</c:v>
                </c:pt>
                <c:pt idx="2">
                  <c:v>-5 cm - 5 cm</c:v>
                </c:pt>
                <c:pt idx="3">
                  <c:v>&gt;5 cm - 15 cm</c:v>
                </c:pt>
                <c:pt idx="4">
                  <c:v>&gt;15 cm</c:v>
                </c:pt>
              </c:strCache>
            </c:strRef>
          </c:cat>
          <c:val>
            <c:numRef>
              <c:f>Sheet1!$B$2:$B$6</c:f>
              <c:numCache>
                <c:formatCode>0.00</c:formatCode>
                <c:ptCount val="5"/>
                <c:pt idx="0">
                  <c:v>0.23834196890000001</c:v>
                </c:pt>
                <c:pt idx="1">
                  <c:v>0.2358522535</c:v>
                </c:pt>
                <c:pt idx="2">
                  <c:v>0.25307455800000001</c:v>
                </c:pt>
                <c:pt idx="3">
                  <c:v>0.25035128810000001</c:v>
                </c:pt>
                <c:pt idx="4">
                  <c:v>0.28377298159999997</c:v>
                </c:pt>
              </c:numCache>
            </c:numRef>
          </c:val>
          <c:extLst>
            <c:ext xmlns:c16="http://schemas.microsoft.com/office/drawing/2014/chart" uri="{C3380CC4-5D6E-409C-BE32-E72D297353CC}">
              <c16:uniqueId val="{00000006-67F2-48E6-AD1F-F54232CDF196}"/>
            </c:ext>
          </c:extLst>
        </c:ser>
        <c:ser>
          <c:idx val="1"/>
          <c:order val="1"/>
          <c:tx>
            <c:strRef>
              <c:f>Sheet1!$C$1</c:f>
              <c:strCache>
                <c:ptCount val="1"/>
                <c:pt idx="0">
                  <c:v>Single</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Sheet1!$A$2:$A$6</c:f>
              <c:strCache>
                <c:ptCount val="5"/>
                <c:pt idx="0">
                  <c:v>&lt;-15 cm</c:v>
                </c:pt>
                <c:pt idx="1">
                  <c:v>-15 cm - &lt;-5 cm</c:v>
                </c:pt>
                <c:pt idx="2">
                  <c:v>-5 cm - 5 cm</c:v>
                </c:pt>
                <c:pt idx="3">
                  <c:v>&gt;5 cm - 15 cm</c:v>
                </c:pt>
                <c:pt idx="4">
                  <c:v>&gt;15 cm</c:v>
                </c:pt>
              </c:strCache>
            </c:strRef>
          </c:cat>
          <c:val>
            <c:numRef>
              <c:f>Sheet1!$C$2:$C$6</c:f>
              <c:numCache>
                <c:formatCode>0.00</c:formatCode>
                <c:ptCount val="5"/>
                <c:pt idx="0">
                  <c:v>0.31923076919999999</c:v>
                </c:pt>
                <c:pt idx="1">
                  <c:v>0.29595728449999997</c:v>
                </c:pt>
                <c:pt idx="2">
                  <c:v>0.29294117650000001</c:v>
                </c:pt>
                <c:pt idx="3">
                  <c:v>0.3001958864</c:v>
                </c:pt>
                <c:pt idx="4">
                  <c:v>0.30864197529999998</c:v>
                </c:pt>
              </c:numCache>
            </c:numRef>
          </c:val>
          <c:extLst>
            <c:ext xmlns:c16="http://schemas.microsoft.com/office/drawing/2014/chart" uri="{C3380CC4-5D6E-409C-BE32-E72D297353CC}">
              <c16:uniqueId val="{00000000-B5F9-415A-A4ED-4A3D061A977F}"/>
            </c:ext>
          </c:extLst>
        </c:ser>
        <c:dLbls>
          <c:showLegendKey val="0"/>
          <c:showVal val="0"/>
          <c:showCatName val="0"/>
          <c:showSerName val="0"/>
          <c:showPercent val="0"/>
          <c:showBubbleSize val="0"/>
        </c:dLbls>
        <c:gapWidth val="35"/>
        <c:axId val="684121928"/>
        <c:axId val="684122320"/>
      </c:barChart>
      <c:catAx>
        <c:axId val="684121928"/>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122320"/>
        <c:crosses val="autoZero"/>
        <c:auto val="1"/>
        <c:lblAlgn val="ctr"/>
        <c:lblOffset val="100"/>
        <c:tickLblSkip val="1"/>
        <c:noMultiLvlLbl val="0"/>
      </c:catAx>
      <c:valAx>
        <c:axId val="684122320"/>
        <c:scaling>
          <c:orientation val="minMax"/>
          <c:max val="0.60000000000000009"/>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a:t>
                </a:r>
                <a:r>
                  <a:rPr lang="en-US" sz="1700" b="1" i="0" u="none" strike="noStrike" baseline="0" dirty="0" smtClean="0">
                    <a:solidFill>
                      <a:srgbClr val="000000"/>
                    </a:solidFill>
                    <a:effectLst/>
                  </a:rPr>
                  <a:t>r</a:t>
                </a:r>
                <a:r>
                  <a:rPr lang="en-US" sz="1700" b="1" i="0" u="none" strike="noStrike" baseline="0" dirty="0" smtClean="0">
                    <a:effectLst/>
                  </a:rPr>
                  <a:t>ecipients</a:t>
                </a:r>
                <a:endParaRPr lang="en-US" sz="1700" dirty="0">
                  <a:solidFill>
                    <a:schemeClr val="bg2"/>
                  </a:solidFill>
                </a:endParaRPr>
              </a:p>
            </c:rich>
          </c:tx>
          <c:layout>
            <c:manualLayout>
              <c:xMode val="edge"/>
              <c:yMode val="edge"/>
              <c:x val="1.269440366564349E-2"/>
              <c:y val="0.28887581971521376"/>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121928"/>
        <c:crosses val="autoZero"/>
        <c:crossBetween val="between"/>
        <c:majorUnit val="0.1"/>
      </c:valAx>
      <c:spPr>
        <a:noFill/>
        <a:ln>
          <a:solidFill>
            <a:schemeClr val="bg2"/>
          </a:solidFill>
        </a:ln>
      </c:spPr>
    </c:plotArea>
    <c:legend>
      <c:legendPos val="r"/>
      <c:layout>
        <c:manualLayout>
          <c:xMode val="edge"/>
          <c:yMode val="edge"/>
          <c:x val="0.31477534587837536"/>
          <c:y val="4.0441331633028828E-2"/>
          <c:w val="0.38720205525156814"/>
          <c:h val="5.9951870679760433E-2"/>
        </c:manualLayout>
      </c:layout>
      <c:overlay val="0"/>
      <c:spPr>
        <a:ln>
          <a:solidFill>
            <a:schemeClr val="bg2"/>
          </a:solidFill>
        </a:ln>
      </c:spPr>
      <c:txPr>
        <a:bodyPr/>
        <a:lstStyle/>
        <a:p>
          <a:pPr>
            <a:defRPr sz="1600" b="1">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kg (N=7,253)</c:v>
                </c:pt>
              </c:strCache>
            </c:strRef>
          </c:tx>
          <c:spPr>
            <a:ln w="41275">
              <a:solidFill>
                <a:srgbClr val="003296"/>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97.364999999999995</c:v>
                </c:pt>
                <c:pt idx="2">
                  <c:v>95.498000000000005</c:v>
                </c:pt>
                <c:pt idx="3">
                  <c:v>94.183000000000007</c:v>
                </c:pt>
                <c:pt idx="4">
                  <c:v>93.018000000000001</c:v>
                </c:pt>
                <c:pt idx="5">
                  <c:v>92.143000000000001</c:v>
                </c:pt>
                <c:pt idx="6">
                  <c:v>91.489000000000004</c:v>
                </c:pt>
                <c:pt idx="7">
                  <c:v>90.89</c:v>
                </c:pt>
                <c:pt idx="8">
                  <c:v>90.388000000000005</c:v>
                </c:pt>
                <c:pt idx="9">
                  <c:v>89.843999999999994</c:v>
                </c:pt>
                <c:pt idx="10">
                  <c:v>89.466999999999999</c:v>
                </c:pt>
                <c:pt idx="11">
                  <c:v>89.117999999999995</c:v>
                </c:pt>
                <c:pt idx="12">
                  <c:v>88.643000000000001</c:v>
                </c:pt>
                <c:pt idx="13">
                  <c:v>88.293000000000006</c:v>
                </c:pt>
                <c:pt idx="14">
                  <c:v>87.775999999999996</c:v>
                </c:pt>
                <c:pt idx="15">
                  <c:v>87.481999999999999</c:v>
                </c:pt>
                <c:pt idx="16">
                  <c:v>87.117000000000004</c:v>
                </c:pt>
                <c:pt idx="17">
                  <c:v>86.795000000000002</c:v>
                </c:pt>
                <c:pt idx="18">
                  <c:v>86.528999999999996</c:v>
                </c:pt>
                <c:pt idx="19">
                  <c:v>86.150999999999996</c:v>
                </c:pt>
                <c:pt idx="20">
                  <c:v>85.744</c:v>
                </c:pt>
                <c:pt idx="21">
                  <c:v>85.52</c:v>
                </c:pt>
                <c:pt idx="22">
                  <c:v>85.197999999999993</c:v>
                </c:pt>
                <c:pt idx="23">
                  <c:v>84.930999999999997</c:v>
                </c:pt>
                <c:pt idx="24">
                  <c:v>84.637</c:v>
                </c:pt>
                <c:pt idx="25">
                  <c:v>84.272000000000006</c:v>
                </c:pt>
                <c:pt idx="26">
                  <c:v>83.977000000000004</c:v>
                </c:pt>
                <c:pt idx="27">
                  <c:v>83.766999999999996</c:v>
                </c:pt>
                <c:pt idx="28">
                  <c:v>83.402000000000001</c:v>
                </c:pt>
                <c:pt idx="29">
                  <c:v>83.149000000000001</c:v>
                </c:pt>
                <c:pt idx="30">
                  <c:v>82.995000000000005</c:v>
                </c:pt>
                <c:pt idx="31">
                  <c:v>82.84</c:v>
                </c:pt>
                <c:pt idx="32">
                  <c:v>82.474999999999994</c:v>
                </c:pt>
                <c:pt idx="33">
                  <c:v>82.349000000000004</c:v>
                </c:pt>
                <c:pt idx="34">
                  <c:v>82.25</c:v>
                </c:pt>
                <c:pt idx="35">
                  <c:v>81.912999999999997</c:v>
                </c:pt>
                <c:pt idx="36">
                  <c:v>81.686999999999998</c:v>
                </c:pt>
                <c:pt idx="37">
                  <c:v>81.546999999999997</c:v>
                </c:pt>
                <c:pt idx="38">
                  <c:v>81.278999999999996</c:v>
                </c:pt>
                <c:pt idx="39">
                  <c:v>81.025000000000006</c:v>
                </c:pt>
                <c:pt idx="40">
                  <c:v>80.813000000000002</c:v>
                </c:pt>
                <c:pt idx="41">
                  <c:v>80.671999999999997</c:v>
                </c:pt>
                <c:pt idx="42">
                  <c:v>80.474000000000004</c:v>
                </c:pt>
                <c:pt idx="43">
                  <c:v>80.206000000000003</c:v>
                </c:pt>
                <c:pt idx="44">
                  <c:v>79.992999999999995</c:v>
                </c:pt>
                <c:pt idx="45">
                  <c:v>79.724000000000004</c:v>
                </c:pt>
                <c:pt idx="46">
                  <c:v>79.510000000000005</c:v>
                </c:pt>
                <c:pt idx="47">
                  <c:v>79.338999999999999</c:v>
                </c:pt>
                <c:pt idx="48">
                  <c:v>79.122</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kg - &lt; -5 kg (N=6,974)</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97.790999999999997</c:v>
                </c:pt>
                <c:pt idx="2">
                  <c:v>96.096000000000004</c:v>
                </c:pt>
                <c:pt idx="3">
                  <c:v>95.174999999999997</c:v>
                </c:pt>
                <c:pt idx="4">
                  <c:v>94.094999999999999</c:v>
                </c:pt>
                <c:pt idx="5">
                  <c:v>93.489000000000004</c:v>
                </c:pt>
                <c:pt idx="6">
                  <c:v>92.968000000000004</c:v>
                </c:pt>
                <c:pt idx="7">
                  <c:v>92.576999999999998</c:v>
                </c:pt>
                <c:pt idx="8">
                  <c:v>92.257999999999996</c:v>
                </c:pt>
                <c:pt idx="9">
                  <c:v>91.78</c:v>
                </c:pt>
                <c:pt idx="10">
                  <c:v>91.314999999999998</c:v>
                </c:pt>
                <c:pt idx="11">
                  <c:v>90.995999999999995</c:v>
                </c:pt>
                <c:pt idx="12">
                  <c:v>90.647000000000006</c:v>
                </c:pt>
                <c:pt idx="13">
                  <c:v>90.284000000000006</c:v>
                </c:pt>
                <c:pt idx="14">
                  <c:v>90.08</c:v>
                </c:pt>
                <c:pt idx="15">
                  <c:v>89.775000000000006</c:v>
                </c:pt>
                <c:pt idx="16">
                  <c:v>89.426000000000002</c:v>
                </c:pt>
                <c:pt idx="17">
                  <c:v>89.061999999999998</c:v>
                </c:pt>
                <c:pt idx="18">
                  <c:v>88.828999999999994</c:v>
                </c:pt>
                <c:pt idx="19">
                  <c:v>88.552000000000007</c:v>
                </c:pt>
                <c:pt idx="20">
                  <c:v>88.216999999999999</c:v>
                </c:pt>
                <c:pt idx="21">
                  <c:v>87.896000000000001</c:v>
                </c:pt>
                <c:pt idx="22">
                  <c:v>87.736000000000004</c:v>
                </c:pt>
                <c:pt idx="23">
                  <c:v>87.501999999999995</c:v>
                </c:pt>
                <c:pt idx="24">
                  <c:v>87.341999999999999</c:v>
                </c:pt>
                <c:pt idx="25">
                  <c:v>87.006</c:v>
                </c:pt>
                <c:pt idx="26">
                  <c:v>86.728999999999999</c:v>
                </c:pt>
                <c:pt idx="27">
                  <c:v>86.364000000000004</c:v>
                </c:pt>
                <c:pt idx="28">
                  <c:v>86.114999999999995</c:v>
                </c:pt>
                <c:pt idx="29">
                  <c:v>85.911000000000001</c:v>
                </c:pt>
                <c:pt idx="30">
                  <c:v>85.721000000000004</c:v>
                </c:pt>
                <c:pt idx="31">
                  <c:v>85.471999999999994</c:v>
                </c:pt>
                <c:pt idx="32">
                  <c:v>85.251999999999995</c:v>
                </c:pt>
                <c:pt idx="33">
                  <c:v>85.048000000000002</c:v>
                </c:pt>
                <c:pt idx="34">
                  <c:v>84.856999999999999</c:v>
                </c:pt>
                <c:pt idx="35">
                  <c:v>84.725999999999999</c:v>
                </c:pt>
                <c:pt idx="36">
                  <c:v>84.418000000000006</c:v>
                </c:pt>
                <c:pt idx="37">
                  <c:v>84.125</c:v>
                </c:pt>
                <c:pt idx="38">
                  <c:v>83.816999999999993</c:v>
                </c:pt>
                <c:pt idx="39">
                  <c:v>83.641999999999996</c:v>
                </c:pt>
                <c:pt idx="40">
                  <c:v>83.391999999999996</c:v>
                </c:pt>
                <c:pt idx="41">
                  <c:v>83.171999999999997</c:v>
                </c:pt>
                <c:pt idx="42">
                  <c:v>83.04</c:v>
                </c:pt>
                <c:pt idx="43">
                  <c:v>82.878</c:v>
                </c:pt>
                <c:pt idx="44">
                  <c:v>82.626999999999995</c:v>
                </c:pt>
                <c:pt idx="45">
                  <c:v>82.361000000000004</c:v>
                </c:pt>
                <c:pt idx="46">
                  <c:v>82.138999999999996</c:v>
                </c:pt>
                <c:pt idx="47">
                  <c:v>82.02</c:v>
                </c:pt>
                <c:pt idx="48">
                  <c:v>81.84</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kg - 5 kg (N=9,398)</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97.572000000000003</c:v>
                </c:pt>
                <c:pt idx="2">
                  <c:v>96.186000000000007</c:v>
                </c:pt>
                <c:pt idx="3">
                  <c:v>95.29</c:v>
                </c:pt>
                <c:pt idx="4">
                  <c:v>94.402000000000001</c:v>
                </c:pt>
                <c:pt idx="5">
                  <c:v>93.588999999999999</c:v>
                </c:pt>
                <c:pt idx="6">
                  <c:v>93.073999999999998</c:v>
                </c:pt>
                <c:pt idx="7">
                  <c:v>92.558000000000007</c:v>
                </c:pt>
                <c:pt idx="8">
                  <c:v>92.031000000000006</c:v>
                </c:pt>
                <c:pt idx="9">
                  <c:v>91.644000000000005</c:v>
                </c:pt>
                <c:pt idx="10">
                  <c:v>91.278000000000006</c:v>
                </c:pt>
                <c:pt idx="11">
                  <c:v>90.879000000000005</c:v>
                </c:pt>
                <c:pt idx="12">
                  <c:v>90.534000000000006</c:v>
                </c:pt>
                <c:pt idx="13">
                  <c:v>90.265000000000001</c:v>
                </c:pt>
                <c:pt idx="14">
                  <c:v>89.995000000000005</c:v>
                </c:pt>
                <c:pt idx="15">
                  <c:v>89.747</c:v>
                </c:pt>
                <c:pt idx="16">
                  <c:v>89.488</c:v>
                </c:pt>
                <c:pt idx="17">
                  <c:v>89.12</c:v>
                </c:pt>
                <c:pt idx="18">
                  <c:v>88.893000000000001</c:v>
                </c:pt>
                <c:pt idx="19">
                  <c:v>88.602000000000004</c:v>
                </c:pt>
                <c:pt idx="20">
                  <c:v>88.385000000000005</c:v>
                </c:pt>
                <c:pt idx="21">
                  <c:v>88.18</c:v>
                </c:pt>
                <c:pt idx="22">
                  <c:v>87.778999999999996</c:v>
                </c:pt>
                <c:pt idx="23">
                  <c:v>87.540999999999997</c:v>
                </c:pt>
                <c:pt idx="24">
                  <c:v>87.292000000000002</c:v>
                </c:pt>
                <c:pt idx="25">
                  <c:v>87.043000000000006</c:v>
                </c:pt>
                <c:pt idx="26">
                  <c:v>86.837000000000003</c:v>
                </c:pt>
                <c:pt idx="27">
                  <c:v>86.674000000000007</c:v>
                </c:pt>
                <c:pt idx="28">
                  <c:v>86.456999999999994</c:v>
                </c:pt>
                <c:pt idx="29">
                  <c:v>86.108999999999995</c:v>
                </c:pt>
                <c:pt idx="30">
                  <c:v>85.837000000000003</c:v>
                </c:pt>
                <c:pt idx="31">
                  <c:v>85.685000000000002</c:v>
                </c:pt>
                <c:pt idx="32">
                  <c:v>85.522000000000006</c:v>
                </c:pt>
                <c:pt idx="33">
                  <c:v>85.347999999999999</c:v>
                </c:pt>
                <c:pt idx="34">
                  <c:v>85.216999999999999</c:v>
                </c:pt>
                <c:pt idx="35">
                  <c:v>85.01</c:v>
                </c:pt>
                <c:pt idx="36">
                  <c:v>84.76</c:v>
                </c:pt>
                <c:pt idx="37">
                  <c:v>84.52</c:v>
                </c:pt>
                <c:pt idx="38">
                  <c:v>84.388999999999996</c:v>
                </c:pt>
                <c:pt idx="39">
                  <c:v>84.149000000000001</c:v>
                </c:pt>
                <c:pt idx="40">
                  <c:v>83.962999999999994</c:v>
                </c:pt>
                <c:pt idx="41">
                  <c:v>83.700999999999993</c:v>
                </c:pt>
                <c:pt idx="42">
                  <c:v>83.525000000000006</c:v>
                </c:pt>
                <c:pt idx="43">
                  <c:v>83.338999999999999</c:v>
                </c:pt>
                <c:pt idx="44">
                  <c:v>83.174000000000007</c:v>
                </c:pt>
                <c:pt idx="45">
                  <c:v>82.998000000000005</c:v>
                </c:pt>
                <c:pt idx="46">
                  <c:v>82.733000000000004</c:v>
                </c:pt>
                <c:pt idx="47">
                  <c:v>82.6</c:v>
                </c:pt>
                <c:pt idx="48">
                  <c:v>82.533000000000001</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 5 kg - 15 kg (N=9,288)</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97.834999999999994</c:v>
                </c:pt>
                <c:pt idx="2">
                  <c:v>96.572000000000003</c:v>
                </c:pt>
                <c:pt idx="3">
                  <c:v>95.665000000000006</c:v>
                </c:pt>
                <c:pt idx="4">
                  <c:v>94.897000000000006</c:v>
                </c:pt>
                <c:pt idx="5">
                  <c:v>94.213999999999999</c:v>
                </c:pt>
                <c:pt idx="6">
                  <c:v>93.801000000000002</c:v>
                </c:pt>
                <c:pt idx="7">
                  <c:v>93.343999999999994</c:v>
                </c:pt>
                <c:pt idx="8">
                  <c:v>92.972999999999999</c:v>
                </c:pt>
                <c:pt idx="9">
                  <c:v>92.623999999999995</c:v>
                </c:pt>
                <c:pt idx="10">
                  <c:v>92.253</c:v>
                </c:pt>
                <c:pt idx="11">
                  <c:v>91.936999999999998</c:v>
                </c:pt>
                <c:pt idx="12">
                  <c:v>91.576999999999998</c:v>
                </c:pt>
                <c:pt idx="13">
                  <c:v>91.335999999999999</c:v>
                </c:pt>
                <c:pt idx="14">
                  <c:v>91.063000000000002</c:v>
                </c:pt>
                <c:pt idx="15">
                  <c:v>90.734999999999999</c:v>
                </c:pt>
                <c:pt idx="16">
                  <c:v>90.527000000000001</c:v>
                </c:pt>
                <c:pt idx="17">
                  <c:v>90.198999999999998</c:v>
                </c:pt>
                <c:pt idx="18">
                  <c:v>90.024000000000001</c:v>
                </c:pt>
                <c:pt idx="19">
                  <c:v>89.760999999999996</c:v>
                </c:pt>
                <c:pt idx="20">
                  <c:v>89.486999999999995</c:v>
                </c:pt>
                <c:pt idx="21">
                  <c:v>89.301000000000002</c:v>
                </c:pt>
                <c:pt idx="22">
                  <c:v>89.093000000000004</c:v>
                </c:pt>
                <c:pt idx="23">
                  <c:v>88.84</c:v>
                </c:pt>
                <c:pt idx="24">
                  <c:v>88.599000000000004</c:v>
                </c:pt>
                <c:pt idx="25">
                  <c:v>88.39</c:v>
                </c:pt>
                <c:pt idx="26">
                  <c:v>88.126999999999995</c:v>
                </c:pt>
                <c:pt idx="27">
                  <c:v>87.819000000000003</c:v>
                </c:pt>
                <c:pt idx="28">
                  <c:v>87.576999999999998</c:v>
                </c:pt>
                <c:pt idx="29">
                  <c:v>87.466999999999999</c:v>
                </c:pt>
                <c:pt idx="30">
                  <c:v>87.247</c:v>
                </c:pt>
                <c:pt idx="31">
                  <c:v>86.983000000000004</c:v>
                </c:pt>
                <c:pt idx="32">
                  <c:v>86.828999999999994</c:v>
                </c:pt>
                <c:pt idx="33">
                  <c:v>86.608999999999995</c:v>
                </c:pt>
                <c:pt idx="34">
                  <c:v>86.432000000000002</c:v>
                </c:pt>
                <c:pt idx="35">
                  <c:v>86.188999999999993</c:v>
                </c:pt>
                <c:pt idx="36">
                  <c:v>86.067999999999998</c:v>
                </c:pt>
                <c:pt idx="37">
                  <c:v>85.88</c:v>
                </c:pt>
                <c:pt idx="38">
                  <c:v>85.680999999999997</c:v>
                </c:pt>
                <c:pt idx="39">
                  <c:v>85.415000000000006</c:v>
                </c:pt>
                <c:pt idx="40">
                  <c:v>85.227000000000004</c:v>
                </c:pt>
                <c:pt idx="41">
                  <c:v>84.95</c:v>
                </c:pt>
                <c:pt idx="42">
                  <c:v>84.783000000000001</c:v>
                </c:pt>
                <c:pt idx="43">
                  <c:v>84.572000000000003</c:v>
                </c:pt>
                <c:pt idx="44">
                  <c:v>84.394000000000005</c:v>
                </c:pt>
                <c:pt idx="45">
                  <c:v>84.26</c:v>
                </c:pt>
                <c:pt idx="46">
                  <c:v>84.103999999999999</c:v>
                </c:pt>
                <c:pt idx="47">
                  <c:v>84.025000000000006</c:v>
                </c:pt>
                <c:pt idx="48">
                  <c:v>83.799000000000007</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 15 kg (N=13,985) </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97.926000000000002</c:v>
                </c:pt>
                <c:pt idx="2">
                  <c:v>97.072999999999993</c:v>
                </c:pt>
                <c:pt idx="3">
                  <c:v>96.528000000000006</c:v>
                </c:pt>
                <c:pt idx="4">
                  <c:v>95.796000000000006</c:v>
                </c:pt>
                <c:pt idx="5">
                  <c:v>95.227999999999994</c:v>
                </c:pt>
                <c:pt idx="6">
                  <c:v>94.853999999999999</c:v>
                </c:pt>
                <c:pt idx="7">
                  <c:v>94.369</c:v>
                </c:pt>
                <c:pt idx="8">
                  <c:v>94.131</c:v>
                </c:pt>
                <c:pt idx="9">
                  <c:v>93.775999999999996</c:v>
                </c:pt>
                <c:pt idx="10">
                  <c:v>93.457999999999998</c:v>
                </c:pt>
                <c:pt idx="11">
                  <c:v>93.123999999999995</c:v>
                </c:pt>
                <c:pt idx="12">
                  <c:v>92.790999999999997</c:v>
                </c:pt>
                <c:pt idx="13">
                  <c:v>92.516000000000005</c:v>
                </c:pt>
                <c:pt idx="14">
                  <c:v>92.233000000000004</c:v>
                </c:pt>
                <c:pt idx="15">
                  <c:v>92.016000000000005</c:v>
                </c:pt>
                <c:pt idx="16">
                  <c:v>91.849000000000004</c:v>
                </c:pt>
                <c:pt idx="17">
                  <c:v>91.616</c:v>
                </c:pt>
                <c:pt idx="18">
                  <c:v>91.412999999999997</c:v>
                </c:pt>
                <c:pt idx="19">
                  <c:v>91.159000000000006</c:v>
                </c:pt>
                <c:pt idx="20">
                  <c:v>90.882999999999996</c:v>
                </c:pt>
                <c:pt idx="21">
                  <c:v>90.591999999999999</c:v>
                </c:pt>
                <c:pt idx="22">
                  <c:v>90.322999999999993</c:v>
                </c:pt>
                <c:pt idx="23">
                  <c:v>90.162999999999997</c:v>
                </c:pt>
                <c:pt idx="24">
                  <c:v>89.966999999999999</c:v>
                </c:pt>
                <c:pt idx="25">
                  <c:v>89.733999999999995</c:v>
                </c:pt>
                <c:pt idx="26">
                  <c:v>89.486999999999995</c:v>
                </c:pt>
                <c:pt idx="27">
                  <c:v>89.260999999999996</c:v>
                </c:pt>
                <c:pt idx="28">
                  <c:v>89.013000000000005</c:v>
                </c:pt>
                <c:pt idx="29">
                  <c:v>88.808999999999997</c:v>
                </c:pt>
                <c:pt idx="30">
                  <c:v>88.582999999999998</c:v>
                </c:pt>
                <c:pt idx="31">
                  <c:v>88.364000000000004</c:v>
                </c:pt>
                <c:pt idx="32">
                  <c:v>88.174000000000007</c:v>
                </c:pt>
                <c:pt idx="33">
                  <c:v>87.947999999999993</c:v>
                </c:pt>
                <c:pt idx="34">
                  <c:v>87.685000000000002</c:v>
                </c:pt>
                <c:pt idx="35">
                  <c:v>87.524000000000001</c:v>
                </c:pt>
                <c:pt idx="36">
                  <c:v>87.334000000000003</c:v>
                </c:pt>
                <c:pt idx="37">
                  <c:v>87.1</c:v>
                </c:pt>
                <c:pt idx="38">
                  <c:v>86.902000000000001</c:v>
                </c:pt>
                <c:pt idx="39">
                  <c:v>86.77</c:v>
                </c:pt>
                <c:pt idx="40">
                  <c:v>86.578999999999994</c:v>
                </c:pt>
                <c:pt idx="41">
                  <c:v>86.447000000000003</c:v>
                </c:pt>
                <c:pt idx="42">
                  <c:v>86.241</c:v>
                </c:pt>
                <c:pt idx="43">
                  <c:v>86.004999999999995</c:v>
                </c:pt>
                <c:pt idx="44">
                  <c:v>85.820999999999998</c:v>
                </c:pt>
                <c:pt idx="45">
                  <c:v>85.599000000000004</c:v>
                </c:pt>
                <c:pt idx="46">
                  <c:v>85.429000000000002</c:v>
                </c:pt>
                <c:pt idx="47">
                  <c:v>85.265000000000001</c:v>
                </c:pt>
                <c:pt idx="48">
                  <c:v>85.091999999999999</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1313097234981004"/>
          <c:w val="0.83125011313241004"/>
          <c:h val="0.12801050690961185"/>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cm (N=1,508)</c:v>
                </c:pt>
              </c:strCache>
            </c:strRef>
          </c:tx>
          <c:spPr>
            <a:ln w="41275">
              <a:solidFill>
                <a:srgbClr val="003296"/>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97.543999999999997</c:v>
                </c:pt>
                <c:pt idx="2">
                  <c:v>95.816000000000003</c:v>
                </c:pt>
                <c:pt idx="3">
                  <c:v>94.816999999999993</c:v>
                </c:pt>
                <c:pt idx="4">
                  <c:v>93.415000000000006</c:v>
                </c:pt>
                <c:pt idx="5">
                  <c:v>92.478999999999999</c:v>
                </c:pt>
                <c:pt idx="6">
                  <c:v>91.808999999999997</c:v>
                </c:pt>
                <c:pt idx="7">
                  <c:v>91.34</c:v>
                </c:pt>
                <c:pt idx="8">
                  <c:v>90.668999999999997</c:v>
                </c:pt>
                <c:pt idx="9">
                  <c:v>90.131</c:v>
                </c:pt>
                <c:pt idx="10">
                  <c:v>89.93</c:v>
                </c:pt>
                <c:pt idx="11">
                  <c:v>89.661000000000001</c:v>
                </c:pt>
                <c:pt idx="12">
                  <c:v>88.921999999999997</c:v>
                </c:pt>
                <c:pt idx="13">
                  <c:v>88.450999999999993</c:v>
                </c:pt>
                <c:pt idx="14">
                  <c:v>87.778000000000006</c:v>
                </c:pt>
                <c:pt idx="15">
                  <c:v>86.968999999999994</c:v>
                </c:pt>
                <c:pt idx="16">
                  <c:v>86.497</c:v>
                </c:pt>
                <c:pt idx="17">
                  <c:v>85.956999999999994</c:v>
                </c:pt>
                <c:pt idx="18">
                  <c:v>85.754000000000005</c:v>
                </c:pt>
                <c:pt idx="19">
                  <c:v>85.281999999999996</c:v>
                </c:pt>
                <c:pt idx="20">
                  <c:v>84.944000000000003</c:v>
                </c:pt>
                <c:pt idx="21">
                  <c:v>84.403000000000006</c:v>
                </c:pt>
                <c:pt idx="22">
                  <c:v>84.132999999999996</c:v>
                </c:pt>
                <c:pt idx="23">
                  <c:v>83.861999999999995</c:v>
                </c:pt>
                <c:pt idx="24">
                  <c:v>83.590999999999994</c:v>
                </c:pt>
                <c:pt idx="25">
                  <c:v>83.185000000000002</c:v>
                </c:pt>
                <c:pt idx="26">
                  <c:v>82.643000000000001</c:v>
                </c:pt>
                <c:pt idx="27">
                  <c:v>82.168999999999997</c:v>
                </c:pt>
                <c:pt idx="28">
                  <c:v>81.626999999999995</c:v>
                </c:pt>
                <c:pt idx="29">
                  <c:v>81.355999999999995</c:v>
                </c:pt>
                <c:pt idx="30">
                  <c:v>81.152000000000001</c:v>
                </c:pt>
                <c:pt idx="31">
                  <c:v>80.947999999999993</c:v>
                </c:pt>
                <c:pt idx="32">
                  <c:v>80.744</c:v>
                </c:pt>
                <c:pt idx="33">
                  <c:v>80.540000000000006</c:v>
                </c:pt>
                <c:pt idx="34">
                  <c:v>80.335999999999999</c:v>
                </c:pt>
                <c:pt idx="35">
                  <c:v>79.995000000000005</c:v>
                </c:pt>
                <c:pt idx="36">
                  <c:v>79.858999999999995</c:v>
                </c:pt>
                <c:pt idx="37">
                  <c:v>79.587000000000003</c:v>
                </c:pt>
                <c:pt idx="38">
                  <c:v>79.382000000000005</c:v>
                </c:pt>
                <c:pt idx="39">
                  <c:v>79.177000000000007</c:v>
                </c:pt>
                <c:pt idx="40">
                  <c:v>78.766999999999996</c:v>
                </c:pt>
                <c:pt idx="41">
                  <c:v>78.492999999999995</c:v>
                </c:pt>
                <c:pt idx="42">
                  <c:v>78.287000000000006</c:v>
                </c:pt>
                <c:pt idx="43">
                  <c:v>77.944999999999993</c:v>
                </c:pt>
                <c:pt idx="44">
                  <c:v>77.739000000000004</c:v>
                </c:pt>
                <c:pt idx="45">
                  <c:v>77.531999999999996</c:v>
                </c:pt>
                <c:pt idx="46">
                  <c:v>77.325000000000003</c:v>
                </c:pt>
                <c:pt idx="47">
                  <c:v>77.186999999999998</c:v>
                </c:pt>
                <c:pt idx="48">
                  <c:v>77.117000000000004</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(N=7,982)</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97.605999999999995</c:v>
                </c:pt>
                <c:pt idx="2">
                  <c:v>96.138000000000005</c:v>
                </c:pt>
                <c:pt idx="3">
                  <c:v>95.231999999999999</c:v>
                </c:pt>
                <c:pt idx="4">
                  <c:v>94.15</c:v>
                </c:pt>
                <c:pt idx="5">
                  <c:v>93.254999999999995</c:v>
                </c:pt>
                <c:pt idx="6">
                  <c:v>92.647999999999996</c:v>
                </c:pt>
                <c:pt idx="7">
                  <c:v>92.179000000000002</c:v>
                </c:pt>
                <c:pt idx="8">
                  <c:v>91.722999999999999</c:v>
                </c:pt>
                <c:pt idx="9">
                  <c:v>91.164000000000001</c:v>
                </c:pt>
                <c:pt idx="10">
                  <c:v>90.656000000000006</c:v>
                </c:pt>
                <c:pt idx="11">
                  <c:v>90.3</c:v>
                </c:pt>
                <c:pt idx="12">
                  <c:v>89.894000000000005</c:v>
                </c:pt>
                <c:pt idx="13">
                  <c:v>89.626999999999995</c:v>
                </c:pt>
                <c:pt idx="14">
                  <c:v>89.385000000000005</c:v>
                </c:pt>
                <c:pt idx="15">
                  <c:v>89.078999999999994</c:v>
                </c:pt>
                <c:pt idx="16">
                  <c:v>88.697000000000003</c:v>
                </c:pt>
                <c:pt idx="17">
                  <c:v>88.43</c:v>
                </c:pt>
                <c:pt idx="18">
                  <c:v>88.111000000000004</c:v>
                </c:pt>
                <c:pt idx="19">
                  <c:v>87.715999999999994</c:v>
                </c:pt>
                <c:pt idx="20">
                  <c:v>87.421999999999997</c:v>
                </c:pt>
                <c:pt idx="21">
                  <c:v>87.129000000000005</c:v>
                </c:pt>
                <c:pt idx="22">
                  <c:v>86.644000000000005</c:v>
                </c:pt>
                <c:pt idx="23">
                  <c:v>86.337999999999994</c:v>
                </c:pt>
                <c:pt idx="24">
                  <c:v>85.98</c:v>
                </c:pt>
                <c:pt idx="25">
                  <c:v>85.596999999999994</c:v>
                </c:pt>
                <c:pt idx="26">
                  <c:v>85.278000000000006</c:v>
                </c:pt>
                <c:pt idx="27">
                  <c:v>85.085999999999999</c:v>
                </c:pt>
                <c:pt idx="28">
                  <c:v>84.805000000000007</c:v>
                </c:pt>
                <c:pt idx="29">
                  <c:v>84.626000000000005</c:v>
                </c:pt>
                <c:pt idx="30">
                  <c:v>84.396000000000001</c:v>
                </c:pt>
                <c:pt idx="31">
                  <c:v>84.153000000000006</c:v>
                </c:pt>
                <c:pt idx="32">
                  <c:v>83.986999999999995</c:v>
                </c:pt>
                <c:pt idx="33">
                  <c:v>83.807000000000002</c:v>
                </c:pt>
                <c:pt idx="34">
                  <c:v>83.679000000000002</c:v>
                </c:pt>
                <c:pt idx="35">
                  <c:v>83.397000000000006</c:v>
                </c:pt>
                <c:pt idx="36">
                  <c:v>83.230999999999995</c:v>
                </c:pt>
                <c:pt idx="37">
                  <c:v>83.037999999999997</c:v>
                </c:pt>
                <c:pt idx="38">
                  <c:v>82.793999999999997</c:v>
                </c:pt>
                <c:pt idx="39">
                  <c:v>82.602000000000004</c:v>
                </c:pt>
                <c:pt idx="40">
                  <c:v>82.421999999999997</c:v>
                </c:pt>
                <c:pt idx="41">
                  <c:v>82.19</c:v>
                </c:pt>
                <c:pt idx="42">
                  <c:v>82.073999999999998</c:v>
                </c:pt>
                <c:pt idx="43">
                  <c:v>81.867999999999995</c:v>
                </c:pt>
                <c:pt idx="44">
                  <c:v>81.622</c:v>
                </c:pt>
                <c:pt idx="45">
                  <c:v>81.363</c:v>
                </c:pt>
                <c:pt idx="46">
                  <c:v>81.168000000000006</c:v>
                </c:pt>
                <c:pt idx="47">
                  <c:v>81.024000000000001</c:v>
                </c:pt>
                <c:pt idx="48">
                  <c:v>80.813999999999993</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(N=19,494)</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97.838999999999999</c:v>
                </c:pt>
                <c:pt idx="2">
                  <c:v>96.507999999999996</c:v>
                </c:pt>
                <c:pt idx="3">
                  <c:v>95.555999999999997</c:v>
                </c:pt>
                <c:pt idx="4">
                  <c:v>94.694999999999993</c:v>
                </c:pt>
                <c:pt idx="5">
                  <c:v>94.018000000000001</c:v>
                </c:pt>
                <c:pt idx="6">
                  <c:v>93.557000000000002</c:v>
                </c:pt>
                <c:pt idx="7">
                  <c:v>93.058000000000007</c:v>
                </c:pt>
                <c:pt idx="8">
                  <c:v>92.715999999999994</c:v>
                </c:pt>
                <c:pt idx="9">
                  <c:v>92.314999999999998</c:v>
                </c:pt>
                <c:pt idx="10">
                  <c:v>91.941000000000003</c:v>
                </c:pt>
                <c:pt idx="11">
                  <c:v>91.566000000000003</c:v>
                </c:pt>
                <c:pt idx="12">
                  <c:v>91.212000000000003</c:v>
                </c:pt>
                <c:pt idx="13">
                  <c:v>90.884</c:v>
                </c:pt>
                <c:pt idx="14">
                  <c:v>90.566000000000003</c:v>
                </c:pt>
                <c:pt idx="15">
                  <c:v>90.31</c:v>
                </c:pt>
                <c:pt idx="16">
                  <c:v>90.090999999999994</c:v>
                </c:pt>
                <c:pt idx="17">
                  <c:v>89.757000000000005</c:v>
                </c:pt>
                <c:pt idx="18">
                  <c:v>89.567999999999998</c:v>
                </c:pt>
                <c:pt idx="19">
                  <c:v>89.254999999999995</c:v>
                </c:pt>
                <c:pt idx="20">
                  <c:v>88.92</c:v>
                </c:pt>
                <c:pt idx="21">
                  <c:v>88.700999999999993</c:v>
                </c:pt>
                <c:pt idx="22">
                  <c:v>88.444999999999993</c:v>
                </c:pt>
                <c:pt idx="23">
                  <c:v>88.203999999999994</c:v>
                </c:pt>
                <c:pt idx="24">
                  <c:v>87.978999999999999</c:v>
                </c:pt>
                <c:pt idx="25">
                  <c:v>87.712000000000003</c:v>
                </c:pt>
                <c:pt idx="26">
                  <c:v>87.444000000000003</c:v>
                </c:pt>
                <c:pt idx="27">
                  <c:v>87.188000000000002</c:v>
                </c:pt>
                <c:pt idx="28">
                  <c:v>86.956999999999994</c:v>
                </c:pt>
                <c:pt idx="29">
                  <c:v>86.730999999999995</c:v>
                </c:pt>
                <c:pt idx="30">
                  <c:v>86.521000000000001</c:v>
                </c:pt>
                <c:pt idx="31">
                  <c:v>86.326999999999998</c:v>
                </c:pt>
                <c:pt idx="32">
                  <c:v>86.084999999999994</c:v>
                </c:pt>
                <c:pt idx="33">
                  <c:v>85.906000000000006</c:v>
                </c:pt>
                <c:pt idx="34">
                  <c:v>85.706000000000003</c:v>
                </c:pt>
                <c:pt idx="35">
                  <c:v>85.512</c:v>
                </c:pt>
                <c:pt idx="36">
                  <c:v>85.27</c:v>
                </c:pt>
                <c:pt idx="37">
                  <c:v>85.048000000000002</c:v>
                </c:pt>
                <c:pt idx="38">
                  <c:v>84.847999999999999</c:v>
                </c:pt>
                <c:pt idx="39">
                  <c:v>84.637</c:v>
                </c:pt>
                <c:pt idx="40">
                  <c:v>84.430999999999997</c:v>
                </c:pt>
                <c:pt idx="41">
                  <c:v>84.198999999999998</c:v>
                </c:pt>
                <c:pt idx="42">
                  <c:v>83.992999999999995</c:v>
                </c:pt>
                <c:pt idx="43">
                  <c:v>83.807000000000002</c:v>
                </c:pt>
                <c:pt idx="44">
                  <c:v>83.616</c:v>
                </c:pt>
                <c:pt idx="45">
                  <c:v>83.414000000000001</c:v>
                </c:pt>
                <c:pt idx="46">
                  <c:v>83.227000000000004</c:v>
                </c:pt>
                <c:pt idx="47">
                  <c:v>83.093000000000004</c:v>
                </c:pt>
                <c:pt idx="48">
                  <c:v>82.941999999999993</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(N=14,266)</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97.713999999999999</c:v>
                </c:pt>
                <c:pt idx="2">
                  <c:v>96.498000000000005</c:v>
                </c:pt>
                <c:pt idx="3">
                  <c:v>95.753</c:v>
                </c:pt>
                <c:pt idx="4">
                  <c:v>94.965000000000003</c:v>
                </c:pt>
                <c:pt idx="5">
                  <c:v>94.373000000000005</c:v>
                </c:pt>
                <c:pt idx="6">
                  <c:v>93.983999999999995</c:v>
                </c:pt>
                <c:pt idx="7">
                  <c:v>93.516999999999996</c:v>
                </c:pt>
                <c:pt idx="8">
                  <c:v>93.126999999999995</c:v>
                </c:pt>
                <c:pt idx="9">
                  <c:v>92.694999999999993</c:v>
                </c:pt>
                <c:pt idx="10">
                  <c:v>92.376000000000005</c:v>
                </c:pt>
                <c:pt idx="11">
                  <c:v>92.05</c:v>
                </c:pt>
                <c:pt idx="12">
                  <c:v>91.724000000000004</c:v>
                </c:pt>
                <c:pt idx="13">
                  <c:v>91.460999999999999</c:v>
                </c:pt>
                <c:pt idx="14">
                  <c:v>91.206000000000003</c:v>
                </c:pt>
                <c:pt idx="15">
                  <c:v>91.021000000000001</c:v>
                </c:pt>
                <c:pt idx="16">
                  <c:v>90.814999999999998</c:v>
                </c:pt>
                <c:pt idx="17">
                  <c:v>90.545000000000002</c:v>
                </c:pt>
                <c:pt idx="18">
                  <c:v>90.396000000000001</c:v>
                </c:pt>
                <c:pt idx="19">
                  <c:v>90.203999999999994</c:v>
                </c:pt>
                <c:pt idx="20">
                  <c:v>89.954999999999998</c:v>
                </c:pt>
                <c:pt idx="21">
                  <c:v>89.756</c:v>
                </c:pt>
                <c:pt idx="22">
                  <c:v>89.563999999999993</c:v>
                </c:pt>
                <c:pt idx="23">
                  <c:v>89.393000000000001</c:v>
                </c:pt>
                <c:pt idx="24">
                  <c:v>89.244</c:v>
                </c:pt>
                <c:pt idx="25">
                  <c:v>89.037999999999997</c:v>
                </c:pt>
                <c:pt idx="26">
                  <c:v>88.867000000000004</c:v>
                </c:pt>
                <c:pt idx="27">
                  <c:v>88.588999999999999</c:v>
                </c:pt>
                <c:pt idx="28">
                  <c:v>88.331999999999994</c:v>
                </c:pt>
                <c:pt idx="29">
                  <c:v>88.103999999999999</c:v>
                </c:pt>
                <c:pt idx="30">
                  <c:v>87.89</c:v>
                </c:pt>
                <c:pt idx="31">
                  <c:v>87.724999999999994</c:v>
                </c:pt>
                <c:pt idx="32">
                  <c:v>87.54</c:v>
                </c:pt>
                <c:pt idx="33">
                  <c:v>87.331999999999994</c:v>
                </c:pt>
                <c:pt idx="34">
                  <c:v>87.138999999999996</c:v>
                </c:pt>
                <c:pt idx="35">
                  <c:v>86.932000000000002</c:v>
                </c:pt>
                <c:pt idx="36">
                  <c:v>86.703000000000003</c:v>
                </c:pt>
                <c:pt idx="37">
                  <c:v>86.451999999999998</c:v>
                </c:pt>
                <c:pt idx="38">
                  <c:v>86.23</c:v>
                </c:pt>
                <c:pt idx="39">
                  <c:v>86.022000000000006</c:v>
                </c:pt>
                <c:pt idx="40">
                  <c:v>85.843000000000004</c:v>
                </c:pt>
                <c:pt idx="41">
                  <c:v>85.72</c:v>
                </c:pt>
                <c:pt idx="42">
                  <c:v>85.525999999999996</c:v>
                </c:pt>
                <c:pt idx="43">
                  <c:v>85.287999999999997</c:v>
                </c:pt>
                <c:pt idx="44">
                  <c:v>85.150999999999996</c:v>
                </c:pt>
                <c:pt idx="45">
                  <c:v>84.971000000000004</c:v>
                </c:pt>
                <c:pt idx="46">
                  <c:v>84.747</c:v>
                </c:pt>
                <c:pt idx="47">
                  <c:v>84.608999999999995</c:v>
                </c:pt>
                <c:pt idx="48">
                  <c:v>84.433000000000007</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(N=3,892)</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97.403999999999996</c:v>
                </c:pt>
                <c:pt idx="2">
                  <c:v>96.168000000000006</c:v>
                </c:pt>
                <c:pt idx="3">
                  <c:v>95.498000000000005</c:v>
                </c:pt>
                <c:pt idx="4">
                  <c:v>94.775999999999996</c:v>
                </c:pt>
                <c:pt idx="5">
                  <c:v>94.078000000000003</c:v>
                </c:pt>
                <c:pt idx="6">
                  <c:v>93.534999999999997</c:v>
                </c:pt>
                <c:pt idx="7">
                  <c:v>92.94</c:v>
                </c:pt>
                <c:pt idx="8">
                  <c:v>92.784000000000006</c:v>
                </c:pt>
                <c:pt idx="9">
                  <c:v>92.653999999999996</c:v>
                </c:pt>
                <c:pt idx="10">
                  <c:v>92.316999999999993</c:v>
                </c:pt>
                <c:pt idx="11">
                  <c:v>92.057000000000002</c:v>
                </c:pt>
                <c:pt idx="12">
                  <c:v>91.692999999999998</c:v>
                </c:pt>
                <c:pt idx="13">
                  <c:v>91.484999999999999</c:v>
                </c:pt>
                <c:pt idx="14">
                  <c:v>91.094999999999999</c:v>
                </c:pt>
                <c:pt idx="15">
                  <c:v>90.730999999999995</c:v>
                </c:pt>
                <c:pt idx="16">
                  <c:v>90.444999999999993</c:v>
                </c:pt>
                <c:pt idx="17">
                  <c:v>90.105999999999995</c:v>
                </c:pt>
                <c:pt idx="18">
                  <c:v>89.768000000000001</c:v>
                </c:pt>
                <c:pt idx="19">
                  <c:v>89.534000000000006</c:v>
                </c:pt>
                <c:pt idx="20">
                  <c:v>89.325000000000003</c:v>
                </c:pt>
                <c:pt idx="21">
                  <c:v>88.986000000000004</c:v>
                </c:pt>
                <c:pt idx="22">
                  <c:v>88.724999999999994</c:v>
                </c:pt>
                <c:pt idx="23">
                  <c:v>88.569000000000003</c:v>
                </c:pt>
                <c:pt idx="24">
                  <c:v>88.412000000000006</c:v>
                </c:pt>
                <c:pt idx="25">
                  <c:v>88.228999999999999</c:v>
                </c:pt>
                <c:pt idx="26">
                  <c:v>87.995000000000005</c:v>
                </c:pt>
                <c:pt idx="27">
                  <c:v>87.864000000000004</c:v>
                </c:pt>
                <c:pt idx="28">
                  <c:v>87.655000000000001</c:v>
                </c:pt>
                <c:pt idx="29">
                  <c:v>87.394000000000005</c:v>
                </c:pt>
                <c:pt idx="30">
                  <c:v>87.16</c:v>
                </c:pt>
                <c:pt idx="31">
                  <c:v>86.793999999999997</c:v>
                </c:pt>
                <c:pt idx="32">
                  <c:v>86.637</c:v>
                </c:pt>
                <c:pt idx="33">
                  <c:v>86.376000000000005</c:v>
                </c:pt>
                <c:pt idx="34">
                  <c:v>86.218999999999994</c:v>
                </c:pt>
                <c:pt idx="35">
                  <c:v>86.114999999999995</c:v>
                </c:pt>
                <c:pt idx="36">
                  <c:v>86.01</c:v>
                </c:pt>
                <c:pt idx="37">
                  <c:v>85.879000000000005</c:v>
                </c:pt>
                <c:pt idx="38">
                  <c:v>85.721999999999994</c:v>
                </c:pt>
                <c:pt idx="39">
                  <c:v>85.512</c:v>
                </c:pt>
                <c:pt idx="40">
                  <c:v>85.328999999999994</c:v>
                </c:pt>
                <c:pt idx="41">
                  <c:v>85.04</c:v>
                </c:pt>
                <c:pt idx="42">
                  <c:v>84.935000000000002</c:v>
                </c:pt>
                <c:pt idx="43">
                  <c:v>84.697999999999993</c:v>
                </c:pt>
                <c:pt idx="44">
                  <c:v>84.436000000000007</c:v>
                </c:pt>
                <c:pt idx="45">
                  <c:v>84.146000000000001</c:v>
                </c:pt>
                <c:pt idx="46">
                  <c:v>83.935000000000002</c:v>
                </c:pt>
                <c:pt idx="47">
                  <c:v>83.828999999999994</c:v>
                </c:pt>
                <c:pt idx="48">
                  <c:v>83.644000000000005</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1963198358523872"/>
          <c:y val="0.72321569840982625"/>
          <c:w val="0.79224382012937933"/>
          <c:h val="0.11792579829942053"/>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3495560366939259"/>
        </c:manualLayout>
      </c:layout>
      <c:scatterChart>
        <c:scatterStyle val="lineMarker"/>
        <c:varyColors val="0"/>
        <c:ser>
          <c:idx val="0"/>
          <c:order val="0"/>
          <c:tx>
            <c:strRef>
              <c:f>Sheet1!$B$1</c:f>
              <c:strCache>
                <c:ptCount val="1"/>
                <c:pt idx="0">
                  <c:v>&lt;-15 cm (N=76)</c:v>
                </c:pt>
              </c:strCache>
            </c:strRef>
          </c:tx>
          <c:spPr>
            <a:ln w="41275">
              <a:solidFill>
                <a:srgbClr val="003296"/>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96.052999999999997</c:v>
                </c:pt>
                <c:pt idx="2">
                  <c:v>96.052999999999997</c:v>
                </c:pt>
                <c:pt idx="3">
                  <c:v>94.736999999999995</c:v>
                </c:pt>
                <c:pt idx="4">
                  <c:v>92.105000000000004</c:v>
                </c:pt>
                <c:pt idx="5">
                  <c:v>92.105000000000004</c:v>
                </c:pt>
                <c:pt idx="6">
                  <c:v>92.105000000000004</c:v>
                </c:pt>
                <c:pt idx="7">
                  <c:v>92.105000000000004</c:v>
                </c:pt>
                <c:pt idx="8">
                  <c:v>92.105000000000004</c:v>
                </c:pt>
                <c:pt idx="9">
                  <c:v>90.789000000000001</c:v>
                </c:pt>
                <c:pt idx="10">
                  <c:v>90.789000000000001</c:v>
                </c:pt>
                <c:pt idx="11">
                  <c:v>90.789000000000001</c:v>
                </c:pt>
                <c:pt idx="12">
                  <c:v>89.474000000000004</c:v>
                </c:pt>
                <c:pt idx="13">
                  <c:v>89.474000000000004</c:v>
                </c:pt>
                <c:pt idx="14">
                  <c:v>86.841999999999999</c:v>
                </c:pt>
                <c:pt idx="15">
                  <c:v>86.841999999999999</c:v>
                </c:pt>
                <c:pt idx="16">
                  <c:v>86.841999999999999</c:v>
                </c:pt>
                <c:pt idx="17">
                  <c:v>86.841999999999999</c:v>
                </c:pt>
                <c:pt idx="18">
                  <c:v>86.841999999999999</c:v>
                </c:pt>
                <c:pt idx="19">
                  <c:v>85.525999999999996</c:v>
                </c:pt>
                <c:pt idx="20">
                  <c:v>85.525999999999996</c:v>
                </c:pt>
                <c:pt idx="21">
                  <c:v>85.525999999999996</c:v>
                </c:pt>
                <c:pt idx="22">
                  <c:v>85.525999999999996</c:v>
                </c:pt>
                <c:pt idx="23">
                  <c:v>85.525999999999996</c:v>
                </c:pt>
                <c:pt idx="24">
                  <c:v>85.525999999999996</c:v>
                </c:pt>
                <c:pt idx="25">
                  <c:v>85.525999999999996</c:v>
                </c:pt>
                <c:pt idx="26">
                  <c:v>85.525999999999996</c:v>
                </c:pt>
                <c:pt idx="27">
                  <c:v>85.525999999999996</c:v>
                </c:pt>
                <c:pt idx="28">
                  <c:v>84.210999999999999</c:v>
                </c:pt>
                <c:pt idx="29">
                  <c:v>84.210999999999999</c:v>
                </c:pt>
                <c:pt idx="30">
                  <c:v>84.210999999999999</c:v>
                </c:pt>
                <c:pt idx="31">
                  <c:v>84.210999999999999</c:v>
                </c:pt>
                <c:pt idx="32">
                  <c:v>84.210999999999999</c:v>
                </c:pt>
                <c:pt idx="33">
                  <c:v>84.210999999999999</c:v>
                </c:pt>
                <c:pt idx="34">
                  <c:v>84.210999999999999</c:v>
                </c:pt>
                <c:pt idx="35">
                  <c:v>84.210999999999999</c:v>
                </c:pt>
                <c:pt idx="36">
                  <c:v>84.210999999999999</c:v>
                </c:pt>
                <c:pt idx="37">
                  <c:v>84.210999999999999</c:v>
                </c:pt>
                <c:pt idx="38">
                  <c:v>84.210999999999999</c:v>
                </c:pt>
                <c:pt idx="39">
                  <c:v>84.210999999999999</c:v>
                </c:pt>
                <c:pt idx="40">
                  <c:v>84.210999999999999</c:v>
                </c:pt>
                <c:pt idx="41">
                  <c:v>84.210999999999999</c:v>
                </c:pt>
                <c:pt idx="42">
                  <c:v>82.894999999999996</c:v>
                </c:pt>
                <c:pt idx="43">
                  <c:v>82.894999999999996</c:v>
                </c:pt>
                <c:pt idx="44">
                  <c:v>82.894999999999996</c:v>
                </c:pt>
                <c:pt idx="45">
                  <c:v>82.894999999999996</c:v>
                </c:pt>
                <c:pt idx="46">
                  <c:v>82.894999999999996</c:v>
                </c:pt>
                <c:pt idx="47">
                  <c:v>82.894999999999996</c:v>
                </c:pt>
                <c:pt idx="48">
                  <c:v>82.894999999999996</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(N=662)</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98.036000000000001</c:v>
                </c:pt>
                <c:pt idx="2">
                  <c:v>96.825000000000003</c:v>
                </c:pt>
                <c:pt idx="3">
                  <c:v>96.067999999999998</c:v>
                </c:pt>
                <c:pt idx="4">
                  <c:v>94.248999999999995</c:v>
                </c:pt>
                <c:pt idx="5">
                  <c:v>93.188000000000002</c:v>
                </c:pt>
                <c:pt idx="6">
                  <c:v>92.731999999999999</c:v>
                </c:pt>
                <c:pt idx="7">
                  <c:v>92.125</c:v>
                </c:pt>
                <c:pt idx="8">
                  <c:v>91.215000000000003</c:v>
                </c:pt>
                <c:pt idx="9">
                  <c:v>90.911000000000001</c:v>
                </c:pt>
                <c:pt idx="10">
                  <c:v>90.150999999999996</c:v>
                </c:pt>
                <c:pt idx="11">
                  <c:v>89.694999999999993</c:v>
                </c:pt>
                <c:pt idx="12">
                  <c:v>88.933999999999997</c:v>
                </c:pt>
                <c:pt idx="13">
                  <c:v>88.781999999999996</c:v>
                </c:pt>
                <c:pt idx="14">
                  <c:v>88.63</c:v>
                </c:pt>
                <c:pt idx="15">
                  <c:v>88.174000000000007</c:v>
                </c:pt>
                <c:pt idx="16">
                  <c:v>87.87</c:v>
                </c:pt>
                <c:pt idx="17">
                  <c:v>87.718000000000004</c:v>
                </c:pt>
                <c:pt idx="18">
                  <c:v>87.414000000000001</c:v>
                </c:pt>
                <c:pt idx="19">
                  <c:v>86.957999999999998</c:v>
                </c:pt>
                <c:pt idx="20">
                  <c:v>86.501000000000005</c:v>
                </c:pt>
                <c:pt idx="21">
                  <c:v>86.197000000000003</c:v>
                </c:pt>
                <c:pt idx="22">
                  <c:v>85.74</c:v>
                </c:pt>
                <c:pt idx="23">
                  <c:v>85.283000000000001</c:v>
                </c:pt>
                <c:pt idx="24">
                  <c:v>85.13</c:v>
                </c:pt>
                <c:pt idx="25">
                  <c:v>84.673000000000002</c:v>
                </c:pt>
                <c:pt idx="26">
                  <c:v>84.215000000000003</c:v>
                </c:pt>
                <c:pt idx="27">
                  <c:v>83.91</c:v>
                </c:pt>
                <c:pt idx="28">
                  <c:v>83.605000000000004</c:v>
                </c:pt>
                <c:pt idx="29">
                  <c:v>83.451999999999998</c:v>
                </c:pt>
                <c:pt idx="30">
                  <c:v>83.147000000000006</c:v>
                </c:pt>
                <c:pt idx="31">
                  <c:v>82.841999999999999</c:v>
                </c:pt>
                <c:pt idx="32">
                  <c:v>82.841999999999999</c:v>
                </c:pt>
                <c:pt idx="33">
                  <c:v>82.688999999999993</c:v>
                </c:pt>
                <c:pt idx="34">
                  <c:v>82.384</c:v>
                </c:pt>
                <c:pt idx="35">
                  <c:v>82.231999999999999</c:v>
                </c:pt>
                <c:pt idx="36">
                  <c:v>82.231999999999999</c:v>
                </c:pt>
                <c:pt idx="37">
                  <c:v>81.927000000000007</c:v>
                </c:pt>
                <c:pt idx="38">
                  <c:v>81.774000000000001</c:v>
                </c:pt>
                <c:pt idx="39">
                  <c:v>81.620999999999995</c:v>
                </c:pt>
                <c:pt idx="40">
                  <c:v>81.468000000000004</c:v>
                </c:pt>
                <c:pt idx="41">
                  <c:v>81.161000000000001</c:v>
                </c:pt>
                <c:pt idx="42">
                  <c:v>81.007999999999996</c:v>
                </c:pt>
                <c:pt idx="43">
                  <c:v>80.548000000000002</c:v>
                </c:pt>
                <c:pt idx="44">
                  <c:v>80.394000000000005</c:v>
                </c:pt>
                <c:pt idx="45">
                  <c:v>79.626999999999995</c:v>
                </c:pt>
                <c:pt idx="46">
                  <c:v>79.319999999999993</c:v>
                </c:pt>
                <c:pt idx="47">
                  <c:v>79.167000000000002</c:v>
                </c:pt>
                <c:pt idx="48">
                  <c:v>78.858999999999995</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(N=2,260)</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98.228999999999999</c:v>
                </c:pt>
                <c:pt idx="2">
                  <c:v>96.942999999999998</c:v>
                </c:pt>
                <c:pt idx="3">
                  <c:v>96.012</c:v>
                </c:pt>
                <c:pt idx="4">
                  <c:v>95.168000000000006</c:v>
                </c:pt>
                <c:pt idx="5">
                  <c:v>94.501000000000005</c:v>
                </c:pt>
                <c:pt idx="6">
                  <c:v>94.055999999999997</c:v>
                </c:pt>
                <c:pt idx="7">
                  <c:v>93.343000000000004</c:v>
                </c:pt>
                <c:pt idx="8">
                  <c:v>93.031000000000006</c:v>
                </c:pt>
                <c:pt idx="9">
                  <c:v>92.674999999999997</c:v>
                </c:pt>
                <c:pt idx="10">
                  <c:v>92.183999999999997</c:v>
                </c:pt>
                <c:pt idx="11">
                  <c:v>92.004999999999995</c:v>
                </c:pt>
                <c:pt idx="12">
                  <c:v>91.647999999999996</c:v>
                </c:pt>
                <c:pt idx="13">
                  <c:v>91.290999999999997</c:v>
                </c:pt>
                <c:pt idx="14">
                  <c:v>90.844999999999999</c:v>
                </c:pt>
                <c:pt idx="15">
                  <c:v>90.620999999999995</c:v>
                </c:pt>
                <c:pt idx="16">
                  <c:v>90.397999999999996</c:v>
                </c:pt>
                <c:pt idx="17">
                  <c:v>89.995999999999995</c:v>
                </c:pt>
                <c:pt idx="18">
                  <c:v>89.861000000000004</c:v>
                </c:pt>
                <c:pt idx="19">
                  <c:v>89.727000000000004</c:v>
                </c:pt>
                <c:pt idx="20">
                  <c:v>89.323999999999998</c:v>
                </c:pt>
                <c:pt idx="21">
                  <c:v>89.100999999999999</c:v>
                </c:pt>
                <c:pt idx="22">
                  <c:v>88.653000000000006</c:v>
                </c:pt>
                <c:pt idx="23">
                  <c:v>88.429000000000002</c:v>
                </c:pt>
                <c:pt idx="24">
                  <c:v>88.116</c:v>
                </c:pt>
                <c:pt idx="25">
                  <c:v>87.757999999999996</c:v>
                </c:pt>
                <c:pt idx="26">
                  <c:v>87.444999999999993</c:v>
                </c:pt>
                <c:pt idx="27">
                  <c:v>87.221000000000004</c:v>
                </c:pt>
                <c:pt idx="28">
                  <c:v>87.132000000000005</c:v>
                </c:pt>
                <c:pt idx="29">
                  <c:v>87.087000000000003</c:v>
                </c:pt>
                <c:pt idx="30">
                  <c:v>86.863</c:v>
                </c:pt>
                <c:pt idx="31">
                  <c:v>86.683000000000007</c:v>
                </c:pt>
                <c:pt idx="32">
                  <c:v>86.504000000000005</c:v>
                </c:pt>
                <c:pt idx="33">
                  <c:v>86.414000000000001</c:v>
                </c:pt>
                <c:pt idx="34">
                  <c:v>86.323999999999998</c:v>
                </c:pt>
                <c:pt idx="35">
                  <c:v>85.965000000000003</c:v>
                </c:pt>
                <c:pt idx="36">
                  <c:v>85.650999999999996</c:v>
                </c:pt>
                <c:pt idx="37">
                  <c:v>85.427000000000007</c:v>
                </c:pt>
                <c:pt idx="38">
                  <c:v>85.201999999999998</c:v>
                </c:pt>
                <c:pt idx="39">
                  <c:v>85.022999999999996</c:v>
                </c:pt>
                <c:pt idx="40">
                  <c:v>84.888000000000005</c:v>
                </c:pt>
                <c:pt idx="41">
                  <c:v>84.528999999999996</c:v>
                </c:pt>
                <c:pt idx="42">
                  <c:v>84.304000000000002</c:v>
                </c:pt>
                <c:pt idx="43">
                  <c:v>84.034999999999997</c:v>
                </c:pt>
                <c:pt idx="44">
                  <c:v>83.9</c:v>
                </c:pt>
                <c:pt idx="45">
                  <c:v>83.674000000000007</c:v>
                </c:pt>
                <c:pt idx="46">
                  <c:v>83.358999999999995</c:v>
                </c:pt>
                <c:pt idx="47">
                  <c:v>83.087999999999994</c:v>
                </c:pt>
                <c:pt idx="48">
                  <c:v>82.861000000000004</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(N=2,592)</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97.876000000000005</c:v>
                </c:pt>
                <c:pt idx="2">
                  <c:v>96.867999999999995</c:v>
                </c:pt>
                <c:pt idx="3">
                  <c:v>96.016000000000005</c:v>
                </c:pt>
                <c:pt idx="4">
                  <c:v>95.55</c:v>
                </c:pt>
                <c:pt idx="5">
                  <c:v>95.045000000000002</c:v>
                </c:pt>
                <c:pt idx="6">
                  <c:v>94.656999999999996</c:v>
                </c:pt>
                <c:pt idx="7">
                  <c:v>94.228999999999999</c:v>
                </c:pt>
                <c:pt idx="8">
                  <c:v>93.88</c:v>
                </c:pt>
                <c:pt idx="9">
                  <c:v>93.296999999999997</c:v>
                </c:pt>
                <c:pt idx="10">
                  <c:v>92.984999999999999</c:v>
                </c:pt>
                <c:pt idx="11">
                  <c:v>92.519000000000005</c:v>
                </c:pt>
                <c:pt idx="12">
                  <c:v>92.168999999999997</c:v>
                </c:pt>
                <c:pt idx="13">
                  <c:v>91.78</c:v>
                </c:pt>
                <c:pt idx="14">
                  <c:v>91.546999999999997</c:v>
                </c:pt>
                <c:pt idx="15">
                  <c:v>91.43</c:v>
                </c:pt>
                <c:pt idx="16">
                  <c:v>91.234999999999999</c:v>
                </c:pt>
                <c:pt idx="17">
                  <c:v>91.040999999999997</c:v>
                </c:pt>
                <c:pt idx="18">
                  <c:v>91.040999999999997</c:v>
                </c:pt>
                <c:pt idx="19">
                  <c:v>90.73</c:v>
                </c:pt>
                <c:pt idx="20">
                  <c:v>90.691000000000003</c:v>
                </c:pt>
                <c:pt idx="21">
                  <c:v>90.418000000000006</c:v>
                </c:pt>
                <c:pt idx="22">
                  <c:v>90.185000000000002</c:v>
                </c:pt>
                <c:pt idx="23">
                  <c:v>89.951999999999998</c:v>
                </c:pt>
                <c:pt idx="24">
                  <c:v>89.873999999999995</c:v>
                </c:pt>
                <c:pt idx="25">
                  <c:v>89.679000000000002</c:v>
                </c:pt>
                <c:pt idx="26">
                  <c:v>89.328999999999994</c:v>
                </c:pt>
                <c:pt idx="27">
                  <c:v>89.173000000000002</c:v>
                </c:pt>
                <c:pt idx="28">
                  <c:v>88.822999999999993</c:v>
                </c:pt>
                <c:pt idx="29">
                  <c:v>88.433999999999997</c:v>
                </c:pt>
                <c:pt idx="30">
                  <c:v>88.278999999999996</c:v>
                </c:pt>
                <c:pt idx="31">
                  <c:v>88.200999999999993</c:v>
                </c:pt>
                <c:pt idx="32">
                  <c:v>88.006</c:v>
                </c:pt>
                <c:pt idx="33">
                  <c:v>87.539000000000001</c:v>
                </c:pt>
                <c:pt idx="34">
                  <c:v>87.305000000000007</c:v>
                </c:pt>
                <c:pt idx="35">
                  <c:v>86.994</c:v>
                </c:pt>
                <c:pt idx="36">
                  <c:v>86.876999999999995</c:v>
                </c:pt>
                <c:pt idx="37">
                  <c:v>86.564999999999998</c:v>
                </c:pt>
                <c:pt idx="38">
                  <c:v>86.409000000000006</c:v>
                </c:pt>
                <c:pt idx="39">
                  <c:v>86.135999999999996</c:v>
                </c:pt>
                <c:pt idx="40">
                  <c:v>85.94</c:v>
                </c:pt>
                <c:pt idx="41">
                  <c:v>85.784000000000006</c:v>
                </c:pt>
                <c:pt idx="42">
                  <c:v>85.628</c:v>
                </c:pt>
                <c:pt idx="43">
                  <c:v>85.394000000000005</c:v>
                </c:pt>
                <c:pt idx="44">
                  <c:v>85.394000000000005</c:v>
                </c:pt>
                <c:pt idx="45">
                  <c:v>85.159000000000006</c:v>
                </c:pt>
                <c:pt idx="46">
                  <c:v>84.924000000000007</c:v>
                </c:pt>
                <c:pt idx="47">
                  <c:v>84.807000000000002</c:v>
                </c:pt>
                <c:pt idx="48">
                  <c:v>84.492000000000004</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(N=1,062)</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97.644999999999996</c:v>
                </c:pt>
                <c:pt idx="2">
                  <c:v>96.605999999999995</c:v>
                </c:pt>
                <c:pt idx="3">
                  <c:v>96.039000000000001</c:v>
                </c:pt>
                <c:pt idx="4">
                  <c:v>95.283000000000001</c:v>
                </c:pt>
                <c:pt idx="5">
                  <c:v>94.808999999999997</c:v>
                </c:pt>
                <c:pt idx="6">
                  <c:v>94.146000000000001</c:v>
                </c:pt>
                <c:pt idx="7">
                  <c:v>93.673000000000002</c:v>
                </c:pt>
                <c:pt idx="8">
                  <c:v>93.388999999999996</c:v>
                </c:pt>
                <c:pt idx="9">
                  <c:v>93.293999999999997</c:v>
                </c:pt>
                <c:pt idx="10">
                  <c:v>92.82</c:v>
                </c:pt>
                <c:pt idx="11">
                  <c:v>92.724999999999994</c:v>
                </c:pt>
                <c:pt idx="12">
                  <c:v>92.44</c:v>
                </c:pt>
                <c:pt idx="13">
                  <c:v>92.25</c:v>
                </c:pt>
                <c:pt idx="14">
                  <c:v>92.06</c:v>
                </c:pt>
                <c:pt idx="15">
                  <c:v>91.68</c:v>
                </c:pt>
                <c:pt idx="16">
                  <c:v>91.584999999999994</c:v>
                </c:pt>
                <c:pt idx="17">
                  <c:v>91.203999999999994</c:v>
                </c:pt>
                <c:pt idx="18">
                  <c:v>91.013999999999996</c:v>
                </c:pt>
                <c:pt idx="19">
                  <c:v>90.728999999999999</c:v>
                </c:pt>
                <c:pt idx="20">
                  <c:v>90.728999999999999</c:v>
                </c:pt>
                <c:pt idx="21">
                  <c:v>90.063000000000002</c:v>
                </c:pt>
                <c:pt idx="22">
                  <c:v>89.968000000000004</c:v>
                </c:pt>
                <c:pt idx="23">
                  <c:v>89.873000000000005</c:v>
                </c:pt>
                <c:pt idx="24">
                  <c:v>89.587999999999994</c:v>
                </c:pt>
                <c:pt idx="25">
                  <c:v>89.397000000000006</c:v>
                </c:pt>
                <c:pt idx="26">
                  <c:v>89.302000000000007</c:v>
                </c:pt>
                <c:pt idx="27">
                  <c:v>89.111999999999995</c:v>
                </c:pt>
                <c:pt idx="28">
                  <c:v>88.637</c:v>
                </c:pt>
                <c:pt idx="29">
                  <c:v>88.161000000000001</c:v>
                </c:pt>
                <c:pt idx="30">
                  <c:v>87.781000000000006</c:v>
                </c:pt>
                <c:pt idx="31">
                  <c:v>87.495000000000005</c:v>
                </c:pt>
                <c:pt idx="32">
                  <c:v>87.4</c:v>
                </c:pt>
                <c:pt idx="33">
                  <c:v>87.114999999999995</c:v>
                </c:pt>
                <c:pt idx="34">
                  <c:v>86.638999999999996</c:v>
                </c:pt>
                <c:pt idx="35">
                  <c:v>86.543999999999997</c:v>
                </c:pt>
                <c:pt idx="36">
                  <c:v>86.448999999999998</c:v>
                </c:pt>
                <c:pt idx="37">
                  <c:v>86.067999999999998</c:v>
                </c:pt>
                <c:pt idx="38">
                  <c:v>85.783000000000001</c:v>
                </c:pt>
                <c:pt idx="39">
                  <c:v>85.497</c:v>
                </c:pt>
                <c:pt idx="40">
                  <c:v>85.114999999999995</c:v>
                </c:pt>
                <c:pt idx="41">
                  <c:v>84.733000000000004</c:v>
                </c:pt>
                <c:pt idx="42">
                  <c:v>84.638000000000005</c:v>
                </c:pt>
                <c:pt idx="43">
                  <c:v>84.447000000000003</c:v>
                </c:pt>
                <c:pt idx="44">
                  <c:v>84.063999999999993</c:v>
                </c:pt>
                <c:pt idx="45">
                  <c:v>83.968999999999994</c:v>
                </c:pt>
                <c:pt idx="46">
                  <c:v>83.682000000000002</c:v>
                </c:pt>
                <c:pt idx="47">
                  <c:v>83.585999999999999</c:v>
                </c:pt>
                <c:pt idx="48">
                  <c:v>83.296999999999997</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0853026268143271"/>
          <c:w val="0.79777430064831634"/>
          <c:h val="0.13261116999607714"/>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cm (N=340)</c:v>
                </c:pt>
              </c:strCache>
            </c:strRef>
          </c:tx>
          <c:spPr>
            <a:ln w="41275">
              <a:solidFill>
                <a:srgbClr val="003296"/>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98.822999999999993</c:v>
                </c:pt>
                <c:pt idx="2">
                  <c:v>97.647000000000006</c:v>
                </c:pt>
                <c:pt idx="3">
                  <c:v>96.468999999999994</c:v>
                </c:pt>
                <c:pt idx="4">
                  <c:v>95.289000000000001</c:v>
                </c:pt>
                <c:pt idx="5">
                  <c:v>93.813000000000002</c:v>
                </c:pt>
                <c:pt idx="6">
                  <c:v>93.516000000000005</c:v>
                </c:pt>
                <c:pt idx="7">
                  <c:v>93.216999999999999</c:v>
                </c:pt>
                <c:pt idx="8">
                  <c:v>92.918000000000006</c:v>
                </c:pt>
                <c:pt idx="9">
                  <c:v>92.019000000000005</c:v>
                </c:pt>
                <c:pt idx="10">
                  <c:v>92.019000000000005</c:v>
                </c:pt>
                <c:pt idx="11">
                  <c:v>91.718999999999994</c:v>
                </c:pt>
                <c:pt idx="12">
                  <c:v>90.52</c:v>
                </c:pt>
                <c:pt idx="13">
                  <c:v>89.320999999999998</c:v>
                </c:pt>
                <c:pt idx="14">
                  <c:v>89.021000000000001</c:v>
                </c:pt>
                <c:pt idx="15">
                  <c:v>86.903000000000006</c:v>
                </c:pt>
                <c:pt idx="16">
                  <c:v>85.691999999999993</c:v>
                </c:pt>
                <c:pt idx="17">
                  <c:v>85.691999999999993</c:v>
                </c:pt>
                <c:pt idx="18">
                  <c:v>85.388999999999996</c:v>
                </c:pt>
                <c:pt idx="19">
                  <c:v>84.784000000000006</c:v>
                </c:pt>
                <c:pt idx="20">
                  <c:v>84.480999999999995</c:v>
                </c:pt>
                <c:pt idx="21">
                  <c:v>83.572000000000003</c:v>
                </c:pt>
                <c:pt idx="22">
                  <c:v>83.27</c:v>
                </c:pt>
                <c:pt idx="23">
                  <c:v>82.965999999999994</c:v>
                </c:pt>
                <c:pt idx="24">
                  <c:v>82.965999999999994</c:v>
                </c:pt>
                <c:pt idx="25">
                  <c:v>82.965999999999994</c:v>
                </c:pt>
                <c:pt idx="26">
                  <c:v>82.965999999999994</c:v>
                </c:pt>
                <c:pt idx="27">
                  <c:v>82.355999999999995</c:v>
                </c:pt>
                <c:pt idx="28">
                  <c:v>81.745999999999995</c:v>
                </c:pt>
                <c:pt idx="29">
                  <c:v>81.135999999999996</c:v>
                </c:pt>
                <c:pt idx="30">
                  <c:v>80.831000000000003</c:v>
                </c:pt>
                <c:pt idx="31">
                  <c:v>80.831000000000003</c:v>
                </c:pt>
                <c:pt idx="32">
                  <c:v>80.522999999999996</c:v>
                </c:pt>
                <c:pt idx="33">
                  <c:v>80.522999999999996</c:v>
                </c:pt>
                <c:pt idx="34">
                  <c:v>80.215000000000003</c:v>
                </c:pt>
                <c:pt idx="35">
                  <c:v>79.597999999999999</c:v>
                </c:pt>
                <c:pt idx="36">
                  <c:v>79.289000000000001</c:v>
                </c:pt>
                <c:pt idx="37">
                  <c:v>78.364000000000004</c:v>
                </c:pt>
                <c:pt idx="38">
                  <c:v>78.054000000000002</c:v>
                </c:pt>
                <c:pt idx="39">
                  <c:v>77.120999999999995</c:v>
                </c:pt>
                <c:pt idx="40">
                  <c:v>76.498999999999995</c:v>
                </c:pt>
                <c:pt idx="41">
                  <c:v>76.188000000000002</c:v>
                </c:pt>
                <c:pt idx="42">
                  <c:v>75.876999999999995</c:v>
                </c:pt>
                <c:pt idx="43">
                  <c:v>75.254999999999995</c:v>
                </c:pt>
                <c:pt idx="44">
                  <c:v>75.254999999999995</c:v>
                </c:pt>
                <c:pt idx="45">
                  <c:v>74.942999999999998</c:v>
                </c:pt>
                <c:pt idx="46">
                  <c:v>74.631</c:v>
                </c:pt>
                <c:pt idx="47">
                  <c:v>74.317999999999998</c:v>
                </c:pt>
                <c:pt idx="48">
                  <c:v>74.317999999999998</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(N=1,454)</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98.554000000000002</c:v>
                </c:pt>
                <c:pt idx="2">
                  <c:v>97.518000000000001</c:v>
                </c:pt>
                <c:pt idx="3">
                  <c:v>96.34</c:v>
                </c:pt>
                <c:pt idx="4">
                  <c:v>95.23</c:v>
                </c:pt>
                <c:pt idx="5">
                  <c:v>94.326999999999998</c:v>
                </c:pt>
                <c:pt idx="6">
                  <c:v>93.84</c:v>
                </c:pt>
                <c:pt idx="7">
                  <c:v>93.421999999999997</c:v>
                </c:pt>
                <c:pt idx="8">
                  <c:v>93.004000000000005</c:v>
                </c:pt>
                <c:pt idx="9">
                  <c:v>92.305000000000007</c:v>
                </c:pt>
                <c:pt idx="10">
                  <c:v>92.234999999999999</c:v>
                </c:pt>
                <c:pt idx="11">
                  <c:v>91.745000000000005</c:v>
                </c:pt>
                <c:pt idx="12">
                  <c:v>91.254999999999995</c:v>
                </c:pt>
                <c:pt idx="13">
                  <c:v>91.114999999999995</c:v>
                </c:pt>
                <c:pt idx="14">
                  <c:v>90.694999999999993</c:v>
                </c:pt>
                <c:pt idx="15">
                  <c:v>90.483999999999995</c:v>
                </c:pt>
                <c:pt idx="16">
                  <c:v>90.414000000000001</c:v>
                </c:pt>
                <c:pt idx="17">
                  <c:v>90.203000000000003</c:v>
                </c:pt>
                <c:pt idx="18">
                  <c:v>89.921999999999997</c:v>
                </c:pt>
                <c:pt idx="19">
                  <c:v>89.57</c:v>
                </c:pt>
                <c:pt idx="20">
                  <c:v>89.218000000000004</c:v>
                </c:pt>
                <c:pt idx="21">
                  <c:v>88.866</c:v>
                </c:pt>
                <c:pt idx="22">
                  <c:v>88.584000000000003</c:v>
                </c:pt>
                <c:pt idx="23">
                  <c:v>88.442999999999998</c:v>
                </c:pt>
                <c:pt idx="24">
                  <c:v>87.739000000000004</c:v>
                </c:pt>
                <c:pt idx="25">
                  <c:v>87.176000000000002</c:v>
                </c:pt>
                <c:pt idx="26">
                  <c:v>86.823999999999998</c:v>
                </c:pt>
                <c:pt idx="27">
                  <c:v>86.823999999999998</c:v>
                </c:pt>
                <c:pt idx="28">
                  <c:v>86.542000000000002</c:v>
                </c:pt>
                <c:pt idx="29">
                  <c:v>86.19</c:v>
                </c:pt>
                <c:pt idx="30">
                  <c:v>85.908000000000001</c:v>
                </c:pt>
                <c:pt idx="31">
                  <c:v>85.414000000000001</c:v>
                </c:pt>
                <c:pt idx="32">
                  <c:v>85.132000000000005</c:v>
                </c:pt>
                <c:pt idx="33">
                  <c:v>85.132000000000005</c:v>
                </c:pt>
                <c:pt idx="34">
                  <c:v>84.991</c:v>
                </c:pt>
                <c:pt idx="35">
                  <c:v>84.424999999999997</c:v>
                </c:pt>
                <c:pt idx="36">
                  <c:v>84</c:v>
                </c:pt>
                <c:pt idx="37">
                  <c:v>83.716999999999999</c:v>
                </c:pt>
                <c:pt idx="38">
                  <c:v>83.504000000000005</c:v>
                </c:pt>
                <c:pt idx="39">
                  <c:v>83.149000000000001</c:v>
                </c:pt>
                <c:pt idx="40">
                  <c:v>83.007000000000005</c:v>
                </c:pt>
                <c:pt idx="41">
                  <c:v>82.793999999999997</c:v>
                </c:pt>
                <c:pt idx="42">
                  <c:v>82.652000000000001</c:v>
                </c:pt>
                <c:pt idx="43">
                  <c:v>82.367999999999995</c:v>
                </c:pt>
                <c:pt idx="44">
                  <c:v>81.94</c:v>
                </c:pt>
                <c:pt idx="45">
                  <c:v>81.510999999999996</c:v>
                </c:pt>
                <c:pt idx="46">
                  <c:v>81.367999999999995</c:v>
                </c:pt>
                <c:pt idx="47">
                  <c:v>81.078999999999994</c:v>
                </c:pt>
                <c:pt idx="48">
                  <c:v>80.569000000000003</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(N=2,707)</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98.484999999999999</c:v>
                </c:pt>
                <c:pt idx="2">
                  <c:v>97.224999999999994</c:v>
                </c:pt>
                <c:pt idx="3">
                  <c:v>96.372</c:v>
                </c:pt>
                <c:pt idx="4">
                  <c:v>95.701999999999998</c:v>
                </c:pt>
                <c:pt idx="5">
                  <c:v>94.956000000000003</c:v>
                </c:pt>
                <c:pt idx="6">
                  <c:v>94.433999999999997</c:v>
                </c:pt>
                <c:pt idx="7">
                  <c:v>93.947999999999993</c:v>
                </c:pt>
                <c:pt idx="8">
                  <c:v>93.573999999999998</c:v>
                </c:pt>
                <c:pt idx="9">
                  <c:v>93.05</c:v>
                </c:pt>
                <c:pt idx="10">
                  <c:v>92.563000000000002</c:v>
                </c:pt>
                <c:pt idx="11">
                  <c:v>91.963999999999999</c:v>
                </c:pt>
                <c:pt idx="12">
                  <c:v>91.551000000000002</c:v>
                </c:pt>
                <c:pt idx="13">
                  <c:v>91.102000000000004</c:v>
                </c:pt>
                <c:pt idx="14">
                  <c:v>90.802000000000007</c:v>
                </c:pt>
                <c:pt idx="15">
                  <c:v>90.39</c:v>
                </c:pt>
                <c:pt idx="16">
                  <c:v>90.052999999999997</c:v>
                </c:pt>
                <c:pt idx="17">
                  <c:v>89.64</c:v>
                </c:pt>
                <c:pt idx="18">
                  <c:v>89.415000000000006</c:v>
                </c:pt>
                <c:pt idx="19">
                  <c:v>88.927000000000007</c:v>
                </c:pt>
                <c:pt idx="20">
                  <c:v>88.325999999999993</c:v>
                </c:pt>
                <c:pt idx="21">
                  <c:v>88.063000000000002</c:v>
                </c:pt>
                <c:pt idx="22">
                  <c:v>88.025999999999996</c:v>
                </c:pt>
                <c:pt idx="23">
                  <c:v>87.498999999999995</c:v>
                </c:pt>
                <c:pt idx="24">
                  <c:v>87.311000000000007</c:v>
                </c:pt>
                <c:pt idx="25">
                  <c:v>87.084999999999994</c:v>
                </c:pt>
                <c:pt idx="26">
                  <c:v>86.783000000000001</c:v>
                </c:pt>
                <c:pt idx="27">
                  <c:v>86.367999999999995</c:v>
                </c:pt>
                <c:pt idx="28">
                  <c:v>85.991</c:v>
                </c:pt>
                <c:pt idx="29">
                  <c:v>85.387</c:v>
                </c:pt>
                <c:pt idx="30">
                  <c:v>85.161000000000001</c:v>
                </c:pt>
                <c:pt idx="31">
                  <c:v>84.896000000000001</c:v>
                </c:pt>
                <c:pt idx="32">
                  <c:v>84.405000000000001</c:v>
                </c:pt>
                <c:pt idx="33">
                  <c:v>84.177999999999997</c:v>
                </c:pt>
                <c:pt idx="34">
                  <c:v>83.950999999999993</c:v>
                </c:pt>
                <c:pt idx="35">
                  <c:v>83.61</c:v>
                </c:pt>
                <c:pt idx="36">
                  <c:v>83.308000000000007</c:v>
                </c:pt>
                <c:pt idx="37">
                  <c:v>83.004999999999995</c:v>
                </c:pt>
                <c:pt idx="38">
                  <c:v>82.74</c:v>
                </c:pt>
                <c:pt idx="39">
                  <c:v>82.361000000000004</c:v>
                </c:pt>
                <c:pt idx="40">
                  <c:v>82.132999999999996</c:v>
                </c:pt>
                <c:pt idx="41">
                  <c:v>81.754000000000005</c:v>
                </c:pt>
                <c:pt idx="42">
                  <c:v>81.525999999999996</c:v>
                </c:pt>
                <c:pt idx="43">
                  <c:v>81.412000000000006</c:v>
                </c:pt>
                <c:pt idx="44">
                  <c:v>81.298000000000002</c:v>
                </c:pt>
                <c:pt idx="45">
                  <c:v>80.915000000000006</c:v>
                </c:pt>
                <c:pt idx="46">
                  <c:v>80.762</c:v>
                </c:pt>
                <c:pt idx="47">
                  <c:v>80.722999999999999</c:v>
                </c:pt>
                <c:pt idx="48">
                  <c:v>80.646000000000001</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(N=1,571)</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98.216999999999999</c:v>
                </c:pt>
                <c:pt idx="2">
                  <c:v>96.878</c:v>
                </c:pt>
                <c:pt idx="3">
                  <c:v>96.174999999999997</c:v>
                </c:pt>
                <c:pt idx="4">
                  <c:v>94.768000000000001</c:v>
                </c:pt>
                <c:pt idx="5">
                  <c:v>94.191999999999993</c:v>
                </c:pt>
                <c:pt idx="6">
                  <c:v>93.742999999999995</c:v>
                </c:pt>
                <c:pt idx="7">
                  <c:v>93.227999999999994</c:v>
                </c:pt>
                <c:pt idx="8">
                  <c:v>92.778000000000006</c:v>
                </c:pt>
                <c:pt idx="9">
                  <c:v>92.391999999999996</c:v>
                </c:pt>
                <c:pt idx="10">
                  <c:v>92.006</c:v>
                </c:pt>
                <c:pt idx="11">
                  <c:v>91.748999999999995</c:v>
                </c:pt>
                <c:pt idx="12">
                  <c:v>91.62</c:v>
                </c:pt>
                <c:pt idx="13">
                  <c:v>91.233999999999995</c:v>
                </c:pt>
                <c:pt idx="14">
                  <c:v>90.718999999999994</c:v>
                </c:pt>
                <c:pt idx="15">
                  <c:v>90.590999999999994</c:v>
                </c:pt>
                <c:pt idx="16">
                  <c:v>90.203999999999994</c:v>
                </c:pt>
                <c:pt idx="17">
                  <c:v>89.882000000000005</c:v>
                </c:pt>
                <c:pt idx="18">
                  <c:v>89.753</c:v>
                </c:pt>
                <c:pt idx="19">
                  <c:v>89.623999999999995</c:v>
                </c:pt>
                <c:pt idx="20">
                  <c:v>89.301000000000002</c:v>
                </c:pt>
                <c:pt idx="21">
                  <c:v>88.849000000000004</c:v>
                </c:pt>
                <c:pt idx="22">
                  <c:v>88.59</c:v>
                </c:pt>
                <c:pt idx="23">
                  <c:v>88.396000000000001</c:v>
                </c:pt>
                <c:pt idx="24">
                  <c:v>88.201999999999998</c:v>
                </c:pt>
                <c:pt idx="25">
                  <c:v>88.007999999999996</c:v>
                </c:pt>
                <c:pt idx="26">
                  <c:v>88.007999999999996</c:v>
                </c:pt>
                <c:pt idx="27">
                  <c:v>87.619</c:v>
                </c:pt>
                <c:pt idx="28">
                  <c:v>87.489000000000004</c:v>
                </c:pt>
                <c:pt idx="29">
                  <c:v>87.293999999999997</c:v>
                </c:pt>
                <c:pt idx="30">
                  <c:v>86.838999999999999</c:v>
                </c:pt>
                <c:pt idx="31">
                  <c:v>86.578999999999994</c:v>
                </c:pt>
                <c:pt idx="32">
                  <c:v>86.384</c:v>
                </c:pt>
                <c:pt idx="33">
                  <c:v>86.188999999999993</c:v>
                </c:pt>
                <c:pt idx="34">
                  <c:v>85.929000000000002</c:v>
                </c:pt>
                <c:pt idx="35">
                  <c:v>85.668999999999997</c:v>
                </c:pt>
                <c:pt idx="36">
                  <c:v>85.343999999999994</c:v>
                </c:pt>
                <c:pt idx="37">
                  <c:v>85.018000000000001</c:v>
                </c:pt>
                <c:pt idx="38">
                  <c:v>84.691999999999993</c:v>
                </c:pt>
                <c:pt idx="39">
                  <c:v>84.430999999999997</c:v>
                </c:pt>
                <c:pt idx="40">
                  <c:v>84.234999999999999</c:v>
                </c:pt>
                <c:pt idx="41">
                  <c:v>83.908000000000001</c:v>
                </c:pt>
                <c:pt idx="42">
                  <c:v>83.516000000000005</c:v>
                </c:pt>
                <c:pt idx="43">
                  <c:v>83.122</c:v>
                </c:pt>
                <c:pt idx="44">
                  <c:v>83.122</c:v>
                </c:pt>
                <c:pt idx="45">
                  <c:v>82.662999999999997</c:v>
                </c:pt>
                <c:pt idx="46">
                  <c:v>82.596999999999994</c:v>
                </c:pt>
                <c:pt idx="47">
                  <c:v>82.465999999999994</c:v>
                </c:pt>
                <c:pt idx="48">
                  <c:v>82.134</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(N=304)</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96.382000000000005</c:v>
                </c:pt>
                <c:pt idx="2">
                  <c:v>93.75</c:v>
                </c:pt>
                <c:pt idx="3">
                  <c:v>92.763000000000005</c:v>
                </c:pt>
                <c:pt idx="4">
                  <c:v>91.117999999999995</c:v>
                </c:pt>
                <c:pt idx="5">
                  <c:v>89.798000000000002</c:v>
                </c:pt>
                <c:pt idx="6">
                  <c:v>89.465999999999994</c:v>
                </c:pt>
                <c:pt idx="7">
                  <c:v>88.804000000000002</c:v>
                </c:pt>
                <c:pt idx="8">
                  <c:v>88.804000000000002</c:v>
                </c:pt>
                <c:pt idx="9">
                  <c:v>88.471000000000004</c:v>
                </c:pt>
                <c:pt idx="10">
                  <c:v>88.471000000000004</c:v>
                </c:pt>
                <c:pt idx="11">
                  <c:v>88.471000000000004</c:v>
                </c:pt>
                <c:pt idx="12">
                  <c:v>88.471000000000004</c:v>
                </c:pt>
                <c:pt idx="13">
                  <c:v>88.471000000000004</c:v>
                </c:pt>
                <c:pt idx="14">
                  <c:v>87.805999999999997</c:v>
                </c:pt>
                <c:pt idx="15">
                  <c:v>87.141000000000005</c:v>
                </c:pt>
                <c:pt idx="16">
                  <c:v>86.475999999999999</c:v>
                </c:pt>
                <c:pt idx="17">
                  <c:v>85.81</c:v>
                </c:pt>
                <c:pt idx="18">
                  <c:v>85.477999999999994</c:v>
                </c:pt>
                <c:pt idx="19">
                  <c:v>85.144000000000005</c:v>
                </c:pt>
                <c:pt idx="20">
                  <c:v>84.475999999999999</c:v>
                </c:pt>
                <c:pt idx="21">
                  <c:v>84.475999999999999</c:v>
                </c:pt>
                <c:pt idx="22">
                  <c:v>83.808000000000007</c:v>
                </c:pt>
                <c:pt idx="23">
                  <c:v>83.808000000000007</c:v>
                </c:pt>
                <c:pt idx="24">
                  <c:v>83.808000000000007</c:v>
                </c:pt>
                <c:pt idx="25">
                  <c:v>83.808000000000007</c:v>
                </c:pt>
                <c:pt idx="26">
                  <c:v>83.474000000000004</c:v>
                </c:pt>
                <c:pt idx="27">
                  <c:v>83.14</c:v>
                </c:pt>
                <c:pt idx="28">
                  <c:v>82.807000000000002</c:v>
                </c:pt>
                <c:pt idx="29">
                  <c:v>82.138999999999996</c:v>
                </c:pt>
                <c:pt idx="30">
                  <c:v>81.805000000000007</c:v>
                </c:pt>
                <c:pt idx="31">
                  <c:v>81.471000000000004</c:v>
                </c:pt>
                <c:pt idx="32">
                  <c:v>81.471000000000004</c:v>
                </c:pt>
                <c:pt idx="33">
                  <c:v>80.802999999999997</c:v>
                </c:pt>
                <c:pt idx="34">
                  <c:v>80.468999999999994</c:v>
                </c:pt>
                <c:pt idx="35">
                  <c:v>80.468999999999994</c:v>
                </c:pt>
                <c:pt idx="36">
                  <c:v>80.132999999999996</c:v>
                </c:pt>
                <c:pt idx="37">
                  <c:v>80.132999999999996</c:v>
                </c:pt>
                <c:pt idx="38">
                  <c:v>80.132999999999996</c:v>
                </c:pt>
                <c:pt idx="39">
                  <c:v>79.793999999999997</c:v>
                </c:pt>
                <c:pt idx="40">
                  <c:v>79.114999999999995</c:v>
                </c:pt>
                <c:pt idx="41">
                  <c:v>79.114999999999995</c:v>
                </c:pt>
                <c:pt idx="42">
                  <c:v>78.775999999999996</c:v>
                </c:pt>
                <c:pt idx="43">
                  <c:v>78.096999999999994</c:v>
                </c:pt>
                <c:pt idx="44">
                  <c:v>78.096999999999994</c:v>
                </c:pt>
                <c:pt idx="45">
                  <c:v>78.096999999999994</c:v>
                </c:pt>
                <c:pt idx="46">
                  <c:v>77.757000000000005</c:v>
                </c:pt>
                <c:pt idx="47">
                  <c:v>77.757000000000005</c:v>
                </c:pt>
                <c:pt idx="48">
                  <c:v>77.757000000000005</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1274597192257383"/>
          <c:w val="0.78814666485654805"/>
          <c:h val="0.12839546985165398"/>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cm (N=66)</c:v>
                </c:pt>
              </c:strCache>
            </c:strRef>
          </c:tx>
          <c:spPr>
            <a:ln w="41275">
              <a:solidFill>
                <a:srgbClr val="003296"/>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95.454999999999998</c:v>
                </c:pt>
                <c:pt idx="2">
                  <c:v>90.909000000000006</c:v>
                </c:pt>
                <c:pt idx="3">
                  <c:v>87.879000000000005</c:v>
                </c:pt>
                <c:pt idx="4">
                  <c:v>83.332999999999998</c:v>
                </c:pt>
                <c:pt idx="5">
                  <c:v>83.332999999999998</c:v>
                </c:pt>
                <c:pt idx="6">
                  <c:v>81.817999999999998</c:v>
                </c:pt>
                <c:pt idx="7">
                  <c:v>81.817999999999998</c:v>
                </c:pt>
                <c:pt idx="8">
                  <c:v>81.817999999999998</c:v>
                </c:pt>
                <c:pt idx="9">
                  <c:v>81.817999999999998</c:v>
                </c:pt>
                <c:pt idx="10">
                  <c:v>81.817999999999998</c:v>
                </c:pt>
                <c:pt idx="11">
                  <c:v>78.787999999999997</c:v>
                </c:pt>
                <c:pt idx="12">
                  <c:v>78.787999999999997</c:v>
                </c:pt>
                <c:pt idx="13">
                  <c:v>78.787999999999997</c:v>
                </c:pt>
                <c:pt idx="14">
                  <c:v>78.787999999999997</c:v>
                </c:pt>
                <c:pt idx="15">
                  <c:v>78.787999999999997</c:v>
                </c:pt>
                <c:pt idx="16">
                  <c:v>78.787999999999997</c:v>
                </c:pt>
                <c:pt idx="17">
                  <c:v>78.787999999999997</c:v>
                </c:pt>
                <c:pt idx="18">
                  <c:v>78.787999999999997</c:v>
                </c:pt>
                <c:pt idx="19">
                  <c:v>78.787999999999997</c:v>
                </c:pt>
                <c:pt idx="20">
                  <c:v>78.787999999999997</c:v>
                </c:pt>
                <c:pt idx="21">
                  <c:v>78.787999999999997</c:v>
                </c:pt>
                <c:pt idx="22">
                  <c:v>78.787999999999997</c:v>
                </c:pt>
                <c:pt idx="23">
                  <c:v>78.787999999999997</c:v>
                </c:pt>
                <c:pt idx="24">
                  <c:v>78.787999999999997</c:v>
                </c:pt>
                <c:pt idx="25">
                  <c:v>75.757999999999996</c:v>
                </c:pt>
                <c:pt idx="26">
                  <c:v>75.757999999999996</c:v>
                </c:pt>
                <c:pt idx="27">
                  <c:v>75.757999999999996</c:v>
                </c:pt>
                <c:pt idx="28">
                  <c:v>75.757999999999996</c:v>
                </c:pt>
                <c:pt idx="29">
                  <c:v>74.242000000000004</c:v>
                </c:pt>
                <c:pt idx="30">
                  <c:v>74.242000000000004</c:v>
                </c:pt>
                <c:pt idx="31">
                  <c:v>74.242000000000004</c:v>
                </c:pt>
                <c:pt idx="32">
                  <c:v>74.242000000000004</c:v>
                </c:pt>
                <c:pt idx="33">
                  <c:v>72.727000000000004</c:v>
                </c:pt>
                <c:pt idx="34">
                  <c:v>72.727000000000004</c:v>
                </c:pt>
                <c:pt idx="35">
                  <c:v>72.727000000000004</c:v>
                </c:pt>
                <c:pt idx="36">
                  <c:v>72.727000000000004</c:v>
                </c:pt>
                <c:pt idx="37">
                  <c:v>72.727000000000004</c:v>
                </c:pt>
                <c:pt idx="38">
                  <c:v>72.727000000000004</c:v>
                </c:pt>
                <c:pt idx="39">
                  <c:v>72.727000000000004</c:v>
                </c:pt>
                <c:pt idx="40">
                  <c:v>68.182000000000002</c:v>
                </c:pt>
                <c:pt idx="41">
                  <c:v>68.182000000000002</c:v>
                </c:pt>
                <c:pt idx="42">
                  <c:v>68.182000000000002</c:v>
                </c:pt>
                <c:pt idx="43">
                  <c:v>68.182000000000002</c:v>
                </c:pt>
                <c:pt idx="44">
                  <c:v>68.182000000000002</c:v>
                </c:pt>
                <c:pt idx="45">
                  <c:v>66.667000000000002</c:v>
                </c:pt>
                <c:pt idx="46">
                  <c:v>65.150999999999996</c:v>
                </c:pt>
                <c:pt idx="47">
                  <c:v>65.150999999999996</c:v>
                </c:pt>
                <c:pt idx="48">
                  <c:v>65.150999999999996</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(N=358)</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94.971999999999994</c:v>
                </c:pt>
                <c:pt idx="2">
                  <c:v>91.061000000000007</c:v>
                </c:pt>
                <c:pt idx="3">
                  <c:v>90.222999999999999</c:v>
                </c:pt>
                <c:pt idx="4">
                  <c:v>89.382000000000005</c:v>
                </c:pt>
                <c:pt idx="5">
                  <c:v>87.977000000000004</c:v>
                </c:pt>
                <c:pt idx="6">
                  <c:v>86.570999999999998</c:v>
                </c:pt>
                <c:pt idx="7">
                  <c:v>85.165999999999997</c:v>
                </c:pt>
                <c:pt idx="8">
                  <c:v>83.76</c:v>
                </c:pt>
                <c:pt idx="9">
                  <c:v>83.194999999999993</c:v>
                </c:pt>
                <c:pt idx="10">
                  <c:v>82.344999999999999</c:v>
                </c:pt>
                <c:pt idx="11">
                  <c:v>82.061000000000007</c:v>
                </c:pt>
                <c:pt idx="12">
                  <c:v>81.777000000000001</c:v>
                </c:pt>
                <c:pt idx="13">
                  <c:v>80.356999999999999</c:v>
                </c:pt>
                <c:pt idx="14">
                  <c:v>80.356999999999999</c:v>
                </c:pt>
                <c:pt idx="15">
                  <c:v>80.072999999999993</c:v>
                </c:pt>
                <c:pt idx="16">
                  <c:v>79.503</c:v>
                </c:pt>
                <c:pt idx="17">
                  <c:v>78.933000000000007</c:v>
                </c:pt>
                <c:pt idx="18">
                  <c:v>77.793000000000006</c:v>
                </c:pt>
                <c:pt idx="19">
                  <c:v>77.507999999999996</c:v>
                </c:pt>
                <c:pt idx="20">
                  <c:v>77.222999999999999</c:v>
                </c:pt>
                <c:pt idx="21">
                  <c:v>76.653999999999996</c:v>
                </c:pt>
                <c:pt idx="22">
                  <c:v>75.228999999999999</c:v>
                </c:pt>
                <c:pt idx="23">
                  <c:v>75.228999999999999</c:v>
                </c:pt>
                <c:pt idx="24">
                  <c:v>74.659000000000006</c:v>
                </c:pt>
                <c:pt idx="25">
                  <c:v>74.088999999999999</c:v>
                </c:pt>
                <c:pt idx="26">
                  <c:v>73.804000000000002</c:v>
                </c:pt>
                <c:pt idx="27">
                  <c:v>73.233999999999995</c:v>
                </c:pt>
                <c:pt idx="28">
                  <c:v>73.233999999999995</c:v>
                </c:pt>
                <c:pt idx="29">
                  <c:v>72.948999999999998</c:v>
                </c:pt>
                <c:pt idx="30">
                  <c:v>71.524000000000001</c:v>
                </c:pt>
                <c:pt idx="31">
                  <c:v>71.524000000000001</c:v>
                </c:pt>
                <c:pt idx="32">
                  <c:v>71.239000000000004</c:v>
                </c:pt>
                <c:pt idx="33">
                  <c:v>70.668999999999997</c:v>
                </c:pt>
                <c:pt idx="34">
                  <c:v>70.384</c:v>
                </c:pt>
                <c:pt idx="35">
                  <c:v>69.814999999999998</c:v>
                </c:pt>
                <c:pt idx="36">
                  <c:v>69.53</c:v>
                </c:pt>
                <c:pt idx="37">
                  <c:v>69.245000000000005</c:v>
                </c:pt>
                <c:pt idx="38">
                  <c:v>68.39</c:v>
                </c:pt>
                <c:pt idx="39">
                  <c:v>68.105000000000004</c:v>
                </c:pt>
                <c:pt idx="40">
                  <c:v>67.819999999999993</c:v>
                </c:pt>
                <c:pt idx="41">
                  <c:v>67.819999999999993</c:v>
                </c:pt>
                <c:pt idx="42">
                  <c:v>67.534999999999997</c:v>
                </c:pt>
                <c:pt idx="43">
                  <c:v>67.25</c:v>
                </c:pt>
                <c:pt idx="44">
                  <c:v>66.677999999999997</c:v>
                </c:pt>
                <c:pt idx="45">
                  <c:v>66.391000000000005</c:v>
                </c:pt>
                <c:pt idx="46">
                  <c:v>66.391000000000005</c:v>
                </c:pt>
                <c:pt idx="47">
                  <c:v>66.103999999999999</c:v>
                </c:pt>
                <c:pt idx="48">
                  <c:v>65.816999999999993</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(N=846)</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95.623999999999995</c:v>
                </c:pt>
                <c:pt idx="2">
                  <c:v>93.138999999999996</c:v>
                </c:pt>
                <c:pt idx="3">
                  <c:v>91.599000000000004</c:v>
                </c:pt>
                <c:pt idx="4">
                  <c:v>89.82</c:v>
                </c:pt>
                <c:pt idx="5">
                  <c:v>88.037000000000006</c:v>
                </c:pt>
                <c:pt idx="6">
                  <c:v>87.32</c:v>
                </c:pt>
                <c:pt idx="7">
                  <c:v>86.6</c:v>
                </c:pt>
                <c:pt idx="8">
                  <c:v>86.12</c:v>
                </c:pt>
                <c:pt idx="9">
                  <c:v>85.153999999999996</c:v>
                </c:pt>
                <c:pt idx="10">
                  <c:v>84.671000000000006</c:v>
                </c:pt>
                <c:pt idx="11">
                  <c:v>83.823999999999998</c:v>
                </c:pt>
                <c:pt idx="12">
                  <c:v>83.34</c:v>
                </c:pt>
                <c:pt idx="13">
                  <c:v>82.733999999999995</c:v>
                </c:pt>
                <c:pt idx="14">
                  <c:v>82.248999999999995</c:v>
                </c:pt>
                <c:pt idx="15">
                  <c:v>81.644000000000005</c:v>
                </c:pt>
                <c:pt idx="16">
                  <c:v>81.522999999999996</c:v>
                </c:pt>
                <c:pt idx="17">
                  <c:v>81.28</c:v>
                </c:pt>
                <c:pt idx="18">
                  <c:v>81.037999999999997</c:v>
                </c:pt>
                <c:pt idx="19">
                  <c:v>80.552999999999997</c:v>
                </c:pt>
                <c:pt idx="20">
                  <c:v>79.825000000000003</c:v>
                </c:pt>
                <c:pt idx="21">
                  <c:v>79.460999999999999</c:v>
                </c:pt>
                <c:pt idx="22">
                  <c:v>79.218000000000004</c:v>
                </c:pt>
                <c:pt idx="23">
                  <c:v>78.852999999999994</c:v>
                </c:pt>
                <c:pt idx="24">
                  <c:v>78.61</c:v>
                </c:pt>
                <c:pt idx="25">
                  <c:v>78.122</c:v>
                </c:pt>
                <c:pt idx="26">
                  <c:v>78</c:v>
                </c:pt>
                <c:pt idx="27">
                  <c:v>77.878</c:v>
                </c:pt>
                <c:pt idx="28">
                  <c:v>77.634</c:v>
                </c:pt>
                <c:pt idx="29">
                  <c:v>77.144999999999996</c:v>
                </c:pt>
                <c:pt idx="30">
                  <c:v>76.534999999999997</c:v>
                </c:pt>
                <c:pt idx="31">
                  <c:v>76.290999999999997</c:v>
                </c:pt>
                <c:pt idx="32">
                  <c:v>75.924999999999997</c:v>
                </c:pt>
                <c:pt idx="33">
                  <c:v>75.558999999999997</c:v>
                </c:pt>
                <c:pt idx="34">
                  <c:v>75.558999999999997</c:v>
                </c:pt>
                <c:pt idx="35">
                  <c:v>75.558999999999997</c:v>
                </c:pt>
                <c:pt idx="36">
                  <c:v>75.069999999999993</c:v>
                </c:pt>
                <c:pt idx="37">
                  <c:v>74.947999999999993</c:v>
                </c:pt>
                <c:pt idx="38">
                  <c:v>74.459999999999994</c:v>
                </c:pt>
                <c:pt idx="39">
                  <c:v>74.093000000000004</c:v>
                </c:pt>
                <c:pt idx="40">
                  <c:v>73.725999999999999</c:v>
                </c:pt>
                <c:pt idx="41">
                  <c:v>73.725999999999999</c:v>
                </c:pt>
                <c:pt idx="42">
                  <c:v>73.603999999999999</c:v>
                </c:pt>
                <c:pt idx="43">
                  <c:v>73.481999999999999</c:v>
                </c:pt>
                <c:pt idx="44">
                  <c:v>72.869</c:v>
                </c:pt>
                <c:pt idx="45">
                  <c:v>72.501000000000005</c:v>
                </c:pt>
                <c:pt idx="46">
                  <c:v>72.501000000000005</c:v>
                </c:pt>
                <c:pt idx="47">
                  <c:v>72.378</c:v>
                </c:pt>
                <c:pt idx="48">
                  <c:v>72.132999999999996</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(N=540)</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95.923000000000002</c:v>
                </c:pt>
                <c:pt idx="2">
                  <c:v>92.942999999999998</c:v>
                </c:pt>
                <c:pt idx="3">
                  <c:v>91.822999999999993</c:v>
                </c:pt>
                <c:pt idx="4">
                  <c:v>90.700999999999993</c:v>
                </c:pt>
                <c:pt idx="5">
                  <c:v>89.763999999999996</c:v>
                </c:pt>
                <c:pt idx="6">
                  <c:v>89.015000000000001</c:v>
                </c:pt>
                <c:pt idx="7">
                  <c:v>88.078000000000003</c:v>
                </c:pt>
                <c:pt idx="8">
                  <c:v>87.703000000000003</c:v>
                </c:pt>
                <c:pt idx="9">
                  <c:v>87.516000000000005</c:v>
                </c:pt>
                <c:pt idx="10">
                  <c:v>87.141000000000005</c:v>
                </c:pt>
                <c:pt idx="11">
                  <c:v>86.766000000000005</c:v>
                </c:pt>
                <c:pt idx="12">
                  <c:v>86.016000000000005</c:v>
                </c:pt>
                <c:pt idx="13">
                  <c:v>85.453999999999994</c:v>
                </c:pt>
                <c:pt idx="14">
                  <c:v>85.453999999999994</c:v>
                </c:pt>
                <c:pt idx="15">
                  <c:v>85.266999999999996</c:v>
                </c:pt>
                <c:pt idx="16">
                  <c:v>84.891000000000005</c:v>
                </c:pt>
                <c:pt idx="17">
                  <c:v>84.328000000000003</c:v>
                </c:pt>
                <c:pt idx="18">
                  <c:v>83.951999999999998</c:v>
                </c:pt>
                <c:pt idx="19">
                  <c:v>83.951999999999998</c:v>
                </c:pt>
                <c:pt idx="20">
                  <c:v>83.013000000000005</c:v>
                </c:pt>
                <c:pt idx="21">
                  <c:v>83.013000000000005</c:v>
                </c:pt>
                <c:pt idx="22">
                  <c:v>82.45</c:v>
                </c:pt>
                <c:pt idx="23">
                  <c:v>82.45</c:v>
                </c:pt>
                <c:pt idx="24">
                  <c:v>82.262</c:v>
                </c:pt>
                <c:pt idx="25">
                  <c:v>81.885999999999996</c:v>
                </c:pt>
                <c:pt idx="26">
                  <c:v>81.697999999999993</c:v>
                </c:pt>
                <c:pt idx="27">
                  <c:v>81.510000000000005</c:v>
                </c:pt>
                <c:pt idx="28">
                  <c:v>80.947000000000003</c:v>
                </c:pt>
                <c:pt idx="29">
                  <c:v>80.384</c:v>
                </c:pt>
                <c:pt idx="30">
                  <c:v>80.195999999999998</c:v>
                </c:pt>
                <c:pt idx="31">
                  <c:v>80.195999999999998</c:v>
                </c:pt>
                <c:pt idx="32">
                  <c:v>80.007999999999996</c:v>
                </c:pt>
                <c:pt idx="33">
                  <c:v>80.007999999999996</c:v>
                </c:pt>
                <c:pt idx="34">
                  <c:v>79.819999999999993</c:v>
                </c:pt>
                <c:pt idx="35">
                  <c:v>79.632000000000005</c:v>
                </c:pt>
                <c:pt idx="36">
                  <c:v>79.069000000000003</c:v>
                </c:pt>
                <c:pt idx="37">
                  <c:v>78.881</c:v>
                </c:pt>
                <c:pt idx="38">
                  <c:v>78.692999999999998</c:v>
                </c:pt>
                <c:pt idx="39">
                  <c:v>78.317999999999998</c:v>
                </c:pt>
                <c:pt idx="40">
                  <c:v>77.941999999999993</c:v>
                </c:pt>
                <c:pt idx="41">
                  <c:v>77.941999999999993</c:v>
                </c:pt>
                <c:pt idx="42">
                  <c:v>77.566000000000003</c:v>
                </c:pt>
                <c:pt idx="43">
                  <c:v>77.379000000000005</c:v>
                </c:pt>
                <c:pt idx="44">
                  <c:v>77.191000000000003</c:v>
                </c:pt>
                <c:pt idx="45">
                  <c:v>77.003</c:v>
                </c:pt>
                <c:pt idx="46">
                  <c:v>76.438000000000002</c:v>
                </c:pt>
                <c:pt idx="47">
                  <c:v>76.058000000000007</c:v>
                </c:pt>
                <c:pt idx="48">
                  <c:v>76.058000000000007</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(N=143)</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91.608000000000004</c:v>
                </c:pt>
                <c:pt idx="2">
                  <c:v>90.21</c:v>
                </c:pt>
                <c:pt idx="3">
                  <c:v>88.811000000000007</c:v>
                </c:pt>
                <c:pt idx="4">
                  <c:v>86.013999999999996</c:v>
                </c:pt>
                <c:pt idx="5">
                  <c:v>85.314999999999998</c:v>
                </c:pt>
                <c:pt idx="6">
                  <c:v>84.614999999999995</c:v>
                </c:pt>
                <c:pt idx="7">
                  <c:v>82.5</c:v>
                </c:pt>
                <c:pt idx="8">
                  <c:v>82.5</c:v>
                </c:pt>
                <c:pt idx="9">
                  <c:v>82.5</c:v>
                </c:pt>
                <c:pt idx="10">
                  <c:v>81.795000000000002</c:v>
                </c:pt>
                <c:pt idx="11">
                  <c:v>81.795000000000002</c:v>
                </c:pt>
                <c:pt idx="12">
                  <c:v>81.795000000000002</c:v>
                </c:pt>
                <c:pt idx="13">
                  <c:v>80.385000000000005</c:v>
                </c:pt>
                <c:pt idx="14">
                  <c:v>80.385000000000005</c:v>
                </c:pt>
                <c:pt idx="15">
                  <c:v>79.679000000000002</c:v>
                </c:pt>
                <c:pt idx="16">
                  <c:v>79.679000000000002</c:v>
                </c:pt>
                <c:pt idx="17">
                  <c:v>78.974000000000004</c:v>
                </c:pt>
                <c:pt idx="18">
                  <c:v>78.974000000000004</c:v>
                </c:pt>
                <c:pt idx="19">
                  <c:v>78.974000000000004</c:v>
                </c:pt>
                <c:pt idx="20">
                  <c:v>78.974000000000004</c:v>
                </c:pt>
                <c:pt idx="21">
                  <c:v>78.974000000000004</c:v>
                </c:pt>
                <c:pt idx="22">
                  <c:v>78.256</c:v>
                </c:pt>
                <c:pt idx="23">
                  <c:v>78.256</c:v>
                </c:pt>
                <c:pt idx="24">
                  <c:v>78.256</c:v>
                </c:pt>
                <c:pt idx="25">
                  <c:v>78.256</c:v>
                </c:pt>
                <c:pt idx="26">
                  <c:v>78.256</c:v>
                </c:pt>
                <c:pt idx="27">
                  <c:v>78.256</c:v>
                </c:pt>
                <c:pt idx="28">
                  <c:v>78.256</c:v>
                </c:pt>
                <c:pt idx="29">
                  <c:v>78.256</c:v>
                </c:pt>
                <c:pt idx="30">
                  <c:v>77.537999999999997</c:v>
                </c:pt>
                <c:pt idx="31">
                  <c:v>76.819999999999993</c:v>
                </c:pt>
                <c:pt idx="32">
                  <c:v>76.819999999999993</c:v>
                </c:pt>
                <c:pt idx="33">
                  <c:v>76.819999999999993</c:v>
                </c:pt>
                <c:pt idx="34">
                  <c:v>76.819999999999993</c:v>
                </c:pt>
                <c:pt idx="35">
                  <c:v>76.819999999999993</c:v>
                </c:pt>
                <c:pt idx="36">
                  <c:v>76.819999999999993</c:v>
                </c:pt>
                <c:pt idx="37">
                  <c:v>76.819999999999993</c:v>
                </c:pt>
                <c:pt idx="38">
                  <c:v>76.819999999999993</c:v>
                </c:pt>
                <c:pt idx="39">
                  <c:v>76.096000000000004</c:v>
                </c:pt>
                <c:pt idx="40">
                  <c:v>76.096000000000004</c:v>
                </c:pt>
                <c:pt idx="41">
                  <c:v>76.096000000000004</c:v>
                </c:pt>
                <c:pt idx="42">
                  <c:v>76.096000000000004</c:v>
                </c:pt>
                <c:pt idx="43">
                  <c:v>76.096000000000004</c:v>
                </c:pt>
                <c:pt idx="44">
                  <c:v>75.364000000000004</c:v>
                </c:pt>
                <c:pt idx="45">
                  <c:v>75.364000000000004</c:v>
                </c:pt>
                <c:pt idx="46">
                  <c:v>75.364000000000004</c:v>
                </c:pt>
                <c:pt idx="47">
                  <c:v>75.364000000000004</c:v>
                </c:pt>
                <c:pt idx="48">
                  <c:v>75.364000000000004</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0764107407587251"/>
          <c:w val="0.79973753280839899"/>
          <c:h val="0.13350034412064352"/>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45764322563131E-2"/>
          <c:y val="6.1095515373283185E-2"/>
          <c:w val="0.8887554119837584"/>
          <c:h val="0.82597364215457425"/>
        </c:manualLayout>
      </c:layout>
      <c:scatterChart>
        <c:scatterStyle val="lineMarker"/>
        <c:varyColors val="0"/>
        <c:ser>
          <c:idx val="0"/>
          <c:order val="0"/>
          <c:tx>
            <c:strRef>
              <c:f>Sheet1!$B$1</c:f>
              <c:strCache>
                <c:ptCount val="1"/>
                <c:pt idx="0">
                  <c:v>&lt;-15 cm (N=92)</c:v>
                </c:pt>
              </c:strCache>
            </c:strRef>
          </c:tx>
          <c:spPr>
            <a:ln w="41275">
              <a:solidFill>
                <a:srgbClr val="003296"/>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98.912999999999997</c:v>
                </c:pt>
                <c:pt idx="2">
                  <c:v>94.564999999999998</c:v>
                </c:pt>
                <c:pt idx="3">
                  <c:v>94.564999999999998</c:v>
                </c:pt>
                <c:pt idx="4">
                  <c:v>93.477999999999994</c:v>
                </c:pt>
                <c:pt idx="5">
                  <c:v>91.304000000000002</c:v>
                </c:pt>
                <c:pt idx="6">
                  <c:v>90.216999999999999</c:v>
                </c:pt>
                <c:pt idx="7">
                  <c:v>89.13</c:v>
                </c:pt>
                <c:pt idx="8">
                  <c:v>86.956000000000003</c:v>
                </c:pt>
                <c:pt idx="9">
                  <c:v>86.956000000000003</c:v>
                </c:pt>
                <c:pt idx="10">
                  <c:v>86.956000000000003</c:v>
                </c:pt>
                <c:pt idx="11">
                  <c:v>86.956000000000003</c:v>
                </c:pt>
                <c:pt idx="12">
                  <c:v>85.87</c:v>
                </c:pt>
                <c:pt idx="13">
                  <c:v>85.87</c:v>
                </c:pt>
                <c:pt idx="14">
                  <c:v>85.87</c:v>
                </c:pt>
                <c:pt idx="15">
                  <c:v>84.783000000000001</c:v>
                </c:pt>
                <c:pt idx="16">
                  <c:v>84.783000000000001</c:v>
                </c:pt>
                <c:pt idx="17">
                  <c:v>82.608999999999995</c:v>
                </c:pt>
                <c:pt idx="18">
                  <c:v>82.608999999999995</c:v>
                </c:pt>
                <c:pt idx="19">
                  <c:v>82.608999999999995</c:v>
                </c:pt>
                <c:pt idx="20">
                  <c:v>82.608999999999995</c:v>
                </c:pt>
                <c:pt idx="21">
                  <c:v>82.608999999999995</c:v>
                </c:pt>
                <c:pt idx="22">
                  <c:v>82.608999999999995</c:v>
                </c:pt>
                <c:pt idx="23">
                  <c:v>82.608999999999995</c:v>
                </c:pt>
                <c:pt idx="24">
                  <c:v>82.608999999999995</c:v>
                </c:pt>
                <c:pt idx="25">
                  <c:v>82.608999999999995</c:v>
                </c:pt>
                <c:pt idx="26">
                  <c:v>80.435000000000002</c:v>
                </c:pt>
                <c:pt idx="27">
                  <c:v>80.435000000000002</c:v>
                </c:pt>
                <c:pt idx="28">
                  <c:v>80.435000000000002</c:v>
                </c:pt>
                <c:pt idx="29">
                  <c:v>80.435000000000002</c:v>
                </c:pt>
                <c:pt idx="30">
                  <c:v>80.435000000000002</c:v>
                </c:pt>
                <c:pt idx="31">
                  <c:v>80.435000000000002</c:v>
                </c:pt>
                <c:pt idx="32">
                  <c:v>79.347999999999999</c:v>
                </c:pt>
                <c:pt idx="33">
                  <c:v>79.347999999999999</c:v>
                </c:pt>
                <c:pt idx="34">
                  <c:v>79.347999999999999</c:v>
                </c:pt>
                <c:pt idx="35">
                  <c:v>79.347999999999999</c:v>
                </c:pt>
                <c:pt idx="36">
                  <c:v>78.245999999999995</c:v>
                </c:pt>
                <c:pt idx="37">
                  <c:v>77.144000000000005</c:v>
                </c:pt>
                <c:pt idx="38">
                  <c:v>77.144000000000005</c:v>
                </c:pt>
                <c:pt idx="39">
                  <c:v>77.144000000000005</c:v>
                </c:pt>
                <c:pt idx="40">
                  <c:v>77.144000000000005</c:v>
                </c:pt>
                <c:pt idx="41">
                  <c:v>77.144000000000005</c:v>
                </c:pt>
                <c:pt idx="42">
                  <c:v>77.144000000000005</c:v>
                </c:pt>
                <c:pt idx="43">
                  <c:v>77.144000000000005</c:v>
                </c:pt>
                <c:pt idx="44">
                  <c:v>76.042000000000002</c:v>
                </c:pt>
                <c:pt idx="45">
                  <c:v>76.042000000000002</c:v>
                </c:pt>
                <c:pt idx="46">
                  <c:v>76.042000000000002</c:v>
                </c:pt>
                <c:pt idx="47">
                  <c:v>76.042000000000002</c:v>
                </c:pt>
                <c:pt idx="48">
                  <c:v>74.94</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(N=945)</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97.884</c:v>
                </c:pt>
                <c:pt idx="2">
                  <c:v>97.143000000000001</c:v>
                </c:pt>
                <c:pt idx="3">
                  <c:v>96.296000000000006</c:v>
                </c:pt>
                <c:pt idx="4">
                  <c:v>95.126999999999995</c:v>
                </c:pt>
                <c:pt idx="5">
                  <c:v>94.38</c:v>
                </c:pt>
                <c:pt idx="6">
                  <c:v>94.06</c:v>
                </c:pt>
                <c:pt idx="7">
                  <c:v>93.951999999999998</c:v>
                </c:pt>
                <c:pt idx="8">
                  <c:v>93.738</c:v>
                </c:pt>
                <c:pt idx="9">
                  <c:v>93.522000000000006</c:v>
                </c:pt>
                <c:pt idx="10">
                  <c:v>92.983000000000004</c:v>
                </c:pt>
                <c:pt idx="11">
                  <c:v>92.442999999999998</c:v>
                </c:pt>
                <c:pt idx="12">
                  <c:v>92.12</c:v>
                </c:pt>
                <c:pt idx="13">
                  <c:v>92.12</c:v>
                </c:pt>
                <c:pt idx="14">
                  <c:v>91.688000000000002</c:v>
                </c:pt>
                <c:pt idx="15">
                  <c:v>91.58</c:v>
                </c:pt>
                <c:pt idx="16">
                  <c:v>91.147999999999996</c:v>
                </c:pt>
                <c:pt idx="17">
                  <c:v>90.608000000000004</c:v>
                </c:pt>
                <c:pt idx="18">
                  <c:v>90.176000000000002</c:v>
                </c:pt>
                <c:pt idx="19">
                  <c:v>89.42</c:v>
                </c:pt>
                <c:pt idx="20">
                  <c:v>89.096000000000004</c:v>
                </c:pt>
                <c:pt idx="21">
                  <c:v>88.664000000000001</c:v>
                </c:pt>
                <c:pt idx="22">
                  <c:v>88.231999999999999</c:v>
                </c:pt>
                <c:pt idx="23">
                  <c:v>88.016000000000005</c:v>
                </c:pt>
                <c:pt idx="24">
                  <c:v>87.474999999999994</c:v>
                </c:pt>
                <c:pt idx="25">
                  <c:v>87.259</c:v>
                </c:pt>
                <c:pt idx="26">
                  <c:v>86.718000000000004</c:v>
                </c:pt>
                <c:pt idx="27">
                  <c:v>86.501000000000005</c:v>
                </c:pt>
                <c:pt idx="28">
                  <c:v>85.96</c:v>
                </c:pt>
                <c:pt idx="29">
                  <c:v>85.850999999999999</c:v>
                </c:pt>
                <c:pt idx="30">
                  <c:v>85.850999999999999</c:v>
                </c:pt>
                <c:pt idx="31">
                  <c:v>85.525999999999996</c:v>
                </c:pt>
                <c:pt idx="32">
                  <c:v>85.308999999999997</c:v>
                </c:pt>
                <c:pt idx="33">
                  <c:v>85.200999999999993</c:v>
                </c:pt>
                <c:pt idx="34">
                  <c:v>85.093000000000004</c:v>
                </c:pt>
                <c:pt idx="35">
                  <c:v>84.766999999999996</c:v>
                </c:pt>
                <c:pt idx="36">
                  <c:v>84.659000000000006</c:v>
                </c:pt>
                <c:pt idx="37">
                  <c:v>84.551000000000002</c:v>
                </c:pt>
                <c:pt idx="38">
                  <c:v>84.441999999999993</c:v>
                </c:pt>
                <c:pt idx="39">
                  <c:v>84.334000000000003</c:v>
                </c:pt>
                <c:pt idx="40">
                  <c:v>84.224999999999994</c:v>
                </c:pt>
                <c:pt idx="41">
                  <c:v>83.790999999999997</c:v>
                </c:pt>
                <c:pt idx="42">
                  <c:v>83.572999999999993</c:v>
                </c:pt>
                <c:pt idx="43">
                  <c:v>83.572999999999993</c:v>
                </c:pt>
                <c:pt idx="44">
                  <c:v>83.353999999999999</c:v>
                </c:pt>
                <c:pt idx="45">
                  <c:v>83.353999999999999</c:v>
                </c:pt>
                <c:pt idx="46">
                  <c:v>83.245000000000005</c:v>
                </c:pt>
                <c:pt idx="47">
                  <c:v>83.245000000000005</c:v>
                </c:pt>
                <c:pt idx="48">
                  <c:v>83.245000000000005</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(N=4,165)</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98.679000000000002</c:v>
                </c:pt>
                <c:pt idx="2">
                  <c:v>97.67</c:v>
                </c:pt>
                <c:pt idx="3">
                  <c:v>96.804000000000002</c:v>
                </c:pt>
                <c:pt idx="4">
                  <c:v>96.25</c:v>
                </c:pt>
                <c:pt idx="5">
                  <c:v>95.790999999999997</c:v>
                </c:pt>
                <c:pt idx="6">
                  <c:v>95.403000000000006</c:v>
                </c:pt>
                <c:pt idx="7">
                  <c:v>95.037999999999997</c:v>
                </c:pt>
                <c:pt idx="8">
                  <c:v>94.697000000000003</c:v>
                </c:pt>
                <c:pt idx="9">
                  <c:v>94.477999999999994</c:v>
                </c:pt>
                <c:pt idx="10">
                  <c:v>94.039000000000001</c:v>
                </c:pt>
                <c:pt idx="11">
                  <c:v>93.843999999999994</c:v>
                </c:pt>
                <c:pt idx="12">
                  <c:v>93.575999999999993</c:v>
                </c:pt>
                <c:pt idx="13">
                  <c:v>93.209000000000003</c:v>
                </c:pt>
                <c:pt idx="14">
                  <c:v>92.867000000000004</c:v>
                </c:pt>
                <c:pt idx="15">
                  <c:v>92.671999999999997</c:v>
                </c:pt>
                <c:pt idx="16">
                  <c:v>92.450999999999993</c:v>
                </c:pt>
                <c:pt idx="17">
                  <c:v>92.084000000000003</c:v>
                </c:pt>
                <c:pt idx="18">
                  <c:v>91.864000000000004</c:v>
                </c:pt>
                <c:pt idx="19">
                  <c:v>91.521000000000001</c:v>
                </c:pt>
                <c:pt idx="20">
                  <c:v>91.227000000000004</c:v>
                </c:pt>
                <c:pt idx="21">
                  <c:v>91.08</c:v>
                </c:pt>
                <c:pt idx="22">
                  <c:v>90.908000000000001</c:v>
                </c:pt>
                <c:pt idx="23">
                  <c:v>90.834999999999994</c:v>
                </c:pt>
                <c:pt idx="24">
                  <c:v>90.588999999999999</c:v>
                </c:pt>
                <c:pt idx="25">
                  <c:v>90.418000000000006</c:v>
                </c:pt>
                <c:pt idx="26">
                  <c:v>90.197000000000003</c:v>
                </c:pt>
                <c:pt idx="27">
                  <c:v>89.927000000000007</c:v>
                </c:pt>
                <c:pt idx="28">
                  <c:v>89.608000000000004</c:v>
                </c:pt>
                <c:pt idx="29">
                  <c:v>89.460999999999999</c:v>
                </c:pt>
                <c:pt idx="30">
                  <c:v>89.313000000000002</c:v>
                </c:pt>
                <c:pt idx="31">
                  <c:v>89.165999999999997</c:v>
                </c:pt>
                <c:pt idx="32">
                  <c:v>88.92</c:v>
                </c:pt>
                <c:pt idx="33">
                  <c:v>88.772000000000006</c:v>
                </c:pt>
                <c:pt idx="34">
                  <c:v>88.477000000000004</c:v>
                </c:pt>
                <c:pt idx="35">
                  <c:v>88.378</c:v>
                </c:pt>
                <c:pt idx="36">
                  <c:v>88.23</c:v>
                </c:pt>
                <c:pt idx="37">
                  <c:v>88.033000000000001</c:v>
                </c:pt>
                <c:pt idx="38">
                  <c:v>87.91</c:v>
                </c:pt>
                <c:pt idx="39">
                  <c:v>87.712000000000003</c:v>
                </c:pt>
                <c:pt idx="40">
                  <c:v>87.415999999999997</c:v>
                </c:pt>
                <c:pt idx="41">
                  <c:v>87.242000000000004</c:v>
                </c:pt>
                <c:pt idx="42">
                  <c:v>86.944999999999993</c:v>
                </c:pt>
                <c:pt idx="43">
                  <c:v>86.745999999999995</c:v>
                </c:pt>
                <c:pt idx="44">
                  <c:v>86.522000000000006</c:v>
                </c:pt>
                <c:pt idx="45">
                  <c:v>86.447000000000003</c:v>
                </c:pt>
                <c:pt idx="46">
                  <c:v>86.247</c:v>
                </c:pt>
                <c:pt idx="47">
                  <c:v>86.045000000000002</c:v>
                </c:pt>
                <c:pt idx="48">
                  <c:v>85.995000000000005</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(N=3,766)</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98.698999999999998</c:v>
                </c:pt>
                <c:pt idx="2">
                  <c:v>97.847999999999999</c:v>
                </c:pt>
                <c:pt idx="3">
                  <c:v>97.236000000000004</c:v>
                </c:pt>
                <c:pt idx="4">
                  <c:v>96.570999999999998</c:v>
                </c:pt>
                <c:pt idx="5">
                  <c:v>96.197999999999993</c:v>
                </c:pt>
                <c:pt idx="6">
                  <c:v>95.796999999999997</c:v>
                </c:pt>
                <c:pt idx="7">
                  <c:v>95.340999999999994</c:v>
                </c:pt>
                <c:pt idx="8">
                  <c:v>95.019000000000005</c:v>
                </c:pt>
                <c:pt idx="9">
                  <c:v>94.697000000000003</c:v>
                </c:pt>
                <c:pt idx="10">
                  <c:v>94.347999999999999</c:v>
                </c:pt>
                <c:pt idx="11">
                  <c:v>94.08</c:v>
                </c:pt>
                <c:pt idx="12">
                  <c:v>93.703999999999994</c:v>
                </c:pt>
                <c:pt idx="13">
                  <c:v>93.596000000000004</c:v>
                </c:pt>
                <c:pt idx="14">
                  <c:v>93.247</c:v>
                </c:pt>
                <c:pt idx="15">
                  <c:v>93.113</c:v>
                </c:pt>
                <c:pt idx="16">
                  <c:v>93.004999999999995</c:v>
                </c:pt>
                <c:pt idx="17">
                  <c:v>92.683000000000007</c:v>
                </c:pt>
                <c:pt idx="18">
                  <c:v>92.549000000000007</c:v>
                </c:pt>
                <c:pt idx="19">
                  <c:v>92.334000000000003</c:v>
                </c:pt>
                <c:pt idx="20">
                  <c:v>92.119</c:v>
                </c:pt>
                <c:pt idx="21">
                  <c:v>92.010999999999996</c:v>
                </c:pt>
                <c:pt idx="22">
                  <c:v>91.85</c:v>
                </c:pt>
                <c:pt idx="23">
                  <c:v>91.581000000000003</c:v>
                </c:pt>
                <c:pt idx="24">
                  <c:v>91.447000000000003</c:v>
                </c:pt>
                <c:pt idx="25">
                  <c:v>91.231999999999999</c:v>
                </c:pt>
                <c:pt idx="26">
                  <c:v>91.096999999999994</c:v>
                </c:pt>
                <c:pt idx="27">
                  <c:v>90.774000000000001</c:v>
                </c:pt>
                <c:pt idx="28">
                  <c:v>90.584999999999994</c:v>
                </c:pt>
                <c:pt idx="29">
                  <c:v>90.423000000000002</c:v>
                </c:pt>
                <c:pt idx="30">
                  <c:v>90.233999999999995</c:v>
                </c:pt>
                <c:pt idx="31">
                  <c:v>90.072000000000003</c:v>
                </c:pt>
                <c:pt idx="32">
                  <c:v>89.882999999999996</c:v>
                </c:pt>
                <c:pt idx="33">
                  <c:v>89.721000000000004</c:v>
                </c:pt>
                <c:pt idx="34">
                  <c:v>89.558999999999997</c:v>
                </c:pt>
                <c:pt idx="35">
                  <c:v>89.504999999999995</c:v>
                </c:pt>
                <c:pt idx="36">
                  <c:v>89.260999999999996</c:v>
                </c:pt>
                <c:pt idx="37">
                  <c:v>89.016999999999996</c:v>
                </c:pt>
                <c:pt idx="38">
                  <c:v>88.718999999999994</c:v>
                </c:pt>
                <c:pt idx="39">
                  <c:v>88.582999999999998</c:v>
                </c:pt>
                <c:pt idx="40">
                  <c:v>88.474999999999994</c:v>
                </c:pt>
                <c:pt idx="41">
                  <c:v>88.42</c:v>
                </c:pt>
                <c:pt idx="42">
                  <c:v>88.257000000000005</c:v>
                </c:pt>
                <c:pt idx="43">
                  <c:v>88.066000000000003</c:v>
                </c:pt>
                <c:pt idx="44">
                  <c:v>87.846999999999994</c:v>
                </c:pt>
                <c:pt idx="45">
                  <c:v>87.71</c:v>
                </c:pt>
                <c:pt idx="46">
                  <c:v>87.436000000000007</c:v>
                </c:pt>
                <c:pt idx="47">
                  <c:v>87.298000000000002</c:v>
                </c:pt>
                <c:pt idx="48">
                  <c:v>87.215000000000003</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(N=1,030)</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98.834999999999994</c:v>
                </c:pt>
                <c:pt idx="2">
                  <c:v>98.445999999999998</c:v>
                </c:pt>
                <c:pt idx="3">
                  <c:v>97.668999999999997</c:v>
                </c:pt>
                <c:pt idx="4">
                  <c:v>97.182000000000002</c:v>
                </c:pt>
                <c:pt idx="5">
                  <c:v>96.596999999999994</c:v>
                </c:pt>
                <c:pt idx="6">
                  <c:v>96.206999999999994</c:v>
                </c:pt>
                <c:pt idx="7">
                  <c:v>96.012</c:v>
                </c:pt>
                <c:pt idx="8">
                  <c:v>96.012</c:v>
                </c:pt>
                <c:pt idx="9">
                  <c:v>95.914000000000001</c:v>
                </c:pt>
                <c:pt idx="10">
                  <c:v>95.424000000000007</c:v>
                </c:pt>
                <c:pt idx="11">
                  <c:v>95.13</c:v>
                </c:pt>
                <c:pt idx="12">
                  <c:v>94.835999999999999</c:v>
                </c:pt>
                <c:pt idx="13">
                  <c:v>94.738</c:v>
                </c:pt>
                <c:pt idx="14">
                  <c:v>94.444000000000003</c:v>
                </c:pt>
                <c:pt idx="15">
                  <c:v>94.444000000000003</c:v>
                </c:pt>
                <c:pt idx="16">
                  <c:v>94.052000000000007</c:v>
                </c:pt>
                <c:pt idx="17">
                  <c:v>93.953999999999994</c:v>
                </c:pt>
                <c:pt idx="18">
                  <c:v>93.757999999999996</c:v>
                </c:pt>
                <c:pt idx="19">
                  <c:v>93.757999999999996</c:v>
                </c:pt>
                <c:pt idx="20">
                  <c:v>93.561999999999998</c:v>
                </c:pt>
                <c:pt idx="21">
                  <c:v>93.168000000000006</c:v>
                </c:pt>
                <c:pt idx="22">
                  <c:v>92.971999999999994</c:v>
                </c:pt>
                <c:pt idx="23">
                  <c:v>92.873000000000005</c:v>
                </c:pt>
                <c:pt idx="24">
                  <c:v>92.775000000000006</c:v>
                </c:pt>
                <c:pt idx="25">
                  <c:v>92.48</c:v>
                </c:pt>
                <c:pt idx="26">
                  <c:v>92.185000000000002</c:v>
                </c:pt>
                <c:pt idx="27">
                  <c:v>91.988</c:v>
                </c:pt>
                <c:pt idx="28">
                  <c:v>91.89</c:v>
                </c:pt>
                <c:pt idx="29">
                  <c:v>91.790999999999997</c:v>
                </c:pt>
                <c:pt idx="30">
                  <c:v>91.594999999999999</c:v>
                </c:pt>
                <c:pt idx="31">
                  <c:v>91.102999999999994</c:v>
                </c:pt>
                <c:pt idx="32">
                  <c:v>90.807000000000002</c:v>
                </c:pt>
                <c:pt idx="33">
                  <c:v>90.807000000000002</c:v>
                </c:pt>
                <c:pt idx="34">
                  <c:v>90.807000000000002</c:v>
                </c:pt>
                <c:pt idx="35">
                  <c:v>90.807000000000002</c:v>
                </c:pt>
                <c:pt idx="36">
                  <c:v>90.709000000000003</c:v>
                </c:pt>
                <c:pt idx="37">
                  <c:v>90.709000000000003</c:v>
                </c:pt>
                <c:pt idx="38">
                  <c:v>90.61</c:v>
                </c:pt>
                <c:pt idx="39">
                  <c:v>90.412999999999997</c:v>
                </c:pt>
                <c:pt idx="40">
                  <c:v>90.313999999999993</c:v>
                </c:pt>
                <c:pt idx="41">
                  <c:v>90.016999999999996</c:v>
                </c:pt>
                <c:pt idx="42">
                  <c:v>89.918000000000006</c:v>
                </c:pt>
                <c:pt idx="43">
                  <c:v>89.72</c:v>
                </c:pt>
                <c:pt idx="44">
                  <c:v>89.424000000000007</c:v>
                </c:pt>
                <c:pt idx="45">
                  <c:v>89.126000000000005</c:v>
                </c:pt>
                <c:pt idx="46">
                  <c:v>88.828999999999994</c:v>
                </c:pt>
                <c:pt idx="47">
                  <c:v>88.728999999999999</c:v>
                </c:pt>
                <c:pt idx="48">
                  <c:v>88.63</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100665218571817"/>
          <c:y val="0.71629026245246985"/>
          <c:w val="0.80538804416689291"/>
          <c:h val="0.13063550221501988"/>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4869951739904692"/>
        </c:manualLayout>
      </c:layout>
      <c:scatterChart>
        <c:scatterStyle val="lineMarker"/>
        <c:varyColors val="0"/>
        <c:ser>
          <c:idx val="0"/>
          <c:order val="0"/>
          <c:tx>
            <c:strRef>
              <c:f>Sheet1!$B$1</c:f>
              <c:strCache>
                <c:ptCount val="1"/>
                <c:pt idx="0">
                  <c:v>1992-2001 (N=13,457) </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89.754000000000005</c:v>
                </c:pt>
                <c:pt idx="2">
                  <c:v>86.625</c:v>
                </c:pt>
                <c:pt idx="3">
                  <c:v>84.382000000000005</c:v>
                </c:pt>
                <c:pt idx="4">
                  <c:v>82.954999999999998</c:v>
                </c:pt>
                <c:pt idx="5">
                  <c:v>81.64</c:v>
                </c:pt>
                <c:pt idx="6">
                  <c:v>80.218999999999994</c:v>
                </c:pt>
                <c:pt idx="7">
                  <c:v>79.031000000000006</c:v>
                </c:pt>
                <c:pt idx="8">
                  <c:v>78.088999999999999</c:v>
                </c:pt>
                <c:pt idx="9">
                  <c:v>77.072000000000003</c:v>
                </c:pt>
                <c:pt idx="10">
                  <c:v>76.174000000000007</c:v>
                </c:pt>
                <c:pt idx="11">
                  <c:v>75.192999999999998</c:v>
                </c:pt>
                <c:pt idx="12">
                  <c:v>74.353999999999999</c:v>
                </c:pt>
                <c:pt idx="13">
                  <c:v>66.022000000000006</c:v>
                </c:pt>
                <c:pt idx="14">
                  <c:v>59.109000000000002</c:v>
                </c:pt>
                <c:pt idx="15">
                  <c:v>53.451000000000001</c:v>
                </c:pt>
                <c:pt idx="16">
                  <c:v>48.292999999999999</c:v>
                </c:pt>
                <c:pt idx="17">
                  <c:v>43.598999999999997</c:v>
                </c:pt>
                <c:pt idx="18">
                  <c:v>39.264000000000003</c:v>
                </c:pt>
                <c:pt idx="19">
                  <c:v>35.051000000000002</c:v>
                </c:pt>
                <c:pt idx="20">
                  <c:v>31.356000000000002</c:v>
                </c:pt>
                <c:pt idx="21">
                  <c:v>27.827999999999999</c:v>
                </c:pt>
                <c:pt idx="22">
                  <c:v>24.823</c:v>
                </c:pt>
                <c:pt idx="23">
                  <c:v>22.32</c:v>
                </c:pt>
                <c:pt idx="24">
                  <c:v>19.887</c:v>
                </c:pt>
                <c:pt idx="25">
                  <c:v>17.978000000000002</c:v>
                </c:pt>
                <c:pt idx="26">
                  <c:v>16.27</c:v>
                </c:pt>
                <c:pt idx="27">
                  <c:v>14.577</c:v>
                </c:pt>
                <c:pt idx="28">
                  <c:v>13.096</c:v>
                </c:pt>
                <c:pt idx="29">
                  <c:v>11.679</c:v>
                </c:pt>
                <c:pt idx="30">
                  <c:v>10.673999999999999</c:v>
                </c:pt>
                <c:pt idx="31">
                  <c:v>9.6910000000000007</c:v>
                </c:pt>
                <c:pt idx="32">
                  <c:v>8.8719999999999999</c:v>
                </c:pt>
                <c:pt idx="33">
                  <c:v>7.8310000000000004</c:v>
                </c:pt>
                <c:pt idx="34">
                  <c:v>7.1909999999999998</c:v>
                </c:pt>
                <c:pt idx="35">
                  <c:v>6.5250000000000004</c:v>
                </c:pt>
                <c:pt idx="36">
                  <c:v>6.2770000000000001</c:v>
                </c:pt>
              </c:numCache>
            </c:numRef>
          </c:yVal>
          <c:smooth val="0"/>
          <c:extLst>
            <c:ext xmlns:c16="http://schemas.microsoft.com/office/drawing/2014/chart" uri="{C3380CC4-5D6E-409C-BE32-E72D297353CC}">
              <c16:uniqueId val="{00000000-56CC-4493-BA48-9212AA4890AD}"/>
            </c:ext>
          </c:extLst>
        </c:ser>
        <c:ser>
          <c:idx val="1"/>
          <c:order val="1"/>
          <c:tx>
            <c:strRef>
              <c:f>Sheet1!$C$1</c:f>
              <c:strCache>
                <c:ptCount val="1"/>
                <c:pt idx="0">
                  <c:v>2002-2009 (N=20,081) </c:v>
                </c:pt>
              </c:strCache>
            </c:strRef>
          </c:tx>
          <c:spPr>
            <a:ln w="41275">
              <a:solidFill>
                <a:srgbClr val="00B05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93.638999999999996</c:v>
                </c:pt>
                <c:pt idx="2">
                  <c:v>91.281000000000006</c:v>
                </c:pt>
                <c:pt idx="3">
                  <c:v>89.611000000000004</c:v>
                </c:pt>
                <c:pt idx="4">
                  <c:v>88.33</c:v>
                </c:pt>
                <c:pt idx="5">
                  <c:v>87.138999999999996</c:v>
                </c:pt>
                <c:pt idx="6">
                  <c:v>86.106999999999999</c:v>
                </c:pt>
                <c:pt idx="7">
                  <c:v>85.103999999999999</c:v>
                </c:pt>
                <c:pt idx="8">
                  <c:v>84.292000000000002</c:v>
                </c:pt>
                <c:pt idx="9">
                  <c:v>83.515000000000001</c:v>
                </c:pt>
                <c:pt idx="10">
                  <c:v>82.656999999999996</c:v>
                </c:pt>
                <c:pt idx="11">
                  <c:v>81.893000000000001</c:v>
                </c:pt>
                <c:pt idx="12">
                  <c:v>81.143000000000001</c:v>
                </c:pt>
                <c:pt idx="13">
                  <c:v>73.317999999999998</c:v>
                </c:pt>
                <c:pt idx="14">
                  <c:v>67.185000000000002</c:v>
                </c:pt>
                <c:pt idx="15">
                  <c:v>61.652999999999999</c:v>
                </c:pt>
                <c:pt idx="16">
                  <c:v>56.78</c:v>
                </c:pt>
                <c:pt idx="17">
                  <c:v>52.201000000000001</c:v>
                </c:pt>
                <c:pt idx="18">
                  <c:v>47.780999999999999</c:v>
                </c:pt>
                <c:pt idx="19">
                  <c:v>43.76</c:v>
                </c:pt>
                <c:pt idx="20">
                  <c:v>39.994</c:v>
                </c:pt>
                <c:pt idx="21">
                  <c:v>36.101999999999997</c:v>
                </c:pt>
                <c:pt idx="22">
                  <c:v>32.564</c:v>
                </c:pt>
                <c:pt idx="23">
                  <c:v>29.085000000000001</c:v>
                </c:pt>
                <c:pt idx="24">
                  <c:v>26.192</c:v>
                </c:pt>
                <c:pt idx="25">
                  <c:v>23.576000000000001</c:v>
                </c:pt>
                <c:pt idx="26">
                  <c:v>20.696000000000002</c:v>
                </c:pt>
              </c:numCache>
            </c:numRef>
          </c:yVal>
          <c:smooth val="0"/>
          <c:extLst>
            <c:ext xmlns:c16="http://schemas.microsoft.com/office/drawing/2014/chart" uri="{C3380CC4-5D6E-409C-BE32-E72D297353CC}">
              <c16:uniqueId val="{00000001-56CC-4493-BA48-9212AA4890AD}"/>
            </c:ext>
          </c:extLst>
        </c:ser>
        <c:ser>
          <c:idx val="2"/>
          <c:order val="2"/>
          <c:tx>
            <c:strRef>
              <c:f>Sheet1!$D$1</c:f>
              <c:strCache>
                <c:ptCount val="1"/>
                <c:pt idx="0">
                  <c:v>2010-6/2017 (N=29,872)</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95.346999999999994</c:v>
                </c:pt>
                <c:pt idx="2">
                  <c:v>93.44</c:v>
                </c:pt>
                <c:pt idx="3">
                  <c:v>92.227999999999994</c:v>
                </c:pt>
                <c:pt idx="4">
                  <c:v>91.228999999999999</c:v>
                </c:pt>
                <c:pt idx="5">
                  <c:v>90.25</c:v>
                </c:pt>
                <c:pt idx="6">
                  <c:v>89.38</c:v>
                </c:pt>
                <c:pt idx="7">
                  <c:v>88.447999999999993</c:v>
                </c:pt>
                <c:pt idx="8">
                  <c:v>87.634</c:v>
                </c:pt>
                <c:pt idx="9">
                  <c:v>86.92</c:v>
                </c:pt>
                <c:pt idx="10">
                  <c:v>86.135000000000005</c:v>
                </c:pt>
                <c:pt idx="11">
                  <c:v>85.475999999999999</c:v>
                </c:pt>
                <c:pt idx="12">
                  <c:v>84.805999999999997</c:v>
                </c:pt>
                <c:pt idx="13">
                  <c:v>77.147000000000006</c:v>
                </c:pt>
                <c:pt idx="14">
                  <c:v>70.260000000000005</c:v>
                </c:pt>
                <c:pt idx="15">
                  <c:v>64.388999999999996</c:v>
                </c:pt>
                <c:pt idx="16">
                  <c:v>58.661000000000001</c:v>
                </c:pt>
                <c:pt idx="17">
                  <c:v>53.798999999999999</c:v>
                </c:pt>
                <c:pt idx="18">
                  <c:v>48.69</c:v>
                </c:pt>
              </c:numCache>
            </c:numRef>
          </c:yVal>
          <c:smooth val="0"/>
          <c:extLst>
            <c:ext xmlns:c16="http://schemas.microsoft.com/office/drawing/2014/chart" uri="{C3380CC4-5D6E-409C-BE32-E72D297353CC}">
              <c16:uniqueId val="{00000002-56CC-4493-BA48-9212AA4890AD}"/>
            </c:ext>
          </c:extLst>
        </c:ser>
        <c:dLbls>
          <c:showLegendKey val="0"/>
          <c:showVal val="0"/>
          <c:showCatName val="0"/>
          <c:showSerName val="0"/>
          <c:showPercent val="0"/>
          <c:showBubbleSize val="0"/>
        </c:dLbls>
        <c:axId val="570895160"/>
        <c:axId val="570895552"/>
      </c:scatterChart>
      <c:valAx>
        <c:axId val="570895160"/>
        <c:scaling>
          <c:orientation val="minMax"/>
          <c:max val="24"/>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0895552"/>
        <c:crosses val="autoZero"/>
        <c:crossBetween val="midCat"/>
        <c:majorUnit val="1"/>
      </c:valAx>
      <c:valAx>
        <c:axId val="5708955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895160"/>
        <c:crosses val="autoZero"/>
        <c:crossBetween val="midCat"/>
        <c:majorUnit val="25"/>
      </c:valAx>
      <c:spPr>
        <a:noFill/>
        <a:ln>
          <a:solidFill>
            <a:schemeClr val="bg2"/>
          </a:solidFill>
        </a:ln>
      </c:spPr>
    </c:plotArea>
    <c:legend>
      <c:legendPos val="r"/>
      <c:layout>
        <c:manualLayout>
          <c:xMode val="edge"/>
          <c:yMode val="edge"/>
          <c:x val="0.10602501567834996"/>
          <c:y val="0.61236876640419946"/>
          <c:w val="0.28046465983787428"/>
          <c:h val="0.20551308102616206"/>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cm (N=612)</c:v>
                </c:pt>
              </c:strCache>
            </c:strRef>
          </c:tx>
          <c:spPr>
            <a:ln w="41275">
              <a:solidFill>
                <a:srgbClr val="003296"/>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98.525999999999996</c:v>
                </c:pt>
                <c:pt idx="2">
                  <c:v>97.048000000000002</c:v>
                </c:pt>
                <c:pt idx="3">
                  <c:v>96.225999999999999</c:v>
                </c:pt>
                <c:pt idx="4">
                  <c:v>95.069000000000003</c:v>
                </c:pt>
                <c:pt idx="5">
                  <c:v>94.239000000000004</c:v>
                </c:pt>
                <c:pt idx="6">
                  <c:v>93.244</c:v>
                </c:pt>
                <c:pt idx="7">
                  <c:v>92.745999999999995</c:v>
                </c:pt>
                <c:pt idx="8">
                  <c:v>91.751000000000005</c:v>
                </c:pt>
                <c:pt idx="9">
                  <c:v>91.253</c:v>
                </c:pt>
                <c:pt idx="10">
                  <c:v>91.087000000000003</c:v>
                </c:pt>
                <c:pt idx="11">
                  <c:v>91.087000000000003</c:v>
                </c:pt>
                <c:pt idx="12">
                  <c:v>90.754999999999995</c:v>
                </c:pt>
                <c:pt idx="13">
                  <c:v>90.588999999999999</c:v>
                </c:pt>
                <c:pt idx="14">
                  <c:v>89.924000000000007</c:v>
                </c:pt>
                <c:pt idx="15">
                  <c:v>89.426000000000002</c:v>
                </c:pt>
                <c:pt idx="16">
                  <c:v>88.927000000000007</c:v>
                </c:pt>
                <c:pt idx="17">
                  <c:v>88.093000000000004</c:v>
                </c:pt>
                <c:pt idx="18">
                  <c:v>87.926000000000002</c:v>
                </c:pt>
                <c:pt idx="19">
                  <c:v>87.257999999999996</c:v>
                </c:pt>
                <c:pt idx="20">
                  <c:v>86.757000000000005</c:v>
                </c:pt>
                <c:pt idx="21">
                  <c:v>85.921000000000006</c:v>
                </c:pt>
                <c:pt idx="22">
                  <c:v>85.587000000000003</c:v>
                </c:pt>
                <c:pt idx="23">
                  <c:v>85.42</c:v>
                </c:pt>
                <c:pt idx="24">
                  <c:v>85.084999999999994</c:v>
                </c:pt>
                <c:pt idx="25">
                  <c:v>84.417000000000002</c:v>
                </c:pt>
                <c:pt idx="26">
                  <c:v>84.081999999999994</c:v>
                </c:pt>
                <c:pt idx="27">
                  <c:v>83.915000000000006</c:v>
                </c:pt>
                <c:pt idx="28">
                  <c:v>83.078999999999994</c:v>
                </c:pt>
                <c:pt idx="29">
                  <c:v>83.078999999999994</c:v>
                </c:pt>
                <c:pt idx="30">
                  <c:v>82.744</c:v>
                </c:pt>
                <c:pt idx="31">
                  <c:v>82.576999999999998</c:v>
                </c:pt>
                <c:pt idx="32">
                  <c:v>82.576999999999998</c:v>
                </c:pt>
                <c:pt idx="33">
                  <c:v>82.242000000000004</c:v>
                </c:pt>
                <c:pt idx="34">
                  <c:v>82.073999999999998</c:v>
                </c:pt>
                <c:pt idx="35">
                  <c:v>81.572000000000003</c:v>
                </c:pt>
                <c:pt idx="36">
                  <c:v>81.572000000000003</c:v>
                </c:pt>
                <c:pt idx="37">
                  <c:v>81.572000000000003</c:v>
                </c:pt>
                <c:pt idx="38">
                  <c:v>81.236000000000004</c:v>
                </c:pt>
                <c:pt idx="39">
                  <c:v>81.236000000000004</c:v>
                </c:pt>
                <c:pt idx="40">
                  <c:v>81.236000000000004</c:v>
                </c:pt>
                <c:pt idx="41">
                  <c:v>81.236000000000004</c:v>
                </c:pt>
                <c:pt idx="42">
                  <c:v>81.067999999999998</c:v>
                </c:pt>
                <c:pt idx="43">
                  <c:v>80.730999999999995</c:v>
                </c:pt>
                <c:pt idx="44">
                  <c:v>80.561999999999998</c:v>
                </c:pt>
                <c:pt idx="45">
                  <c:v>80.393000000000001</c:v>
                </c:pt>
                <c:pt idx="46">
                  <c:v>80.221999999999994</c:v>
                </c:pt>
                <c:pt idx="47">
                  <c:v>80.051000000000002</c:v>
                </c:pt>
                <c:pt idx="48">
                  <c:v>80.051000000000002</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(N=2,399)</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98.081999999999994</c:v>
                </c:pt>
                <c:pt idx="2">
                  <c:v>96.872</c:v>
                </c:pt>
                <c:pt idx="3">
                  <c:v>95.951999999999998</c:v>
                </c:pt>
                <c:pt idx="4">
                  <c:v>95.072999999999993</c:v>
                </c:pt>
                <c:pt idx="5">
                  <c:v>94.358999999999995</c:v>
                </c:pt>
                <c:pt idx="6">
                  <c:v>93.686000000000007</c:v>
                </c:pt>
                <c:pt idx="7">
                  <c:v>93.138000000000005</c:v>
                </c:pt>
                <c:pt idx="8">
                  <c:v>92.673000000000002</c:v>
                </c:pt>
                <c:pt idx="9">
                  <c:v>92.123999999999995</c:v>
                </c:pt>
                <c:pt idx="10">
                  <c:v>91.617000000000004</c:v>
                </c:pt>
                <c:pt idx="11">
                  <c:v>91.406000000000006</c:v>
                </c:pt>
                <c:pt idx="12">
                  <c:v>91.11</c:v>
                </c:pt>
                <c:pt idx="13">
                  <c:v>90.771000000000001</c:v>
                </c:pt>
                <c:pt idx="14">
                  <c:v>90.516999999999996</c:v>
                </c:pt>
                <c:pt idx="15">
                  <c:v>90.177999999999997</c:v>
                </c:pt>
                <c:pt idx="16">
                  <c:v>89.796000000000006</c:v>
                </c:pt>
                <c:pt idx="17">
                  <c:v>89.584000000000003</c:v>
                </c:pt>
                <c:pt idx="18">
                  <c:v>89.33</c:v>
                </c:pt>
                <c:pt idx="19">
                  <c:v>89.16</c:v>
                </c:pt>
                <c:pt idx="20">
                  <c:v>88.99</c:v>
                </c:pt>
                <c:pt idx="21">
                  <c:v>88.734999999999999</c:v>
                </c:pt>
                <c:pt idx="22">
                  <c:v>88.352999999999994</c:v>
                </c:pt>
                <c:pt idx="23">
                  <c:v>87.927000000000007</c:v>
                </c:pt>
                <c:pt idx="24">
                  <c:v>87.715000000000003</c:v>
                </c:pt>
                <c:pt idx="25">
                  <c:v>87.501999999999995</c:v>
                </c:pt>
                <c:pt idx="26">
                  <c:v>87.289000000000001</c:v>
                </c:pt>
                <c:pt idx="27">
                  <c:v>87.075999999999993</c:v>
                </c:pt>
                <c:pt idx="28">
                  <c:v>86.778000000000006</c:v>
                </c:pt>
                <c:pt idx="29">
                  <c:v>86.608000000000004</c:v>
                </c:pt>
                <c:pt idx="30">
                  <c:v>86.438000000000002</c:v>
                </c:pt>
                <c:pt idx="31">
                  <c:v>86.224999999999994</c:v>
                </c:pt>
                <c:pt idx="32">
                  <c:v>86.096999999999994</c:v>
                </c:pt>
                <c:pt idx="33">
                  <c:v>85.840999999999994</c:v>
                </c:pt>
                <c:pt idx="34">
                  <c:v>85.756</c:v>
                </c:pt>
                <c:pt idx="35">
                  <c:v>85.457999999999998</c:v>
                </c:pt>
                <c:pt idx="36">
                  <c:v>85.415000000000006</c:v>
                </c:pt>
                <c:pt idx="37">
                  <c:v>85.245000000000005</c:v>
                </c:pt>
                <c:pt idx="38">
                  <c:v>85.031000000000006</c:v>
                </c:pt>
                <c:pt idx="39">
                  <c:v>84.86</c:v>
                </c:pt>
                <c:pt idx="40">
                  <c:v>84.775000000000006</c:v>
                </c:pt>
                <c:pt idx="41">
                  <c:v>84.474999999999994</c:v>
                </c:pt>
                <c:pt idx="42">
                  <c:v>84.388999999999996</c:v>
                </c:pt>
                <c:pt idx="43">
                  <c:v>84.302999999999997</c:v>
                </c:pt>
                <c:pt idx="44">
                  <c:v>84.087999999999994</c:v>
                </c:pt>
                <c:pt idx="45">
                  <c:v>83.870999999999995</c:v>
                </c:pt>
                <c:pt idx="46">
                  <c:v>83.611000000000004</c:v>
                </c:pt>
                <c:pt idx="47">
                  <c:v>83.48</c:v>
                </c:pt>
                <c:pt idx="48">
                  <c:v>83.305000000000007</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(N=3,592)</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97.966999999999999</c:v>
                </c:pt>
                <c:pt idx="2">
                  <c:v>96.656999999999996</c:v>
                </c:pt>
                <c:pt idx="3">
                  <c:v>95.596999999999994</c:v>
                </c:pt>
                <c:pt idx="4">
                  <c:v>94.59</c:v>
                </c:pt>
                <c:pt idx="5">
                  <c:v>94.057000000000002</c:v>
                </c:pt>
                <c:pt idx="6">
                  <c:v>93.578999999999994</c:v>
                </c:pt>
                <c:pt idx="7">
                  <c:v>93.156000000000006</c:v>
                </c:pt>
                <c:pt idx="8">
                  <c:v>92.873999999999995</c:v>
                </c:pt>
                <c:pt idx="9">
                  <c:v>92.253</c:v>
                </c:pt>
                <c:pt idx="10">
                  <c:v>92.027000000000001</c:v>
                </c:pt>
                <c:pt idx="11">
                  <c:v>91.632000000000005</c:v>
                </c:pt>
                <c:pt idx="12">
                  <c:v>91.207999999999998</c:v>
                </c:pt>
                <c:pt idx="13">
                  <c:v>90.84</c:v>
                </c:pt>
                <c:pt idx="14">
                  <c:v>90.643000000000001</c:v>
                </c:pt>
                <c:pt idx="15">
                  <c:v>90.388000000000005</c:v>
                </c:pt>
                <c:pt idx="16">
                  <c:v>90.19</c:v>
                </c:pt>
                <c:pt idx="17">
                  <c:v>89.878</c:v>
                </c:pt>
                <c:pt idx="18">
                  <c:v>89.765000000000001</c:v>
                </c:pt>
                <c:pt idx="19">
                  <c:v>89.396000000000001</c:v>
                </c:pt>
                <c:pt idx="20">
                  <c:v>89.084000000000003</c:v>
                </c:pt>
                <c:pt idx="21">
                  <c:v>88.885999999999996</c:v>
                </c:pt>
                <c:pt idx="22">
                  <c:v>88.516999999999996</c:v>
                </c:pt>
                <c:pt idx="23">
                  <c:v>88.260999999999996</c:v>
                </c:pt>
                <c:pt idx="24">
                  <c:v>88.090999999999994</c:v>
                </c:pt>
                <c:pt idx="25">
                  <c:v>87.863</c:v>
                </c:pt>
                <c:pt idx="26">
                  <c:v>87.635999999999996</c:v>
                </c:pt>
                <c:pt idx="27">
                  <c:v>87.379000000000005</c:v>
                </c:pt>
                <c:pt idx="28">
                  <c:v>87.18</c:v>
                </c:pt>
                <c:pt idx="29">
                  <c:v>87.037000000000006</c:v>
                </c:pt>
                <c:pt idx="30">
                  <c:v>86.78</c:v>
                </c:pt>
                <c:pt idx="31">
                  <c:v>86.58</c:v>
                </c:pt>
                <c:pt idx="32">
                  <c:v>86.409000000000006</c:v>
                </c:pt>
                <c:pt idx="33">
                  <c:v>86.236999999999995</c:v>
                </c:pt>
                <c:pt idx="34">
                  <c:v>86.093999999999994</c:v>
                </c:pt>
                <c:pt idx="35">
                  <c:v>85.864999999999995</c:v>
                </c:pt>
                <c:pt idx="36">
                  <c:v>85.665000000000006</c:v>
                </c:pt>
                <c:pt idx="37">
                  <c:v>85.436000000000007</c:v>
                </c:pt>
                <c:pt idx="38">
                  <c:v>85.206000000000003</c:v>
                </c:pt>
                <c:pt idx="39">
                  <c:v>85.12</c:v>
                </c:pt>
                <c:pt idx="40">
                  <c:v>84.89</c:v>
                </c:pt>
                <c:pt idx="41">
                  <c:v>84.747</c:v>
                </c:pt>
                <c:pt idx="42">
                  <c:v>84.545000000000002</c:v>
                </c:pt>
                <c:pt idx="43">
                  <c:v>84.4</c:v>
                </c:pt>
                <c:pt idx="44">
                  <c:v>84.254999999999995</c:v>
                </c:pt>
                <c:pt idx="45">
                  <c:v>84.022999999999996</c:v>
                </c:pt>
                <c:pt idx="46">
                  <c:v>83.906000000000006</c:v>
                </c:pt>
                <c:pt idx="47">
                  <c:v>83.816999999999993</c:v>
                </c:pt>
                <c:pt idx="48">
                  <c:v>83.697000000000003</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(N=1,568)</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97.638000000000005</c:v>
                </c:pt>
                <c:pt idx="2">
                  <c:v>96.040999999999997</c:v>
                </c:pt>
                <c:pt idx="3">
                  <c:v>95.465999999999994</c:v>
                </c:pt>
                <c:pt idx="4">
                  <c:v>94.379000000000005</c:v>
                </c:pt>
                <c:pt idx="5">
                  <c:v>93.162999999999997</c:v>
                </c:pt>
                <c:pt idx="6">
                  <c:v>92.715000000000003</c:v>
                </c:pt>
                <c:pt idx="7">
                  <c:v>92.331000000000003</c:v>
                </c:pt>
                <c:pt idx="8">
                  <c:v>91.625</c:v>
                </c:pt>
                <c:pt idx="9">
                  <c:v>91.111999999999995</c:v>
                </c:pt>
                <c:pt idx="10">
                  <c:v>90.662999999999997</c:v>
                </c:pt>
                <c:pt idx="11">
                  <c:v>90.341999999999999</c:v>
                </c:pt>
                <c:pt idx="12">
                  <c:v>90.02</c:v>
                </c:pt>
                <c:pt idx="13">
                  <c:v>89.698999999999998</c:v>
                </c:pt>
                <c:pt idx="14">
                  <c:v>89.635000000000005</c:v>
                </c:pt>
                <c:pt idx="15">
                  <c:v>89.506</c:v>
                </c:pt>
                <c:pt idx="16">
                  <c:v>89.248999999999995</c:v>
                </c:pt>
                <c:pt idx="17">
                  <c:v>88.927000000000007</c:v>
                </c:pt>
                <c:pt idx="18">
                  <c:v>88.668999999999997</c:v>
                </c:pt>
                <c:pt idx="19">
                  <c:v>88.475999999999999</c:v>
                </c:pt>
                <c:pt idx="20">
                  <c:v>88.153999999999996</c:v>
                </c:pt>
                <c:pt idx="21">
                  <c:v>88.025000000000006</c:v>
                </c:pt>
                <c:pt idx="22">
                  <c:v>87.896000000000001</c:v>
                </c:pt>
                <c:pt idx="23">
                  <c:v>87.831999999999994</c:v>
                </c:pt>
                <c:pt idx="24">
                  <c:v>87.766999999999996</c:v>
                </c:pt>
                <c:pt idx="25">
                  <c:v>87.703000000000003</c:v>
                </c:pt>
                <c:pt idx="26">
                  <c:v>87.509</c:v>
                </c:pt>
                <c:pt idx="27">
                  <c:v>87.314999999999998</c:v>
                </c:pt>
                <c:pt idx="28">
                  <c:v>86.992000000000004</c:v>
                </c:pt>
                <c:pt idx="29">
                  <c:v>86.733999999999995</c:v>
                </c:pt>
                <c:pt idx="30">
                  <c:v>86.668999999999997</c:v>
                </c:pt>
                <c:pt idx="31">
                  <c:v>86.54</c:v>
                </c:pt>
                <c:pt idx="32">
                  <c:v>86.346000000000004</c:v>
                </c:pt>
                <c:pt idx="33">
                  <c:v>86.216999999999999</c:v>
                </c:pt>
                <c:pt idx="34">
                  <c:v>86.087000000000003</c:v>
                </c:pt>
                <c:pt idx="35">
                  <c:v>85.828999999999994</c:v>
                </c:pt>
                <c:pt idx="36">
                  <c:v>85.634</c:v>
                </c:pt>
                <c:pt idx="37">
                  <c:v>85.31</c:v>
                </c:pt>
                <c:pt idx="38">
                  <c:v>84.984999999999999</c:v>
                </c:pt>
                <c:pt idx="39">
                  <c:v>84.66</c:v>
                </c:pt>
                <c:pt idx="40">
                  <c:v>84.53</c:v>
                </c:pt>
                <c:pt idx="41">
                  <c:v>84.465000000000003</c:v>
                </c:pt>
                <c:pt idx="42">
                  <c:v>84.203999999999994</c:v>
                </c:pt>
                <c:pt idx="43">
                  <c:v>84.072999999999993</c:v>
                </c:pt>
                <c:pt idx="44">
                  <c:v>83.745999999999995</c:v>
                </c:pt>
                <c:pt idx="45">
                  <c:v>83.68</c:v>
                </c:pt>
                <c:pt idx="46">
                  <c:v>83.417000000000002</c:v>
                </c:pt>
                <c:pt idx="47">
                  <c:v>83.35</c:v>
                </c:pt>
                <c:pt idx="48">
                  <c:v>83.08</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(N=258)</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96.89</c:v>
                </c:pt>
                <c:pt idx="2">
                  <c:v>93.763999999999996</c:v>
                </c:pt>
                <c:pt idx="3">
                  <c:v>92.983000000000004</c:v>
                </c:pt>
                <c:pt idx="4">
                  <c:v>92.590999999999994</c:v>
                </c:pt>
                <c:pt idx="5">
                  <c:v>91.414000000000001</c:v>
                </c:pt>
                <c:pt idx="6">
                  <c:v>90.234999999999999</c:v>
                </c:pt>
                <c:pt idx="7">
                  <c:v>89.840999999999994</c:v>
                </c:pt>
                <c:pt idx="8">
                  <c:v>89.840999999999994</c:v>
                </c:pt>
                <c:pt idx="9">
                  <c:v>89.840999999999994</c:v>
                </c:pt>
                <c:pt idx="10">
                  <c:v>89.447000000000003</c:v>
                </c:pt>
                <c:pt idx="11">
                  <c:v>88.265000000000001</c:v>
                </c:pt>
                <c:pt idx="12">
                  <c:v>88.265000000000001</c:v>
                </c:pt>
                <c:pt idx="13">
                  <c:v>87.870999999999995</c:v>
                </c:pt>
                <c:pt idx="14">
                  <c:v>87.477000000000004</c:v>
                </c:pt>
                <c:pt idx="15">
                  <c:v>87.082999999999998</c:v>
                </c:pt>
                <c:pt idx="16">
                  <c:v>86.688999999999993</c:v>
                </c:pt>
                <c:pt idx="17">
                  <c:v>86.295000000000002</c:v>
                </c:pt>
                <c:pt idx="18">
                  <c:v>85.900999999999996</c:v>
                </c:pt>
                <c:pt idx="19">
                  <c:v>84.718999999999994</c:v>
                </c:pt>
                <c:pt idx="20">
                  <c:v>84.323999999999998</c:v>
                </c:pt>
                <c:pt idx="21">
                  <c:v>83.93</c:v>
                </c:pt>
                <c:pt idx="22">
                  <c:v>83.536000000000001</c:v>
                </c:pt>
                <c:pt idx="23">
                  <c:v>82.748000000000005</c:v>
                </c:pt>
                <c:pt idx="24">
                  <c:v>82.748000000000005</c:v>
                </c:pt>
                <c:pt idx="25">
                  <c:v>82.353999999999999</c:v>
                </c:pt>
                <c:pt idx="26">
                  <c:v>82.353999999999999</c:v>
                </c:pt>
                <c:pt idx="27">
                  <c:v>82.353999999999999</c:v>
                </c:pt>
                <c:pt idx="28">
                  <c:v>82.353999999999999</c:v>
                </c:pt>
                <c:pt idx="29">
                  <c:v>82.353999999999999</c:v>
                </c:pt>
                <c:pt idx="30">
                  <c:v>81.96</c:v>
                </c:pt>
                <c:pt idx="31">
                  <c:v>81.566000000000003</c:v>
                </c:pt>
                <c:pt idx="32">
                  <c:v>81.171999999999997</c:v>
                </c:pt>
                <c:pt idx="33">
                  <c:v>80.384</c:v>
                </c:pt>
                <c:pt idx="34">
                  <c:v>80.384</c:v>
                </c:pt>
                <c:pt idx="35">
                  <c:v>79.989999999999995</c:v>
                </c:pt>
                <c:pt idx="36">
                  <c:v>79.989999999999995</c:v>
                </c:pt>
                <c:pt idx="37">
                  <c:v>79.989999999999995</c:v>
                </c:pt>
                <c:pt idx="38">
                  <c:v>79.989999999999995</c:v>
                </c:pt>
                <c:pt idx="39">
                  <c:v>79.989999999999995</c:v>
                </c:pt>
                <c:pt idx="40">
                  <c:v>79.989999999999995</c:v>
                </c:pt>
                <c:pt idx="41">
                  <c:v>79.989999999999995</c:v>
                </c:pt>
                <c:pt idx="42">
                  <c:v>79.989999999999995</c:v>
                </c:pt>
                <c:pt idx="43">
                  <c:v>79.989999999999995</c:v>
                </c:pt>
                <c:pt idx="44">
                  <c:v>79.989999999999995</c:v>
                </c:pt>
                <c:pt idx="45">
                  <c:v>78.39</c:v>
                </c:pt>
                <c:pt idx="46">
                  <c:v>78.39</c:v>
                </c:pt>
                <c:pt idx="47">
                  <c:v>78.39</c:v>
                </c:pt>
                <c:pt idx="48">
                  <c:v>78.39</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69021961598141779"/>
          <c:w val="0.79676735451172043"/>
          <c:h val="0.15092178693709438"/>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cm (N=110)</c:v>
                </c:pt>
              </c:strCache>
            </c:strRef>
          </c:tx>
          <c:spPr>
            <a:ln w="41275">
              <a:solidFill>
                <a:srgbClr val="003296"/>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92.727000000000004</c:v>
                </c:pt>
                <c:pt idx="2">
                  <c:v>92.727000000000004</c:v>
                </c:pt>
                <c:pt idx="3">
                  <c:v>90.891000000000005</c:v>
                </c:pt>
                <c:pt idx="4">
                  <c:v>89.055000000000007</c:v>
                </c:pt>
                <c:pt idx="5">
                  <c:v>89.055000000000007</c:v>
                </c:pt>
                <c:pt idx="6">
                  <c:v>89.055000000000007</c:v>
                </c:pt>
                <c:pt idx="7">
                  <c:v>89.055000000000007</c:v>
                </c:pt>
                <c:pt idx="8">
                  <c:v>88.137</c:v>
                </c:pt>
                <c:pt idx="9">
                  <c:v>88.137</c:v>
                </c:pt>
                <c:pt idx="10">
                  <c:v>88.137</c:v>
                </c:pt>
                <c:pt idx="11">
                  <c:v>88.137</c:v>
                </c:pt>
                <c:pt idx="12">
                  <c:v>87.209000000000003</c:v>
                </c:pt>
                <c:pt idx="13">
                  <c:v>86.281000000000006</c:v>
                </c:pt>
                <c:pt idx="14">
                  <c:v>86.281000000000006</c:v>
                </c:pt>
                <c:pt idx="15">
                  <c:v>85.353999999999999</c:v>
                </c:pt>
                <c:pt idx="16">
                  <c:v>85.353999999999999</c:v>
                </c:pt>
                <c:pt idx="17">
                  <c:v>85.353999999999999</c:v>
                </c:pt>
                <c:pt idx="18">
                  <c:v>85.353999999999999</c:v>
                </c:pt>
                <c:pt idx="19">
                  <c:v>85.353999999999999</c:v>
                </c:pt>
                <c:pt idx="20">
                  <c:v>85.353999999999999</c:v>
                </c:pt>
                <c:pt idx="21">
                  <c:v>85.353999999999999</c:v>
                </c:pt>
                <c:pt idx="22">
                  <c:v>84.426000000000002</c:v>
                </c:pt>
                <c:pt idx="23">
                  <c:v>84.426000000000002</c:v>
                </c:pt>
                <c:pt idx="24">
                  <c:v>84.426000000000002</c:v>
                </c:pt>
                <c:pt idx="25">
                  <c:v>84.426000000000002</c:v>
                </c:pt>
                <c:pt idx="26">
                  <c:v>82.57</c:v>
                </c:pt>
                <c:pt idx="27">
                  <c:v>81.643000000000001</c:v>
                </c:pt>
                <c:pt idx="28">
                  <c:v>81.643000000000001</c:v>
                </c:pt>
                <c:pt idx="29">
                  <c:v>81.643000000000001</c:v>
                </c:pt>
                <c:pt idx="30">
                  <c:v>81.643000000000001</c:v>
                </c:pt>
                <c:pt idx="31">
                  <c:v>80.703999999999994</c:v>
                </c:pt>
                <c:pt idx="32">
                  <c:v>80.703999999999994</c:v>
                </c:pt>
                <c:pt idx="33">
                  <c:v>80.703999999999994</c:v>
                </c:pt>
                <c:pt idx="34">
                  <c:v>80.703999999999994</c:v>
                </c:pt>
                <c:pt idx="35">
                  <c:v>80.703999999999994</c:v>
                </c:pt>
                <c:pt idx="36">
                  <c:v>80.703999999999994</c:v>
                </c:pt>
                <c:pt idx="37">
                  <c:v>80.703999999999994</c:v>
                </c:pt>
                <c:pt idx="38">
                  <c:v>80.703999999999994</c:v>
                </c:pt>
                <c:pt idx="39">
                  <c:v>80.703999999999994</c:v>
                </c:pt>
                <c:pt idx="40">
                  <c:v>79.766000000000005</c:v>
                </c:pt>
                <c:pt idx="41">
                  <c:v>79.766000000000005</c:v>
                </c:pt>
                <c:pt idx="42">
                  <c:v>79.766000000000005</c:v>
                </c:pt>
                <c:pt idx="43">
                  <c:v>78.826999999999998</c:v>
                </c:pt>
                <c:pt idx="44">
                  <c:v>77.888999999999996</c:v>
                </c:pt>
                <c:pt idx="45">
                  <c:v>77.888999999999996</c:v>
                </c:pt>
                <c:pt idx="46">
                  <c:v>77.888999999999996</c:v>
                </c:pt>
                <c:pt idx="47">
                  <c:v>77.888999999999996</c:v>
                </c:pt>
                <c:pt idx="48">
                  <c:v>77.888999999999996</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(N=867)</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97.921999999999997</c:v>
                </c:pt>
                <c:pt idx="2">
                  <c:v>96.768000000000001</c:v>
                </c:pt>
                <c:pt idx="3">
                  <c:v>96.421000000000006</c:v>
                </c:pt>
                <c:pt idx="4">
                  <c:v>95.265000000000001</c:v>
                </c:pt>
                <c:pt idx="5">
                  <c:v>94.222999999999999</c:v>
                </c:pt>
                <c:pt idx="6">
                  <c:v>93.991</c:v>
                </c:pt>
                <c:pt idx="7">
                  <c:v>93.757999999999996</c:v>
                </c:pt>
                <c:pt idx="8">
                  <c:v>93.525999999999996</c:v>
                </c:pt>
                <c:pt idx="9">
                  <c:v>92.828000000000003</c:v>
                </c:pt>
                <c:pt idx="10">
                  <c:v>92.363</c:v>
                </c:pt>
                <c:pt idx="11">
                  <c:v>91.78</c:v>
                </c:pt>
                <c:pt idx="12">
                  <c:v>91.314999999999998</c:v>
                </c:pt>
                <c:pt idx="13">
                  <c:v>91.197999999999993</c:v>
                </c:pt>
                <c:pt idx="14">
                  <c:v>91.197999999999993</c:v>
                </c:pt>
                <c:pt idx="15">
                  <c:v>90.731999999999999</c:v>
                </c:pt>
                <c:pt idx="16">
                  <c:v>89.799000000000007</c:v>
                </c:pt>
                <c:pt idx="17">
                  <c:v>89.682000000000002</c:v>
                </c:pt>
                <c:pt idx="18">
                  <c:v>89.331999999999994</c:v>
                </c:pt>
                <c:pt idx="19">
                  <c:v>88.980999999999995</c:v>
                </c:pt>
                <c:pt idx="20">
                  <c:v>88.747</c:v>
                </c:pt>
                <c:pt idx="21">
                  <c:v>88.747</c:v>
                </c:pt>
                <c:pt idx="22">
                  <c:v>87.927000000000007</c:v>
                </c:pt>
                <c:pt idx="23">
                  <c:v>87.457999999999998</c:v>
                </c:pt>
                <c:pt idx="24">
                  <c:v>87.224000000000004</c:v>
                </c:pt>
                <c:pt idx="25">
                  <c:v>86.872</c:v>
                </c:pt>
                <c:pt idx="26">
                  <c:v>86.872</c:v>
                </c:pt>
                <c:pt idx="27">
                  <c:v>86.872</c:v>
                </c:pt>
                <c:pt idx="28">
                  <c:v>86.52</c:v>
                </c:pt>
                <c:pt idx="29">
                  <c:v>86.286000000000001</c:v>
                </c:pt>
                <c:pt idx="30">
                  <c:v>86.168000000000006</c:v>
                </c:pt>
                <c:pt idx="31">
                  <c:v>86.051000000000002</c:v>
                </c:pt>
                <c:pt idx="32">
                  <c:v>85.933999999999997</c:v>
                </c:pt>
                <c:pt idx="33">
                  <c:v>85.816000000000003</c:v>
                </c:pt>
                <c:pt idx="34">
                  <c:v>85.816000000000003</c:v>
                </c:pt>
                <c:pt idx="35">
                  <c:v>85.816000000000003</c:v>
                </c:pt>
                <c:pt idx="36">
                  <c:v>85.581000000000003</c:v>
                </c:pt>
                <c:pt idx="37">
                  <c:v>85.462999999999994</c:v>
                </c:pt>
                <c:pt idx="38">
                  <c:v>85.346000000000004</c:v>
                </c:pt>
                <c:pt idx="39">
                  <c:v>85.227999999999994</c:v>
                </c:pt>
                <c:pt idx="40">
                  <c:v>84.876000000000005</c:v>
                </c:pt>
                <c:pt idx="41">
                  <c:v>84.876000000000005</c:v>
                </c:pt>
                <c:pt idx="42">
                  <c:v>84.876000000000005</c:v>
                </c:pt>
                <c:pt idx="43">
                  <c:v>84.638999999999996</c:v>
                </c:pt>
                <c:pt idx="44">
                  <c:v>84.52</c:v>
                </c:pt>
                <c:pt idx="45">
                  <c:v>84.52</c:v>
                </c:pt>
                <c:pt idx="46">
                  <c:v>84.52</c:v>
                </c:pt>
                <c:pt idx="47">
                  <c:v>84.4</c:v>
                </c:pt>
                <c:pt idx="48">
                  <c:v>84.159000000000006</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(N=2,842)</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98.17</c:v>
                </c:pt>
                <c:pt idx="2">
                  <c:v>97.358999999999995</c:v>
                </c:pt>
                <c:pt idx="3">
                  <c:v>96.795000000000002</c:v>
                </c:pt>
                <c:pt idx="4">
                  <c:v>96.018000000000001</c:v>
                </c:pt>
                <c:pt idx="5">
                  <c:v>95.522999999999996</c:v>
                </c:pt>
                <c:pt idx="6">
                  <c:v>95.275000000000006</c:v>
                </c:pt>
                <c:pt idx="7">
                  <c:v>94.92</c:v>
                </c:pt>
                <c:pt idx="8">
                  <c:v>94.706000000000003</c:v>
                </c:pt>
                <c:pt idx="9">
                  <c:v>94.528999999999996</c:v>
                </c:pt>
                <c:pt idx="10">
                  <c:v>94.244</c:v>
                </c:pt>
                <c:pt idx="11">
                  <c:v>93.781999999999996</c:v>
                </c:pt>
                <c:pt idx="12">
                  <c:v>93.497</c:v>
                </c:pt>
                <c:pt idx="13">
                  <c:v>93.317999999999998</c:v>
                </c:pt>
                <c:pt idx="14">
                  <c:v>93.031999999999996</c:v>
                </c:pt>
                <c:pt idx="15">
                  <c:v>92.817999999999998</c:v>
                </c:pt>
                <c:pt idx="16">
                  <c:v>92.674999999999997</c:v>
                </c:pt>
                <c:pt idx="17">
                  <c:v>92.424000000000007</c:v>
                </c:pt>
                <c:pt idx="18">
                  <c:v>92.316999999999993</c:v>
                </c:pt>
                <c:pt idx="19">
                  <c:v>92.102000000000004</c:v>
                </c:pt>
                <c:pt idx="20">
                  <c:v>91.923000000000002</c:v>
                </c:pt>
                <c:pt idx="21">
                  <c:v>91.887</c:v>
                </c:pt>
                <c:pt idx="22">
                  <c:v>91.563999999999993</c:v>
                </c:pt>
                <c:pt idx="23">
                  <c:v>91.456000000000003</c:v>
                </c:pt>
                <c:pt idx="24">
                  <c:v>91.277000000000001</c:v>
                </c:pt>
                <c:pt idx="25">
                  <c:v>91.061999999999998</c:v>
                </c:pt>
                <c:pt idx="26">
                  <c:v>90.846000000000004</c:v>
                </c:pt>
                <c:pt idx="27">
                  <c:v>90.665999999999997</c:v>
                </c:pt>
                <c:pt idx="28">
                  <c:v>90.522000000000006</c:v>
                </c:pt>
                <c:pt idx="29">
                  <c:v>90.414000000000001</c:v>
                </c:pt>
                <c:pt idx="30">
                  <c:v>90.197999999999993</c:v>
                </c:pt>
                <c:pt idx="31">
                  <c:v>90.162000000000006</c:v>
                </c:pt>
                <c:pt idx="32">
                  <c:v>90.126000000000005</c:v>
                </c:pt>
                <c:pt idx="33">
                  <c:v>89.945999999999998</c:v>
                </c:pt>
                <c:pt idx="34">
                  <c:v>89.766000000000005</c:v>
                </c:pt>
                <c:pt idx="35">
                  <c:v>89.622</c:v>
                </c:pt>
                <c:pt idx="36">
                  <c:v>89.405000000000001</c:v>
                </c:pt>
                <c:pt idx="37">
                  <c:v>89.224999999999994</c:v>
                </c:pt>
                <c:pt idx="38">
                  <c:v>89.116</c:v>
                </c:pt>
                <c:pt idx="39">
                  <c:v>88.971999999999994</c:v>
                </c:pt>
                <c:pt idx="40">
                  <c:v>88.935000000000002</c:v>
                </c:pt>
                <c:pt idx="41">
                  <c:v>88.572999999999993</c:v>
                </c:pt>
                <c:pt idx="42">
                  <c:v>88.429000000000002</c:v>
                </c:pt>
                <c:pt idx="43">
                  <c:v>88.138999999999996</c:v>
                </c:pt>
                <c:pt idx="44">
                  <c:v>88.03</c:v>
                </c:pt>
                <c:pt idx="45">
                  <c:v>87.921000000000006</c:v>
                </c:pt>
                <c:pt idx="46">
                  <c:v>87.738</c:v>
                </c:pt>
                <c:pt idx="47">
                  <c:v>87.700999999999993</c:v>
                </c:pt>
                <c:pt idx="48">
                  <c:v>87.406000000000006</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(N=2,284)</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98.510999999999996</c:v>
                </c:pt>
                <c:pt idx="2">
                  <c:v>97.852999999999994</c:v>
                </c:pt>
                <c:pt idx="3">
                  <c:v>97.239000000000004</c:v>
                </c:pt>
                <c:pt idx="4">
                  <c:v>96.623000000000005</c:v>
                </c:pt>
                <c:pt idx="5">
                  <c:v>96.051000000000002</c:v>
                </c:pt>
                <c:pt idx="6">
                  <c:v>95.873999999999995</c:v>
                </c:pt>
                <c:pt idx="7">
                  <c:v>95.474999999999994</c:v>
                </c:pt>
                <c:pt idx="8">
                  <c:v>95.165000000000006</c:v>
                </c:pt>
                <c:pt idx="9">
                  <c:v>94.677000000000007</c:v>
                </c:pt>
                <c:pt idx="10">
                  <c:v>94.587999999999994</c:v>
                </c:pt>
                <c:pt idx="11">
                  <c:v>94.366</c:v>
                </c:pt>
                <c:pt idx="12">
                  <c:v>94.1</c:v>
                </c:pt>
                <c:pt idx="13">
                  <c:v>94.01</c:v>
                </c:pt>
                <c:pt idx="14">
                  <c:v>94.01</c:v>
                </c:pt>
                <c:pt idx="15">
                  <c:v>93.787000000000006</c:v>
                </c:pt>
                <c:pt idx="16">
                  <c:v>93.608999999999995</c:v>
                </c:pt>
                <c:pt idx="17">
                  <c:v>93.43</c:v>
                </c:pt>
                <c:pt idx="18">
                  <c:v>93.385999999999996</c:v>
                </c:pt>
                <c:pt idx="19">
                  <c:v>93.206999999999994</c:v>
                </c:pt>
                <c:pt idx="20">
                  <c:v>93.028000000000006</c:v>
                </c:pt>
                <c:pt idx="21">
                  <c:v>92.849000000000004</c:v>
                </c:pt>
                <c:pt idx="22">
                  <c:v>92.715000000000003</c:v>
                </c:pt>
                <c:pt idx="23">
                  <c:v>92.67</c:v>
                </c:pt>
                <c:pt idx="24">
                  <c:v>92.492000000000004</c:v>
                </c:pt>
                <c:pt idx="25">
                  <c:v>92.313000000000002</c:v>
                </c:pt>
                <c:pt idx="26">
                  <c:v>92.177999999999997</c:v>
                </c:pt>
                <c:pt idx="27">
                  <c:v>91.953999999999994</c:v>
                </c:pt>
                <c:pt idx="28">
                  <c:v>91.73</c:v>
                </c:pt>
                <c:pt idx="29">
                  <c:v>91.596000000000004</c:v>
                </c:pt>
                <c:pt idx="30">
                  <c:v>91.281999999999996</c:v>
                </c:pt>
                <c:pt idx="31">
                  <c:v>91.013000000000005</c:v>
                </c:pt>
                <c:pt idx="32">
                  <c:v>90.787999999999997</c:v>
                </c:pt>
                <c:pt idx="33">
                  <c:v>90.563999999999993</c:v>
                </c:pt>
                <c:pt idx="34">
                  <c:v>90.429000000000002</c:v>
                </c:pt>
                <c:pt idx="35">
                  <c:v>90.203000000000003</c:v>
                </c:pt>
                <c:pt idx="36">
                  <c:v>90.022999999999996</c:v>
                </c:pt>
                <c:pt idx="37">
                  <c:v>89.798000000000002</c:v>
                </c:pt>
                <c:pt idx="38">
                  <c:v>89.753</c:v>
                </c:pt>
                <c:pt idx="39">
                  <c:v>89.572000000000003</c:v>
                </c:pt>
                <c:pt idx="40">
                  <c:v>89.3</c:v>
                </c:pt>
                <c:pt idx="41">
                  <c:v>89.119</c:v>
                </c:pt>
                <c:pt idx="42">
                  <c:v>88.983000000000004</c:v>
                </c:pt>
                <c:pt idx="43">
                  <c:v>88.801000000000002</c:v>
                </c:pt>
                <c:pt idx="44">
                  <c:v>88.709000000000003</c:v>
                </c:pt>
                <c:pt idx="45">
                  <c:v>88.572000000000003</c:v>
                </c:pt>
                <c:pt idx="46">
                  <c:v>88.388999999999996</c:v>
                </c:pt>
                <c:pt idx="47">
                  <c:v>88.296999999999997</c:v>
                </c:pt>
                <c:pt idx="48">
                  <c:v>88.203999999999994</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(N=622)</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97.909000000000006</c:v>
                </c:pt>
                <c:pt idx="2">
                  <c:v>97.587000000000003</c:v>
                </c:pt>
                <c:pt idx="3">
                  <c:v>97.263999999999996</c:v>
                </c:pt>
                <c:pt idx="4">
                  <c:v>96.941999999999993</c:v>
                </c:pt>
                <c:pt idx="5">
                  <c:v>96.781000000000006</c:v>
                </c:pt>
                <c:pt idx="6">
                  <c:v>96.135999999999996</c:v>
                </c:pt>
                <c:pt idx="7">
                  <c:v>95.007000000000005</c:v>
                </c:pt>
                <c:pt idx="8">
                  <c:v>94.844999999999999</c:v>
                </c:pt>
                <c:pt idx="9">
                  <c:v>94.844999999999999</c:v>
                </c:pt>
                <c:pt idx="10">
                  <c:v>94.844999999999999</c:v>
                </c:pt>
                <c:pt idx="11">
                  <c:v>94.683000000000007</c:v>
                </c:pt>
                <c:pt idx="12">
                  <c:v>94.52</c:v>
                </c:pt>
                <c:pt idx="13">
                  <c:v>94.52</c:v>
                </c:pt>
                <c:pt idx="14">
                  <c:v>93.543999999999997</c:v>
                </c:pt>
                <c:pt idx="15">
                  <c:v>93.381</c:v>
                </c:pt>
                <c:pt idx="16">
                  <c:v>93.381</c:v>
                </c:pt>
                <c:pt idx="17">
                  <c:v>92.730999999999995</c:v>
                </c:pt>
                <c:pt idx="18">
                  <c:v>91.753</c:v>
                </c:pt>
                <c:pt idx="19">
                  <c:v>91.753</c:v>
                </c:pt>
                <c:pt idx="20">
                  <c:v>91.427000000000007</c:v>
                </c:pt>
                <c:pt idx="21">
                  <c:v>91.263999999999996</c:v>
                </c:pt>
                <c:pt idx="22">
                  <c:v>90.774000000000001</c:v>
                </c:pt>
                <c:pt idx="23">
                  <c:v>90.774000000000001</c:v>
                </c:pt>
                <c:pt idx="24">
                  <c:v>90.61</c:v>
                </c:pt>
                <c:pt idx="25">
                  <c:v>90.447000000000003</c:v>
                </c:pt>
                <c:pt idx="26">
                  <c:v>89.793999999999997</c:v>
                </c:pt>
                <c:pt idx="27">
                  <c:v>89.793999999999997</c:v>
                </c:pt>
                <c:pt idx="28">
                  <c:v>89.63</c:v>
                </c:pt>
                <c:pt idx="29">
                  <c:v>89.465999999999994</c:v>
                </c:pt>
                <c:pt idx="30">
                  <c:v>89.465999999999994</c:v>
                </c:pt>
                <c:pt idx="31">
                  <c:v>89.138000000000005</c:v>
                </c:pt>
                <c:pt idx="32">
                  <c:v>88.974000000000004</c:v>
                </c:pt>
                <c:pt idx="33">
                  <c:v>88.481999999999999</c:v>
                </c:pt>
                <c:pt idx="34">
                  <c:v>88.481999999999999</c:v>
                </c:pt>
                <c:pt idx="35">
                  <c:v>88.153000000000006</c:v>
                </c:pt>
                <c:pt idx="36">
                  <c:v>88.153000000000006</c:v>
                </c:pt>
                <c:pt idx="37">
                  <c:v>88.153000000000006</c:v>
                </c:pt>
                <c:pt idx="38">
                  <c:v>87.988</c:v>
                </c:pt>
                <c:pt idx="39">
                  <c:v>87.988</c:v>
                </c:pt>
                <c:pt idx="40">
                  <c:v>87.988</c:v>
                </c:pt>
                <c:pt idx="41">
                  <c:v>87.494</c:v>
                </c:pt>
                <c:pt idx="42">
                  <c:v>87.494</c:v>
                </c:pt>
                <c:pt idx="43">
                  <c:v>87.165000000000006</c:v>
                </c:pt>
                <c:pt idx="44">
                  <c:v>86.834999999999994</c:v>
                </c:pt>
                <c:pt idx="45">
                  <c:v>86.504999999999995</c:v>
                </c:pt>
                <c:pt idx="46">
                  <c:v>86.338999999999999</c:v>
                </c:pt>
                <c:pt idx="47">
                  <c:v>86.173000000000002</c:v>
                </c:pt>
                <c:pt idx="48">
                  <c:v>86.173000000000002</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1271027208621418"/>
          <c:w val="0.79028971484496646"/>
          <c:h val="0.12843110102930524"/>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cm (N=207)</c:v>
                </c:pt>
              </c:strCache>
            </c:strRef>
          </c:tx>
          <c:spPr>
            <a:ln w="41275">
              <a:solidFill>
                <a:srgbClr val="003296"/>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95.652000000000001</c:v>
                </c:pt>
                <c:pt idx="2">
                  <c:v>92.754000000000005</c:v>
                </c:pt>
                <c:pt idx="3">
                  <c:v>92.268000000000001</c:v>
                </c:pt>
                <c:pt idx="4">
                  <c:v>91.296999999999997</c:v>
                </c:pt>
                <c:pt idx="5">
                  <c:v>90.325999999999993</c:v>
                </c:pt>
                <c:pt idx="6">
                  <c:v>89.84</c:v>
                </c:pt>
                <c:pt idx="7">
                  <c:v>88.869</c:v>
                </c:pt>
                <c:pt idx="8">
                  <c:v>88.869</c:v>
                </c:pt>
                <c:pt idx="9">
                  <c:v>88.382999999999996</c:v>
                </c:pt>
                <c:pt idx="10">
                  <c:v>87.412000000000006</c:v>
                </c:pt>
                <c:pt idx="11">
                  <c:v>86.926000000000002</c:v>
                </c:pt>
                <c:pt idx="12">
                  <c:v>85.948999999999998</c:v>
                </c:pt>
                <c:pt idx="13">
                  <c:v>85.460999999999999</c:v>
                </c:pt>
                <c:pt idx="14">
                  <c:v>83.995999999999995</c:v>
                </c:pt>
                <c:pt idx="15">
                  <c:v>83.995999999999995</c:v>
                </c:pt>
                <c:pt idx="16">
                  <c:v>83.995999999999995</c:v>
                </c:pt>
                <c:pt idx="17">
                  <c:v>83.507999999999996</c:v>
                </c:pt>
                <c:pt idx="18">
                  <c:v>83.019000000000005</c:v>
                </c:pt>
                <c:pt idx="19">
                  <c:v>83.019000000000005</c:v>
                </c:pt>
                <c:pt idx="20">
                  <c:v>82.531000000000006</c:v>
                </c:pt>
                <c:pt idx="21">
                  <c:v>82.531000000000006</c:v>
                </c:pt>
                <c:pt idx="22">
                  <c:v>82.531000000000006</c:v>
                </c:pt>
                <c:pt idx="23">
                  <c:v>81.548000000000002</c:v>
                </c:pt>
                <c:pt idx="24">
                  <c:v>80.566000000000003</c:v>
                </c:pt>
                <c:pt idx="25">
                  <c:v>80.566000000000003</c:v>
                </c:pt>
                <c:pt idx="26">
                  <c:v>79.582999999999998</c:v>
                </c:pt>
                <c:pt idx="27">
                  <c:v>78.11</c:v>
                </c:pt>
                <c:pt idx="28">
                  <c:v>78.11</c:v>
                </c:pt>
                <c:pt idx="29">
                  <c:v>77.617999999999995</c:v>
                </c:pt>
                <c:pt idx="30">
                  <c:v>77.617999999999995</c:v>
                </c:pt>
                <c:pt idx="31">
                  <c:v>77.126999999999995</c:v>
                </c:pt>
                <c:pt idx="32">
                  <c:v>76.635999999999996</c:v>
                </c:pt>
                <c:pt idx="33">
                  <c:v>76.635999999999996</c:v>
                </c:pt>
                <c:pt idx="34">
                  <c:v>76.144999999999996</c:v>
                </c:pt>
                <c:pt idx="35">
                  <c:v>76.144999999999996</c:v>
                </c:pt>
                <c:pt idx="36">
                  <c:v>76.144999999999996</c:v>
                </c:pt>
                <c:pt idx="37">
                  <c:v>76.144999999999996</c:v>
                </c:pt>
                <c:pt idx="38">
                  <c:v>76.144999999999996</c:v>
                </c:pt>
                <c:pt idx="39">
                  <c:v>76.144999999999996</c:v>
                </c:pt>
                <c:pt idx="40">
                  <c:v>76.144999999999996</c:v>
                </c:pt>
                <c:pt idx="41">
                  <c:v>75.143000000000001</c:v>
                </c:pt>
                <c:pt idx="42">
                  <c:v>75.143000000000001</c:v>
                </c:pt>
                <c:pt idx="43">
                  <c:v>75.143000000000001</c:v>
                </c:pt>
                <c:pt idx="44">
                  <c:v>75.143000000000001</c:v>
                </c:pt>
                <c:pt idx="45">
                  <c:v>75.143000000000001</c:v>
                </c:pt>
                <c:pt idx="46">
                  <c:v>75.143000000000001</c:v>
                </c:pt>
                <c:pt idx="47">
                  <c:v>75.143000000000001</c:v>
                </c:pt>
                <c:pt idx="48">
                  <c:v>75.143000000000001</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(N=1,242)</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95.81</c:v>
                </c:pt>
                <c:pt idx="2">
                  <c:v>93.146000000000001</c:v>
                </c:pt>
                <c:pt idx="3">
                  <c:v>92.094999999999999</c:v>
                </c:pt>
                <c:pt idx="4">
                  <c:v>91.045000000000002</c:v>
                </c:pt>
                <c:pt idx="5">
                  <c:v>89.994</c:v>
                </c:pt>
                <c:pt idx="6">
                  <c:v>89.102999999999994</c:v>
                </c:pt>
                <c:pt idx="7">
                  <c:v>88.614999999999995</c:v>
                </c:pt>
                <c:pt idx="8">
                  <c:v>88.289000000000001</c:v>
                </c:pt>
                <c:pt idx="9">
                  <c:v>87.637</c:v>
                </c:pt>
                <c:pt idx="10">
                  <c:v>86.820999999999998</c:v>
                </c:pt>
                <c:pt idx="11">
                  <c:v>86.658000000000001</c:v>
                </c:pt>
                <c:pt idx="12">
                  <c:v>86.25</c:v>
                </c:pt>
                <c:pt idx="13">
                  <c:v>86.004999999999995</c:v>
                </c:pt>
                <c:pt idx="14">
                  <c:v>85.841999999999999</c:v>
                </c:pt>
                <c:pt idx="15">
                  <c:v>85.515000000000001</c:v>
                </c:pt>
                <c:pt idx="16">
                  <c:v>85.27</c:v>
                </c:pt>
                <c:pt idx="17">
                  <c:v>84.942999999999998</c:v>
                </c:pt>
                <c:pt idx="18">
                  <c:v>84.78</c:v>
                </c:pt>
                <c:pt idx="19">
                  <c:v>84.126000000000005</c:v>
                </c:pt>
                <c:pt idx="20">
                  <c:v>83.718000000000004</c:v>
                </c:pt>
                <c:pt idx="21">
                  <c:v>83.391000000000005</c:v>
                </c:pt>
                <c:pt idx="22">
                  <c:v>82.900999999999996</c:v>
                </c:pt>
                <c:pt idx="23">
                  <c:v>82.656000000000006</c:v>
                </c:pt>
                <c:pt idx="24">
                  <c:v>82.411000000000001</c:v>
                </c:pt>
                <c:pt idx="25">
                  <c:v>81.92</c:v>
                </c:pt>
                <c:pt idx="26">
                  <c:v>81.430000000000007</c:v>
                </c:pt>
                <c:pt idx="27">
                  <c:v>81.102999999999994</c:v>
                </c:pt>
                <c:pt idx="28">
                  <c:v>81.021000000000001</c:v>
                </c:pt>
                <c:pt idx="29">
                  <c:v>81.021000000000001</c:v>
                </c:pt>
                <c:pt idx="30">
                  <c:v>80.938999999999993</c:v>
                </c:pt>
                <c:pt idx="31">
                  <c:v>80.856999999999999</c:v>
                </c:pt>
                <c:pt idx="32">
                  <c:v>80.691999999999993</c:v>
                </c:pt>
                <c:pt idx="33">
                  <c:v>80.445999999999998</c:v>
                </c:pt>
                <c:pt idx="34">
                  <c:v>80.281000000000006</c:v>
                </c:pt>
                <c:pt idx="35">
                  <c:v>80.197999999999993</c:v>
                </c:pt>
                <c:pt idx="36">
                  <c:v>80.031999999999996</c:v>
                </c:pt>
                <c:pt idx="37">
                  <c:v>79.867000000000004</c:v>
                </c:pt>
                <c:pt idx="38">
                  <c:v>79.453000000000003</c:v>
                </c:pt>
                <c:pt idx="39">
                  <c:v>79.287000000000006</c:v>
                </c:pt>
                <c:pt idx="40">
                  <c:v>78.954999999999998</c:v>
                </c:pt>
                <c:pt idx="41">
                  <c:v>78.789000000000001</c:v>
                </c:pt>
                <c:pt idx="42">
                  <c:v>78.704999999999998</c:v>
                </c:pt>
                <c:pt idx="43">
                  <c:v>78.370999999999995</c:v>
                </c:pt>
                <c:pt idx="44">
                  <c:v>78.203999999999994</c:v>
                </c:pt>
                <c:pt idx="45">
                  <c:v>78.12</c:v>
                </c:pt>
                <c:pt idx="46">
                  <c:v>77.784000000000006</c:v>
                </c:pt>
                <c:pt idx="47">
                  <c:v>77.7</c:v>
                </c:pt>
                <c:pt idx="48">
                  <c:v>77.7</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(N=2,862)</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95.975999999999999</c:v>
                </c:pt>
                <c:pt idx="2">
                  <c:v>93.938999999999993</c:v>
                </c:pt>
                <c:pt idx="3">
                  <c:v>92.637</c:v>
                </c:pt>
                <c:pt idx="4">
                  <c:v>91.51</c:v>
                </c:pt>
                <c:pt idx="5">
                  <c:v>90.558999999999997</c:v>
                </c:pt>
                <c:pt idx="6">
                  <c:v>89.923000000000002</c:v>
                </c:pt>
                <c:pt idx="7">
                  <c:v>89.213999999999999</c:v>
                </c:pt>
                <c:pt idx="8">
                  <c:v>88.716999999999999</c:v>
                </c:pt>
                <c:pt idx="9">
                  <c:v>88.326999999999998</c:v>
                </c:pt>
                <c:pt idx="10">
                  <c:v>88.007999999999996</c:v>
                </c:pt>
                <c:pt idx="11">
                  <c:v>87.688000000000002</c:v>
                </c:pt>
                <c:pt idx="12">
                  <c:v>87.332999999999998</c:v>
                </c:pt>
                <c:pt idx="13">
                  <c:v>87.155000000000001</c:v>
                </c:pt>
                <c:pt idx="14">
                  <c:v>86.834999999999994</c:v>
                </c:pt>
                <c:pt idx="15">
                  <c:v>86.656999999999996</c:v>
                </c:pt>
                <c:pt idx="16">
                  <c:v>86.442999999999998</c:v>
                </c:pt>
                <c:pt idx="17">
                  <c:v>86.158000000000001</c:v>
                </c:pt>
                <c:pt idx="18">
                  <c:v>85.837000000000003</c:v>
                </c:pt>
                <c:pt idx="19">
                  <c:v>85.587000000000003</c:v>
                </c:pt>
                <c:pt idx="20">
                  <c:v>85.409000000000006</c:v>
                </c:pt>
                <c:pt idx="21">
                  <c:v>85.016000000000005</c:v>
                </c:pt>
                <c:pt idx="22">
                  <c:v>84.766000000000005</c:v>
                </c:pt>
                <c:pt idx="23">
                  <c:v>84.516000000000005</c:v>
                </c:pt>
                <c:pt idx="24">
                  <c:v>84.23</c:v>
                </c:pt>
                <c:pt idx="25">
                  <c:v>83.835999999999999</c:v>
                </c:pt>
                <c:pt idx="26">
                  <c:v>83.477999999999994</c:v>
                </c:pt>
                <c:pt idx="27">
                  <c:v>83.263000000000005</c:v>
                </c:pt>
                <c:pt idx="28">
                  <c:v>83.084000000000003</c:v>
                </c:pt>
                <c:pt idx="29">
                  <c:v>82.832999999999998</c:v>
                </c:pt>
                <c:pt idx="30">
                  <c:v>82.725999999999999</c:v>
                </c:pt>
                <c:pt idx="31">
                  <c:v>82.403000000000006</c:v>
                </c:pt>
                <c:pt idx="32">
                  <c:v>82.08</c:v>
                </c:pt>
                <c:pt idx="33">
                  <c:v>81.864999999999995</c:v>
                </c:pt>
                <c:pt idx="34">
                  <c:v>81.578000000000003</c:v>
                </c:pt>
                <c:pt idx="35">
                  <c:v>81.433999999999997</c:v>
                </c:pt>
                <c:pt idx="36">
                  <c:v>81.146000000000001</c:v>
                </c:pt>
                <c:pt idx="37">
                  <c:v>80.930000000000007</c:v>
                </c:pt>
                <c:pt idx="38">
                  <c:v>80.712999999999994</c:v>
                </c:pt>
                <c:pt idx="39">
                  <c:v>80.424999999999997</c:v>
                </c:pt>
                <c:pt idx="40">
                  <c:v>80.207999999999998</c:v>
                </c:pt>
                <c:pt idx="41">
                  <c:v>80.063000000000002</c:v>
                </c:pt>
                <c:pt idx="42">
                  <c:v>79.954999999999998</c:v>
                </c:pt>
                <c:pt idx="43">
                  <c:v>79.882000000000005</c:v>
                </c:pt>
                <c:pt idx="44">
                  <c:v>79.590999999999994</c:v>
                </c:pt>
                <c:pt idx="45">
                  <c:v>79.372</c:v>
                </c:pt>
                <c:pt idx="46">
                  <c:v>79.116</c:v>
                </c:pt>
                <c:pt idx="47">
                  <c:v>78.933000000000007</c:v>
                </c:pt>
                <c:pt idx="48">
                  <c:v>78.747</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(N=1,802)</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94.947999999999993</c:v>
                </c:pt>
                <c:pt idx="2">
                  <c:v>93.003</c:v>
                </c:pt>
                <c:pt idx="3">
                  <c:v>91.891000000000005</c:v>
                </c:pt>
                <c:pt idx="4">
                  <c:v>91.111000000000004</c:v>
                </c:pt>
                <c:pt idx="5">
                  <c:v>90.608999999999995</c:v>
                </c:pt>
                <c:pt idx="6">
                  <c:v>90.162000000000006</c:v>
                </c:pt>
                <c:pt idx="7">
                  <c:v>89.6</c:v>
                </c:pt>
                <c:pt idx="8">
                  <c:v>89.263000000000005</c:v>
                </c:pt>
                <c:pt idx="9">
                  <c:v>88.869</c:v>
                </c:pt>
                <c:pt idx="10">
                  <c:v>88.531999999999996</c:v>
                </c:pt>
                <c:pt idx="11">
                  <c:v>88.194999999999993</c:v>
                </c:pt>
                <c:pt idx="12">
                  <c:v>87.856999999999999</c:v>
                </c:pt>
                <c:pt idx="13">
                  <c:v>87.462999999999994</c:v>
                </c:pt>
                <c:pt idx="14">
                  <c:v>87.125</c:v>
                </c:pt>
                <c:pt idx="15">
                  <c:v>86.730999999999995</c:v>
                </c:pt>
                <c:pt idx="16">
                  <c:v>86.504999999999995</c:v>
                </c:pt>
                <c:pt idx="17">
                  <c:v>86.278999999999996</c:v>
                </c:pt>
                <c:pt idx="18">
                  <c:v>85.941000000000003</c:v>
                </c:pt>
                <c:pt idx="19">
                  <c:v>85.828000000000003</c:v>
                </c:pt>
                <c:pt idx="20">
                  <c:v>85.432000000000002</c:v>
                </c:pt>
                <c:pt idx="21">
                  <c:v>85.206000000000003</c:v>
                </c:pt>
                <c:pt idx="22">
                  <c:v>85.036000000000001</c:v>
                </c:pt>
                <c:pt idx="23">
                  <c:v>84.866</c:v>
                </c:pt>
                <c:pt idx="24">
                  <c:v>84.582999999999998</c:v>
                </c:pt>
                <c:pt idx="25">
                  <c:v>84.242000000000004</c:v>
                </c:pt>
                <c:pt idx="26">
                  <c:v>84.072000000000003</c:v>
                </c:pt>
                <c:pt idx="27">
                  <c:v>83.673000000000002</c:v>
                </c:pt>
                <c:pt idx="28">
                  <c:v>83.388999999999996</c:v>
                </c:pt>
                <c:pt idx="29">
                  <c:v>83.218000000000004</c:v>
                </c:pt>
                <c:pt idx="30">
                  <c:v>83.103999999999999</c:v>
                </c:pt>
                <c:pt idx="31">
                  <c:v>82.932000000000002</c:v>
                </c:pt>
                <c:pt idx="32">
                  <c:v>82.817999999999998</c:v>
                </c:pt>
                <c:pt idx="33">
                  <c:v>82.760999999999996</c:v>
                </c:pt>
                <c:pt idx="34">
                  <c:v>82.531999999999996</c:v>
                </c:pt>
                <c:pt idx="35">
                  <c:v>82.245999999999995</c:v>
                </c:pt>
                <c:pt idx="36">
                  <c:v>81.96</c:v>
                </c:pt>
                <c:pt idx="37">
                  <c:v>81.846000000000004</c:v>
                </c:pt>
                <c:pt idx="38">
                  <c:v>81.674000000000007</c:v>
                </c:pt>
                <c:pt idx="39">
                  <c:v>81.558999999999997</c:v>
                </c:pt>
                <c:pt idx="40">
                  <c:v>81.387</c:v>
                </c:pt>
                <c:pt idx="41">
                  <c:v>81.33</c:v>
                </c:pt>
                <c:pt idx="42">
                  <c:v>81.215000000000003</c:v>
                </c:pt>
                <c:pt idx="43">
                  <c:v>80.927999999999997</c:v>
                </c:pt>
                <c:pt idx="44">
                  <c:v>80.754999999999995</c:v>
                </c:pt>
                <c:pt idx="45">
                  <c:v>80.64</c:v>
                </c:pt>
                <c:pt idx="46">
                  <c:v>80.466999999999999</c:v>
                </c:pt>
                <c:pt idx="47">
                  <c:v>80.234999999999999</c:v>
                </c:pt>
                <c:pt idx="48">
                  <c:v>80.177000000000007</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(N=441)</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95.465000000000003</c:v>
                </c:pt>
                <c:pt idx="2">
                  <c:v>92.739000000000004</c:v>
                </c:pt>
                <c:pt idx="3">
                  <c:v>92.055000000000007</c:v>
                </c:pt>
                <c:pt idx="4">
                  <c:v>91.599000000000004</c:v>
                </c:pt>
                <c:pt idx="5">
                  <c:v>89.998999999999995</c:v>
                </c:pt>
                <c:pt idx="6">
                  <c:v>89.998999999999995</c:v>
                </c:pt>
                <c:pt idx="7">
                  <c:v>89.308000000000007</c:v>
                </c:pt>
                <c:pt idx="8">
                  <c:v>88.846999999999994</c:v>
                </c:pt>
                <c:pt idx="9">
                  <c:v>88.385000000000005</c:v>
                </c:pt>
                <c:pt idx="10">
                  <c:v>88.153999999999996</c:v>
                </c:pt>
                <c:pt idx="11">
                  <c:v>87.691000000000003</c:v>
                </c:pt>
                <c:pt idx="12">
                  <c:v>86.531000000000006</c:v>
                </c:pt>
                <c:pt idx="13">
                  <c:v>86.066999999999993</c:v>
                </c:pt>
                <c:pt idx="14">
                  <c:v>85.834999999999994</c:v>
                </c:pt>
                <c:pt idx="15">
                  <c:v>84.674999999999997</c:v>
                </c:pt>
                <c:pt idx="16">
                  <c:v>84.442999999999998</c:v>
                </c:pt>
                <c:pt idx="17">
                  <c:v>84.442999999999998</c:v>
                </c:pt>
                <c:pt idx="18">
                  <c:v>84.210999999999999</c:v>
                </c:pt>
                <c:pt idx="19">
                  <c:v>83.747</c:v>
                </c:pt>
                <c:pt idx="20">
                  <c:v>83.515000000000001</c:v>
                </c:pt>
                <c:pt idx="21">
                  <c:v>83.515000000000001</c:v>
                </c:pt>
                <c:pt idx="22">
                  <c:v>83.515000000000001</c:v>
                </c:pt>
                <c:pt idx="23">
                  <c:v>83.051000000000002</c:v>
                </c:pt>
                <c:pt idx="24">
                  <c:v>82.819000000000003</c:v>
                </c:pt>
                <c:pt idx="25">
                  <c:v>82.819000000000003</c:v>
                </c:pt>
                <c:pt idx="26">
                  <c:v>82.819000000000003</c:v>
                </c:pt>
                <c:pt idx="27">
                  <c:v>82.819000000000003</c:v>
                </c:pt>
                <c:pt idx="28">
                  <c:v>82.819000000000003</c:v>
                </c:pt>
                <c:pt idx="29">
                  <c:v>82.587000000000003</c:v>
                </c:pt>
                <c:pt idx="30">
                  <c:v>82.587000000000003</c:v>
                </c:pt>
                <c:pt idx="31">
                  <c:v>82.355000000000004</c:v>
                </c:pt>
                <c:pt idx="32">
                  <c:v>82.355000000000004</c:v>
                </c:pt>
                <c:pt idx="33">
                  <c:v>82.355000000000004</c:v>
                </c:pt>
                <c:pt idx="34">
                  <c:v>82.355000000000004</c:v>
                </c:pt>
                <c:pt idx="35">
                  <c:v>82.355000000000004</c:v>
                </c:pt>
                <c:pt idx="36">
                  <c:v>82.123000000000005</c:v>
                </c:pt>
                <c:pt idx="37">
                  <c:v>81.89</c:v>
                </c:pt>
                <c:pt idx="38">
                  <c:v>81.656999999999996</c:v>
                </c:pt>
                <c:pt idx="39">
                  <c:v>81.424999999999997</c:v>
                </c:pt>
                <c:pt idx="40">
                  <c:v>81.424999999999997</c:v>
                </c:pt>
                <c:pt idx="41">
                  <c:v>81.191999999999993</c:v>
                </c:pt>
                <c:pt idx="42">
                  <c:v>80.959000000000003</c:v>
                </c:pt>
                <c:pt idx="43">
                  <c:v>80.959000000000003</c:v>
                </c:pt>
                <c:pt idx="44">
                  <c:v>80.959000000000003</c:v>
                </c:pt>
                <c:pt idx="45">
                  <c:v>80.725999999999999</c:v>
                </c:pt>
                <c:pt idx="46">
                  <c:v>80.725999999999999</c:v>
                </c:pt>
                <c:pt idx="47">
                  <c:v>80.492000000000004</c:v>
                </c:pt>
                <c:pt idx="48">
                  <c:v>79.786000000000001</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0488054475252415"/>
          <c:w val="0.79133417146386109"/>
          <c:h val="0.13626081790380709"/>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kg (N=5,164)</c:v>
                </c:pt>
              </c:strCache>
            </c:strRef>
          </c:tx>
          <c:spPr>
            <a:ln w="41275">
              <a:solidFill>
                <a:srgbClr val="003296"/>
              </a:solidFill>
            </a:ln>
          </c:spPr>
          <c:marker>
            <c:symbol val="none"/>
          </c:marker>
          <c:xVal>
            <c:numRef>
              <c:f>Sheet1!$A$2:$A$58</c:f>
              <c:numCache>
                <c:formatCode>General</c:formatCode>
                <c:ptCount val="5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Sheet1!$B$2:$B$58</c:f>
              <c:numCache>
                <c:formatCode>General</c:formatCode>
                <c:ptCount val="57"/>
                <c:pt idx="0">
                  <c:v>100</c:v>
                </c:pt>
                <c:pt idx="1">
                  <c:v>92.057000000000002</c:v>
                </c:pt>
                <c:pt idx="2">
                  <c:v>89.11</c:v>
                </c:pt>
                <c:pt idx="3">
                  <c:v>87.174000000000007</c:v>
                </c:pt>
                <c:pt idx="4">
                  <c:v>85.43</c:v>
                </c:pt>
                <c:pt idx="5">
                  <c:v>83.959000000000003</c:v>
                </c:pt>
                <c:pt idx="6">
                  <c:v>82.899000000000001</c:v>
                </c:pt>
                <c:pt idx="7">
                  <c:v>81.545000000000002</c:v>
                </c:pt>
                <c:pt idx="8">
                  <c:v>80.581999999999994</c:v>
                </c:pt>
                <c:pt idx="9">
                  <c:v>79.814999999999998</c:v>
                </c:pt>
                <c:pt idx="10">
                  <c:v>78.930000000000007</c:v>
                </c:pt>
                <c:pt idx="11">
                  <c:v>78.141999999999996</c:v>
                </c:pt>
                <c:pt idx="12">
                  <c:v>77.215000000000003</c:v>
                </c:pt>
                <c:pt idx="13">
                  <c:v>74.602999999999994</c:v>
                </c:pt>
                <c:pt idx="14">
                  <c:v>72.320999999999998</c:v>
                </c:pt>
                <c:pt idx="15">
                  <c:v>70.751000000000005</c:v>
                </c:pt>
                <c:pt idx="16">
                  <c:v>69.135000000000005</c:v>
                </c:pt>
                <c:pt idx="17">
                  <c:v>67.209999999999994</c:v>
                </c:pt>
                <c:pt idx="18">
                  <c:v>65.441999999999993</c:v>
                </c:pt>
                <c:pt idx="19">
                  <c:v>63.972000000000001</c:v>
                </c:pt>
                <c:pt idx="20">
                  <c:v>62.335999999999999</c:v>
                </c:pt>
                <c:pt idx="21">
                  <c:v>60.832000000000001</c:v>
                </c:pt>
                <c:pt idx="22">
                  <c:v>59.18</c:v>
                </c:pt>
                <c:pt idx="23">
                  <c:v>57.441000000000003</c:v>
                </c:pt>
                <c:pt idx="24">
                  <c:v>56.165999999999997</c:v>
                </c:pt>
                <c:pt idx="25">
                  <c:v>54.691000000000003</c:v>
                </c:pt>
                <c:pt idx="26">
                  <c:v>53.189</c:v>
                </c:pt>
                <c:pt idx="27">
                  <c:v>51.722999999999999</c:v>
                </c:pt>
                <c:pt idx="28">
                  <c:v>49.901000000000003</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kg - &lt; -5 kg (N=5,089)</c:v>
                </c:pt>
              </c:strCache>
            </c:strRef>
          </c:tx>
          <c:spPr>
            <a:ln w="41275">
              <a:solidFill>
                <a:srgbClr val="0070C0"/>
              </a:solidFill>
              <a:prstDash val="solid"/>
            </a:ln>
          </c:spPr>
          <c:marker>
            <c:symbol val="none"/>
          </c:marker>
          <c:xVal>
            <c:numRef>
              <c:f>Sheet1!$A$2:$A$58</c:f>
              <c:numCache>
                <c:formatCode>General</c:formatCode>
                <c:ptCount val="5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Sheet1!$C$2:$C$58</c:f>
              <c:numCache>
                <c:formatCode>General</c:formatCode>
                <c:ptCount val="57"/>
                <c:pt idx="0">
                  <c:v>100</c:v>
                </c:pt>
                <c:pt idx="1">
                  <c:v>92.95</c:v>
                </c:pt>
                <c:pt idx="2">
                  <c:v>90.813999999999993</c:v>
                </c:pt>
                <c:pt idx="3">
                  <c:v>88.950999999999993</c:v>
                </c:pt>
                <c:pt idx="4">
                  <c:v>87.620999999999995</c:v>
                </c:pt>
                <c:pt idx="5">
                  <c:v>86.269000000000005</c:v>
                </c:pt>
                <c:pt idx="6">
                  <c:v>85.313000000000002</c:v>
                </c:pt>
                <c:pt idx="7">
                  <c:v>84.138000000000005</c:v>
                </c:pt>
                <c:pt idx="8">
                  <c:v>83.3</c:v>
                </c:pt>
                <c:pt idx="9">
                  <c:v>82.341999999999999</c:v>
                </c:pt>
                <c:pt idx="10">
                  <c:v>81.263999999999996</c:v>
                </c:pt>
                <c:pt idx="11">
                  <c:v>80.605000000000004</c:v>
                </c:pt>
                <c:pt idx="12">
                  <c:v>79.763000000000005</c:v>
                </c:pt>
                <c:pt idx="13">
                  <c:v>77.691000000000003</c:v>
                </c:pt>
                <c:pt idx="14">
                  <c:v>75.548000000000002</c:v>
                </c:pt>
                <c:pt idx="15">
                  <c:v>73.114000000000004</c:v>
                </c:pt>
                <c:pt idx="16">
                  <c:v>71.159000000000006</c:v>
                </c:pt>
                <c:pt idx="17">
                  <c:v>69.664000000000001</c:v>
                </c:pt>
                <c:pt idx="18">
                  <c:v>67.894999999999996</c:v>
                </c:pt>
                <c:pt idx="19">
                  <c:v>66.244</c:v>
                </c:pt>
                <c:pt idx="20">
                  <c:v>64.587000000000003</c:v>
                </c:pt>
                <c:pt idx="21">
                  <c:v>62.963000000000001</c:v>
                </c:pt>
                <c:pt idx="22">
                  <c:v>61.667999999999999</c:v>
                </c:pt>
                <c:pt idx="23">
                  <c:v>59.951999999999998</c:v>
                </c:pt>
                <c:pt idx="24">
                  <c:v>58.561999999999998</c:v>
                </c:pt>
                <c:pt idx="25">
                  <c:v>57.326999999999998</c:v>
                </c:pt>
                <c:pt idx="26">
                  <c:v>56.040999999999997</c:v>
                </c:pt>
                <c:pt idx="27">
                  <c:v>54.555</c:v>
                </c:pt>
                <c:pt idx="28">
                  <c:v>52.957999999999998</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kg - 5 kg (N=6,966)</c:v>
                </c:pt>
              </c:strCache>
            </c:strRef>
          </c:tx>
          <c:spPr>
            <a:ln w="41275">
              <a:solidFill>
                <a:srgbClr val="00B0F0"/>
              </a:solidFill>
            </a:ln>
          </c:spPr>
          <c:marker>
            <c:symbol val="none"/>
          </c:marker>
          <c:xVal>
            <c:numRef>
              <c:f>Sheet1!$A$2:$A$58</c:f>
              <c:numCache>
                <c:formatCode>General</c:formatCode>
                <c:ptCount val="5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Sheet1!$D$2:$D$58</c:f>
              <c:numCache>
                <c:formatCode>General</c:formatCode>
                <c:ptCount val="57"/>
                <c:pt idx="0">
                  <c:v>100</c:v>
                </c:pt>
                <c:pt idx="1">
                  <c:v>93.644000000000005</c:v>
                </c:pt>
                <c:pt idx="2">
                  <c:v>91.004000000000005</c:v>
                </c:pt>
                <c:pt idx="3">
                  <c:v>89.341999999999999</c:v>
                </c:pt>
                <c:pt idx="4">
                  <c:v>88.155000000000001</c:v>
                </c:pt>
                <c:pt idx="5">
                  <c:v>86.995000000000005</c:v>
                </c:pt>
                <c:pt idx="6">
                  <c:v>85.819000000000003</c:v>
                </c:pt>
                <c:pt idx="7">
                  <c:v>84.903000000000006</c:v>
                </c:pt>
                <c:pt idx="8">
                  <c:v>83.9</c:v>
                </c:pt>
                <c:pt idx="9">
                  <c:v>83.099000000000004</c:v>
                </c:pt>
                <c:pt idx="10">
                  <c:v>82.313000000000002</c:v>
                </c:pt>
                <c:pt idx="11">
                  <c:v>81.497</c:v>
                </c:pt>
                <c:pt idx="12">
                  <c:v>80.766999999999996</c:v>
                </c:pt>
                <c:pt idx="13">
                  <c:v>78.239000000000004</c:v>
                </c:pt>
                <c:pt idx="14">
                  <c:v>76.114000000000004</c:v>
                </c:pt>
                <c:pt idx="15">
                  <c:v>74.099999999999994</c:v>
                </c:pt>
                <c:pt idx="16">
                  <c:v>72.462999999999994</c:v>
                </c:pt>
                <c:pt idx="17">
                  <c:v>70.843000000000004</c:v>
                </c:pt>
                <c:pt idx="18">
                  <c:v>69.108000000000004</c:v>
                </c:pt>
                <c:pt idx="19">
                  <c:v>67.141000000000005</c:v>
                </c:pt>
                <c:pt idx="20">
                  <c:v>65.697999999999993</c:v>
                </c:pt>
                <c:pt idx="21">
                  <c:v>64.073999999999998</c:v>
                </c:pt>
                <c:pt idx="22">
                  <c:v>62.594000000000001</c:v>
                </c:pt>
                <c:pt idx="23">
                  <c:v>61.262</c:v>
                </c:pt>
                <c:pt idx="24">
                  <c:v>59.753</c:v>
                </c:pt>
                <c:pt idx="25">
                  <c:v>58.496000000000002</c:v>
                </c:pt>
                <c:pt idx="26">
                  <c:v>57.374000000000002</c:v>
                </c:pt>
                <c:pt idx="27">
                  <c:v>56.069000000000003</c:v>
                </c:pt>
                <c:pt idx="28">
                  <c:v>54.883000000000003</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 5 kg - 15 kg (N=6,951)</c:v>
                </c:pt>
              </c:strCache>
            </c:strRef>
          </c:tx>
          <c:spPr>
            <a:ln w="41275">
              <a:solidFill>
                <a:schemeClr val="accent5">
                  <a:lumMod val="50000"/>
                </a:schemeClr>
              </a:solidFill>
            </a:ln>
          </c:spPr>
          <c:marker>
            <c:symbol val="none"/>
          </c:marker>
          <c:xVal>
            <c:numRef>
              <c:f>Sheet1!$A$2:$A$58</c:f>
              <c:numCache>
                <c:formatCode>General</c:formatCode>
                <c:ptCount val="5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Sheet1!$E$2:$E$58</c:f>
              <c:numCache>
                <c:formatCode>General</c:formatCode>
                <c:ptCount val="57"/>
                <c:pt idx="0">
                  <c:v>100</c:v>
                </c:pt>
                <c:pt idx="1">
                  <c:v>94.32</c:v>
                </c:pt>
                <c:pt idx="2">
                  <c:v>92.278000000000006</c:v>
                </c:pt>
                <c:pt idx="3">
                  <c:v>90.712000000000003</c:v>
                </c:pt>
                <c:pt idx="4">
                  <c:v>89.593000000000004</c:v>
                </c:pt>
                <c:pt idx="5">
                  <c:v>88.385999999999996</c:v>
                </c:pt>
                <c:pt idx="6">
                  <c:v>87.44</c:v>
                </c:pt>
                <c:pt idx="7">
                  <c:v>86.435000000000002</c:v>
                </c:pt>
                <c:pt idx="8">
                  <c:v>85.763999999999996</c:v>
                </c:pt>
                <c:pt idx="9">
                  <c:v>84.903000000000006</c:v>
                </c:pt>
                <c:pt idx="10">
                  <c:v>83.997</c:v>
                </c:pt>
                <c:pt idx="11">
                  <c:v>83.120999999999995</c:v>
                </c:pt>
                <c:pt idx="12">
                  <c:v>82.578999999999994</c:v>
                </c:pt>
                <c:pt idx="13">
                  <c:v>80.736000000000004</c:v>
                </c:pt>
                <c:pt idx="14">
                  <c:v>78.988</c:v>
                </c:pt>
                <c:pt idx="15">
                  <c:v>77.192999999999998</c:v>
                </c:pt>
                <c:pt idx="16">
                  <c:v>75.451999999999998</c:v>
                </c:pt>
                <c:pt idx="17">
                  <c:v>73.817999999999998</c:v>
                </c:pt>
                <c:pt idx="18">
                  <c:v>71.917000000000002</c:v>
                </c:pt>
                <c:pt idx="19">
                  <c:v>70.311999999999998</c:v>
                </c:pt>
                <c:pt idx="20">
                  <c:v>68.683999999999997</c:v>
                </c:pt>
                <c:pt idx="21">
                  <c:v>67.146000000000001</c:v>
                </c:pt>
                <c:pt idx="22">
                  <c:v>65.784000000000006</c:v>
                </c:pt>
                <c:pt idx="23">
                  <c:v>64.587000000000003</c:v>
                </c:pt>
                <c:pt idx="24">
                  <c:v>63.335000000000001</c:v>
                </c:pt>
                <c:pt idx="25">
                  <c:v>61.926000000000002</c:v>
                </c:pt>
                <c:pt idx="26">
                  <c:v>60.667999999999999</c:v>
                </c:pt>
                <c:pt idx="27">
                  <c:v>59.302999999999997</c:v>
                </c:pt>
                <c:pt idx="28">
                  <c:v>58.11</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 15 kg (N=10,041)</c:v>
                </c:pt>
              </c:strCache>
            </c:strRef>
          </c:tx>
          <c:spPr>
            <a:ln w="41275">
              <a:solidFill>
                <a:schemeClr val="accent5">
                  <a:lumMod val="25000"/>
                </a:schemeClr>
              </a:solidFill>
            </a:ln>
          </c:spPr>
          <c:marker>
            <c:symbol val="none"/>
          </c:marker>
          <c:xVal>
            <c:numRef>
              <c:f>Sheet1!$A$2:$A$58</c:f>
              <c:numCache>
                <c:formatCode>General</c:formatCode>
                <c:ptCount val="5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Sheet1!$F$2:$F$58</c:f>
              <c:numCache>
                <c:formatCode>General</c:formatCode>
                <c:ptCount val="57"/>
                <c:pt idx="0">
                  <c:v>100</c:v>
                </c:pt>
                <c:pt idx="1">
                  <c:v>95.222999999999999</c:v>
                </c:pt>
                <c:pt idx="2">
                  <c:v>93.451999999999998</c:v>
                </c:pt>
                <c:pt idx="3">
                  <c:v>91.93</c:v>
                </c:pt>
                <c:pt idx="4">
                  <c:v>90.906999999999996</c:v>
                </c:pt>
                <c:pt idx="5">
                  <c:v>89.994</c:v>
                </c:pt>
                <c:pt idx="6">
                  <c:v>88.899000000000001</c:v>
                </c:pt>
                <c:pt idx="7">
                  <c:v>87.944000000000003</c:v>
                </c:pt>
                <c:pt idx="8">
                  <c:v>87.007999999999996</c:v>
                </c:pt>
                <c:pt idx="9">
                  <c:v>86.141000000000005</c:v>
                </c:pt>
                <c:pt idx="10">
                  <c:v>85.344999999999999</c:v>
                </c:pt>
                <c:pt idx="11">
                  <c:v>84.558000000000007</c:v>
                </c:pt>
                <c:pt idx="12">
                  <c:v>83.8</c:v>
                </c:pt>
                <c:pt idx="13">
                  <c:v>81.391000000000005</c:v>
                </c:pt>
                <c:pt idx="14">
                  <c:v>79.358999999999995</c:v>
                </c:pt>
                <c:pt idx="15">
                  <c:v>77.122</c:v>
                </c:pt>
                <c:pt idx="16">
                  <c:v>75.38</c:v>
                </c:pt>
                <c:pt idx="17">
                  <c:v>73.655000000000001</c:v>
                </c:pt>
                <c:pt idx="18">
                  <c:v>71.847999999999999</c:v>
                </c:pt>
                <c:pt idx="19">
                  <c:v>70.138999999999996</c:v>
                </c:pt>
                <c:pt idx="20">
                  <c:v>68.433999999999997</c:v>
                </c:pt>
                <c:pt idx="21">
                  <c:v>66.864999999999995</c:v>
                </c:pt>
                <c:pt idx="22">
                  <c:v>65.510999999999996</c:v>
                </c:pt>
                <c:pt idx="23">
                  <c:v>64.108999999999995</c:v>
                </c:pt>
                <c:pt idx="24">
                  <c:v>62.87</c:v>
                </c:pt>
                <c:pt idx="25">
                  <c:v>61.429000000000002</c:v>
                </c:pt>
                <c:pt idx="26">
                  <c:v>60.112000000000002</c:v>
                </c:pt>
                <c:pt idx="27">
                  <c:v>59.082000000000001</c:v>
                </c:pt>
                <c:pt idx="28">
                  <c:v>57.622</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531699701330437"/>
          <c:y val="0.72814929413645912"/>
          <c:w val="0.81257195221286982"/>
          <c:h val="0.1129921464342204"/>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cm (N=1,068)</c:v>
                </c:pt>
              </c:strCache>
            </c:strRef>
          </c:tx>
          <c:spPr>
            <a:ln w="41275">
              <a:solidFill>
                <a:srgbClr val="003296"/>
              </a:solidFill>
            </a:ln>
          </c:spPr>
          <c:marker>
            <c:symbol val="none"/>
          </c:marker>
          <c:xVal>
            <c:numRef>
              <c:f>Sheet1!$A$2:$A$58</c:f>
              <c:numCache>
                <c:formatCode>General</c:formatCode>
                <c:ptCount val="5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Sheet1!$B$2:$B$58</c:f>
              <c:numCache>
                <c:formatCode>General</c:formatCode>
                <c:ptCount val="57"/>
                <c:pt idx="0">
                  <c:v>100</c:v>
                </c:pt>
                <c:pt idx="1">
                  <c:v>92.480999999999995</c:v>
                </c:pt>
                <c:pt idx="2">
                  <c:v>89.453000000000003</c:v>
                </c:pt>
                <c:pt idx="3">
                  <c:v>87.174999999999997</c:v>
                </c:pt>
                <c:pt idx="4">
                  <c:v>84.222999999999999</c:v>
                </c:pt>
                <c:pt idx="5">
                  <c:v>82.501999999999995</c:v>
                </c:pt>
                <c:pt idx="6">
                  <c:v>81.259</c:v>
                </c:pt>
                <c:pt idx="7">
                  <c:v>79.631</c:v>
                </c:pt>
                <c:pt idx="8">
                  <c:v>78.864000000000004</c:v>
                </c:pt>
                <c:pt idx="9">
                  <c:v>78.094999999999999</c:v>
                </c:pt>
                <c:pt idx="10">
                  <c:v>76.846999999999994</c:v>
                </c:pt>
                <c:pt idx="11">
                  <c:v>76.078000000000003</c:v>
                </c:pt>
                <c:pt idx="12">
                  <c:v>75.596999999999994</c:v>
                </c:pt>
                <c:pt idx="13">
                  <c:v>72.691999999999993</c:v>
                </c:pt>
                <c:pt idx="14">
                  <c:v>69.677000000000007</c:v>
                </c:pt>
                <c:pt idx="15">
                  <c:v>67.921999999999997</c:v>
                </c:pt>
                <c:pt idx="16">
                  <c:v>66.25</c:v>
                </c:pt>
                <c:pt idx="17">
                  <c:v>64.866</c:v>
                </c:pt>
                <c:pt idx="18">
                  <c:v>62.689</c:v>
                </c:pt>
                <c:pt idx="19">
                  <c:v>61.201999999999998</c:v>
                </c:pt>
                <c:pt idx="20">
                  <c:v>59.707999999999998</c:v>
                </c:pt>
                <c:pt idx="21">
                  <c:v>58.805999999999997</c:v>
                </c:pt>
                <c:pt idx="22">
                  <c:v>56.994999999999997</c:v>
                </c:pt>
                <c:pt idx="23">
                  <c:v>55.381999999999998</c:v>
                </c:pt>
                <c:pt idx="24">
                  <c:v>54.061</c:v>
                </c:pt>
                <c:pt idx="25">
                  <c:v>52.432000000000002</c:v>
                </c:pt>
                <c:pt idx="26">
                  <c:v>51.000999999999998</c:v>
                </c:pt>
                <c:pt idx="27">
                  <c:v>49.255000000000003</c:v>
                </c:pt>
                <c:pt idx="28">
                  <c:v>48.204999999999998</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(N=5,540)</c:v>
                </c:pt>
              </c:strCache>
            </c:strRef>
          </c:tx>
          <c:spPr>
            <a:ln w="41275">
              <a:solidFill>
                <a:srgbClr val="0070C0"/>
              </a:solidFill>
              <a:prstDash val="solid"/>
            </a:ln>
          </c:spPr>
          <c:marker>
            <c:symbol val="none"/>
          </c:marker>
          <c:xVal>
            <c:numRef>
              <c:f>Sheet1!$A$2:$A$58</c:f>
              <c:numCache>
                <c:formatCode>General</c:formatCode>
                <c:ptCount val="5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Sheet1!$C$2:$C$58</c:f>
              <c:numCache>
                <c:formatCode>General</c:formatCode>
                <c:ptCount val="57"/>
                <c:pt idx="0">
                  <c:v>100</c:v>
                </c:pt>
                <c:pt idx="1">
                  <c:v>93.238</c:v>
                </c:pt>
                <c:pt idx="2">
                  <c:v>90.53</c:v>
                </c:pt>
                <c:pt idx="3">
                  <c:v>88.343999999999994</c:v>
                </c:pt>
                <c:pt idx="4">
                  <c:v>87.066999999999993</c:v>
                </c:pt>
                <c:pt idx="5">
                  <c:v>85.697999999999993</c:v>
                </c:pt>
                <c:pt idx="6">
                  <c:v>83.98</c:v>
                </c:pt>
                <c:pt idx="7">
                  <c:v>82.718000000000004</c:v>
                </c:pt>
                <c:pt idx="8">
                  <c:v>81.876000000000005</c:v>
                </c:pt>
                <c:pt idx="9">
                  <c:v>81.087999999999994</c:v>
                </c:pt>
                <c:pt idx="10">
                  <c:v>80.19</c:v>
                </c:pt>
                <c:pt idx="11">
                  <c:v>79.418000000000006</c:v>
                </c:pt>
                <c:pt idx="12">
                  <c:v>78.554000000000002</c:v>
                </c:pt>
                <c:pt idx="13">
                  <c:v>75.872</c:v>
                </c:pt>
                <c:pt idx="14">
                  <c:v>73.736000000000004</c:v>
                </c:pt>
                <c:pt idx="15">
                  <c:v>71.965000000000003</c:v>
                </c:pt>
                <c:pt idx="16">
                  <c:v>70.262</c:v>
                </c:pt>
                <c:pt idx="17">
                  <c:v>68.472999999999999</c:v>
                </c:pt>
                <c:pt idx="18">
                  <c:v>66.596000000000004</c:v>
                </c:pt>
                <c:pt idx="19">
                  <c:v>65.147999999999996</c:v>
                </c:pt>
                <c:pt idx="20">
                  <c:v>63.371000000000002</c:v>
                </c:pt>
                <c:pt idx="21">
                  <c:v>61.85</c:v>
                </c:pt>
                <c:pt idx="22">
                  <c:v>60.357999999999997</c:v>
                </c:pt>
                <c:pt idx="23">
                  <c:v>58.838000000000001</c:v>
                </c:pt>
                <c:pt idx="24">
                  <c:v>57.545000000000002</c:v>
                </c:pt>
                <c:pt idx="25">
                  <c:v>56.118000000000002</c:v>
                </c:pt>
                <c:pt idx="26">
                  <c:v>54.860999999999997</c:v>
                </c:pt>
                <c:pt idx="27">
                  <c:v>53.393000000000001</c:v>
                </c:pt>
                <c:pt idx="28">
                  <c:v>52.165999999999997</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(N=14,190)</c:v>
                </c:pt>
              </c:strCache>
            </c:strRef>
          </c:tx>
          <c:spPr>
            <a:ln w="41275">
              <a:solidFill>
                <a:srgbClr val="00B0F0"/>
              </a:solidFill>
            </a:ln>
          </c:spPr>
          <c:marker>
            <c:symbol val="none"/>
          </c:marker>
          <c:xVal>
            <c:numRef>
              <c:f>Sheet1!$A$2:$A$58</c:f>
              <c:numCache>
                <c:formatCode>General</c:formatCode>
                <c:ptCount val="5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Sheet1!$D$2:$D$58</c:f>
              <c:numCache>
                <c:formatCode>General</c:formatCode>
                <c:ptCount val="57"/>
                <c:pt idx="0">
                  <c:v>100</c:v>
                </c:pt>
                <c:pt idx="1">
                  <c:v>93.954999999999998</c:v>
                </c:pt>
                <c:pt idx="2">
                  <c:v>91.736000000000004</c:v>
                </c:pt>
                <c:pt idx="3">
                  <c:v>90.108999999999995</c:v>
                </c:pt>
                <c:pt idx="4">
                  <c:v>88.841999999999999</c:v>
                </c:pt>
                <c:pt idx="5">
                  <c:v>87.608999999999995</c:v>
                </c:pt>
                <c:pt idx="6">
                  <c:v>86.632000000000005</c:v>
                </c:pt>
                <c:pt idx="7">
                  <c:v>85.566999999999993</c:v>
                </c:pt>
                <c:pt idx="8">
                  <c:v>84.673000000000002</c:v>
                </c:pt>
                <c:pt idx="9">
                  <c:v>83.813999999999993</c:v>
                </c:pt>
                <c:pt idx="10">
                  <c:v>82.954999999999998</c:v>
                </c:pt>
                <c:pt idx="11">
                  <c:v>82.087999999999994</c:v>
                </c:pt>
                <c:pt idx="12">
                  <c:v>81.399000000000001</c:v>
                </c:pt>
                <c:pt idx="13">
                  <c:v>79.274000000000001</c:v>
                </c:pt>
                <c:pt idx="14">
                  <c:v>77.328999999999994</c:v>
                </c:pt>
                <c:pt idx="15">
                  <c:v>75.436000000000007</c:v>
                </c:pt>
                <c:pt idx="16">
                  <c:v>73.667000000000002</c:v>
                </c:pt>
                <c:pt idx="17">
                  <c:v>71.984999999999999</c:v>
                </c:pt>
                <c:pt idx="18">
                  <c:v>70.228999999999999</c:v>
                </c:pt>
                <c:pt idx="19">
                  <c:v>68.466999999999999</c:v>
                </c:pt>
                <c:pt idx="20">
                  <c:v>66.825000000000003</c:v>
                </c:pt>
                <c:pt idx="21">
                  <c:v>65.275000000000006</c:v>
                </c:pt>
                <c:pt idx="22">
                  <c:v>63.973999999999997</c:v>
                </c:pt>
                <c:pt idx="23">
                  <c:v>62.63</c:v>
                </c:pt>
                <c:pt idx="24">
                  <c:v>61.475999999999999</c:v>
                </c:pt>
                <c:pt idx="25">
                  <c:v>60.177</c:v>
                </c:pt>
                <c:pt idx="26">
                  <c:v>58.844999999999999</c:v>
                </c:pt>
                <c:pt idx="27">
                  <c:v>57.645000000000003</c:v>
                </c:pt>
                <c:pt idx="28">
                  <c:v>56.155999999999999</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(N=10,601)</c:v>
                </c:pt>
              </c:strCache>
            </c:strRef>
          </c:tx>
          <c:spPr>
            <a:ln w="41275">
              <a:solidFill>
                <a:srgbClr val="009900"/>
              </a:solidFill>
            </a:ln>
          </c:spPr>
          <c:marker>
            <c:symbol val="none"/>
          </c:marker>
          <c:xVal>
            <c:numRef>
              <c:f>Sheet1!$A$2:$A$58</c:f>
              <c:numCache>
                <c:formatCode>General</c:formatCode>
                <c:ptCount val="5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Sheet1!$E$2:$E$58</c:f>
              <c:numCache>
                <c:formatCode>General</c:formatCode>
                <c:ptCount val="57"/>
                <c:pt idx="0">
                  <c:v>100</c:v>
                </c:pt>
                <c:pt idx="1">
                  <c:v>94.234999999999999</c:v>
                </c:pt>
                <c:pt idx="2">
                  <c:v>92.29</c:v>
                </c:pt>
                <c:pt idx="3">
                  <c:v>90.686000000000007</c:v>
                </c:pt>
                <c:pt idx="4">
                  <c:v>89.725999999999999</c:v>
                </c:pt>
                <c:pt idx="5">
                  <c:v>88.813000000000002</c:v>
                </c:pt>
                <c:pt idx="6">
                  <c:v>88.033000000000001</c:v>
                </c:pt>
                <c:pt idx="7">
                  <c:v>87.147000000000006</c:v>
                </c:pt>
                <c:pt idx="8">
                  <c:v>86.316999999999993</c:v>
                </c:pt>
                <c:pt idx="9">
                  <c:v>85.373000000000005</c:v>
                </c:pt>
                <c:pt idx="10">
                  <c:v>84.495000000000005</c:v>
                </c:pt>
                <c:pt idx="11">
                  <c:v>83.825999999999993</c:v>
                </c:pt>
                <c:pt idx="12">
                  <c:v>83.051000000000002</c:v>
                </c:pt>
                <c:pt idx="13">
                  <c:v>80.763000000000005</c:v>
                </c:pt>
                <c:pt idx="14">
                  <c:v>78.753</c:v>
                </c:pt>
                <c:pt idx="15">
                  <c:v>76.463999999999999</c:v>
                </c:pt>
                <c:pt idx="16">
                  <c:v>74.8</c:v>
                </c:pt>
                <c:pt idx="17">
                  <c:v>73.096000000000004</c:v>
                </c:pt>
                <c:pt idx="18">
                  <c:v>71.474000000000004</c:v>
                </c:pt>
                <c:pt idx="19">
                  <c:v>69.768000000000001</c:v>
                </c:pt>
                <c:pt idx="20">
                  <c:v>68.311000000000007</c:v>
                </c:pt>
                <c:pt idx="21">
                  <c:v>66.510999999999996</c:v>
                </c:pt>
                <c:pt idx="22">
                  <c:v>65.034000000000006</c:v>
                </c:pt>
                <c:pt idx="23">
                  <c:v>63.552</c:v>
                </c:pt>
                <c:pt idx="24">
                  <c:v>62.073</c:v>
                </c:pt>
                <c:pt idx="25">
                  <c:v>60.738999999999997</c:v>
                </c:pt>
                <c:pt idx="26">
                  <c:v>59.481999999999999</c:v>
                </c:pt>
                <c:pt idx="27">
                  <c:v>58.277999999999999</c:v>
                </c:pt>
                <c:pt idx="28">
                  <c:v>56.747</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(N=3,007)</c:v>
                </c:pt>
              </c:strCache>
            </c:strRef>
          </c:tx>
          <c:spPr>
            <a:ln w="41275">
              <a:solidFill>
                <a:schemeClr val="accent5">
                  <a:lumMod val="25000"/>
                </a:schemeClr>
              </a:solidFill>
            </a:ln>
          </c:spPr>
          <c:marker>
            <c:symbol val="none"/>
          </c:marker>
          <c:xVal>
            <c:numRef>
              <c:f>Sheet1!$A$2:$A$58</c:f>
              <c:numCache>
                <c:formatCode>General</c:formatCode>
                <c:ptCount val="5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Sheet1!$F$2:$F$58</c:f>
              <c:numCache>
                <c:formatCode>General</c:formatCode>
                <c:ptCount val="57"/>
                <c:pt idx="0">
                  <c:v>100</c:v>
                </c:pt>
                <c:pt idx="1">
                  <c:v>94.102999999999994</c:v>
                </c:pt>
                <c:pt idx="2">
                  <c:v>91.83</c:v>
                </c:pt>
                <c:pt idx="3">
                  <c:v>90.656000000000006</c:v>
                </c:pt>
                <c:pt idx="4">
                  <c:v>89.313000000000002</c:v>
                </c:pt>
                <c:pt idx="5">
                  <c:v>88.203999999999994</c:v>
                </c:pt>
                <c:pt idx="6">
                  <c:v>87.093000000000004</c:v>
                </c:pt>
                <c:pt idx="7">
                  <c:v>86.218000000000004</c:v>
                </c:pt>
                <c:pt idx="8">
                  <c:v>85.141000000000005</c:v>
                </c:pt>
                <c:pt idx="9">
                  <c:v>84.534999999999997</c:v>
                </c:pt>
                <c:pt idx="10">
                  <c:v>83.861000000000004</c:v>
                </c:pt>
                <c:pt idx="11">
                  <c:v>82.95</c:v>
                </c:pt>
                <c:pt idx="12">
                  <c:v>82.138999999999996</c:v>
                </c:pt>
                <c:pt idx="13">
                  <c:v>79.97</c:v>
                </c:pt>
                <c:pt idx="14">
                  <c:v>77.759</c:v>
                </c:pt>
                <c:pt idx="15">
                  <c:v>75.369</c:v>
                </c:pt>
                <c:pt idx="16">
                  <c:v>73.384</c:v>
                </c:pt>
                <c:pt idx="17">
                  <c:v>71.799000000000007</c:v>
                </c:pt>
                <c:pt idx="18">
                  <c:v>69.477000000000004</c:v>
                </c:pt>
                <c:pt idx="19">
                  <c:v>67.668999999999997</c:v>
                </c:pt>
                <c:pt idx="20">
                  <c:v>65.853999999999999</c:v>
                </c:pt>
                <c:pt idx="21">
                  <c:v>64.558000000000007</c:v>
                </c:pt>
                <c:pt idx="22">
                  <c:v>63.081000000000003</c:v>
                </c:pt>
                <c:pt idx="23">
                  <c:v>61.491999999999997</c:v>
                </c:pt>
                <c:pt idx="24">
                  <c:v>59.854999999999997</c:v>
                </c:pt>
                <c:pt idx="25">
                  <c:v>58.097000000000001</c:v>
                </c:pt>
                <c:pt idx="26">
                  <c:v>56.835999999999999</c:v>
                </c:pt>
                <c:pt idx="27">
                  <c:v>55.46</c:v>
                </c:pt>
                <c:pt idx="28">
                  <c:v>54.25</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0248507514883707"/>
          <c:w val="0.78814666485654805"/>
          <c:h val="0.13865649596175289"/>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79634961224808742"/>
        </c:manualLayout>
      </c:layout>
      <c:scatterChart>
        <c:scatterStyle val="lineMarker"/>
        <c:varyColors val="0"/>
        <c:ser>
          <c:idx val="0"/>
          <c:order val="0"/>
          <c:tx>
            <c:strRef>
              <c:f>Sheet1!$B$1</c:f>
              <c:strCache>
                <c:ptCount val="1"/>
                <c:pt idx="0">
                  <c:v>&lt;-15 cm (N=71)</c:v>
                </c:pt>
              </c:strCache>
            </c:strRef>
          </c:tx>
          <c:spPr>
            <a:ln w="41275">
              <a:solidFill>
                <a:srgbClr val="003296"/>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Sheet1!$B$2:$B$66</c:f>
              <c:numCache>
                <c:formatCode>General</c:formatCode>
                <c:ptCount val="65"/>
                <c:pt idx="0">
                  <c:v>100</c:v>
                </c:pt>
                <c:pt idx="1">
                  <c:v>95.775000000000006</c:v>
                </c:pt>
                <c:pt idx="2">
                  <c:v>95.775000000000006</c:v>
                </c:pt>
                <c:pt idx="3">
                  <c:v>94.366</c:v>
                </c:pt>
                <c:pt idx="4">
                  <c:v>92.957999999999998</c:v>
                </c:pt>
                <c:pt idx="5">
                  <c:v>92.957999999999998</c:v>
                </c:pt>
                <c:pt idx="6">
                  <c:v>92.957999999999998</c:v>
                </c:pt>
                <c:pt idx="7">
                  <c:v>92.957999999999998</c:v>
                </c:pt>
                <c:pt idx="8">
                  <c:v>92.957999999999998</c:v>
                </c:pt>
                <c:pt idx="9">
                  <c:v>91.549000000000007</c:v>
                </c:pt>
                <c:pt idx="10">
                  <c:v>91.549000000000007</c:v>
                </c:pt>
                <c:pt idx="11">
                  <c:v>91.549000000000007</c:v>
                </c:pt>
                <c:pt idx="12">
                  <c:v>90.141000000000005</c:v>
                </c:pt>
                <c:pt idx="13">
                  <c:v>90.141000000000005</c:v>
                </c:pt>
                <c:pt idx="14">
                  <c:v>87.323999999999998</c:v>
                </c:pt>
                <c:pt idx="15">
                  <c:v>87.323999999999998</c:v>
                </c:pt>
                <c:pt idx="16">
                  <c:v>87.323999999999998</c:v>
                </c:pt>
                <c:pt idx="17">
                  <c:v>87.323999999999998</c:v>
                </c:pt>
                <c:pt idx="18">
                  <c:v>87.323999999999998</c:v>
                </c:pt>
                <c:pt idx="19">
                  <c:v>85.915000000000006</c:v>
                </c:pt>
                <c:pt idx="20">
                  <c:v>85.915000000000006</c:v>
                </c:pt>
                <c:pt idx="21">
                  <c:v>85.915000000000006</c:v>
                </c:pt>
                <c:pt idx="22">
                  <c:v>85.915000000000006</c:v>
                </c:pt>
                <c:pt idx="23">
                  <c:v>85.915000000000006</c:v>
                </c:pt>
                <c:pt idx="24">
                  <c:v>85.915000000000006</c:v>
                </c:pt>
                <c:pt idx="25">
                  <c:v>85.915000000000006</c:v>
                </c:pt>
                <c:pt idx="26">
                  <c:v>85.915000000000006</c:v>
                </c:pt>
                <c:pt idx="27">
                  <c:v>85.915000000000006</c:v>
                </c:pt>
                <c:pt idx="28">
                  <c:v>84.507000000000005</c:v>
                </c:pt>
                <c:pt idx="29">
                  <c:v>84.507000000000005</c:v>
                </c:pt>
                <c:pt idx="30">
                  <c:v>84.507000000000005</c:v>
                </c:pt>
                <c:pt idx="31">
                  <c:v>84.507000000000005</c:v>
                </c:pt>
                <c:pt idx="32">
                  <c:v>84.507000000000005</c:v>
                </c:pt>
                <c:pt idx="33">
                  <c:v>84.507000000000005</c:v>
                </c:pt>
                <c:pt idx="34">
                  <c:v>84.507000000000005</c:v>
                </c:pt>
                <c:pt idx="35">
                  <c:v>84.507000000000005</c:v>
                </c:pt>
                <c:pt idx="36">
                  <c:v>84.507000000000005</c:v>
                </c:pt>
                <c:pt idx="37">
                  <c:v>84.507000000000005</c:v>
                </c:pt>
                <c:pt idx="38">
                  <c:v>84.507000000000005</c:v>
                </c:pt>
                <c:pt idx="39">
                  <c:v>84.507000000000005</c:v>
                </c:pt>
                <c:pt idx="40">
                  <c:v>84.507000000000005</c:v>
                </c:pt>
                <c:pt idx="41">
                  <c:v>84.507000000000005</c:v>
                </c:pt>
                <c:pt idx="42">
                  <c:v>83.099000000000004</c:v>
                </c:pt>
                <c:pt idx="43">
                  <c:v>83.099000000000004</c:v>
                </c:pt>
                <c:pt idx="44">
                  <c:v>83.099000000000004</c:v>
                </c:pt>
                <c:pt idx="45">
                  <c:v>83.099000000000004</c:v>
                </c:pt>
                <c:pt idx="46">
                  <c:v>83.099000000000004</c:v>
                </c:pt>
                <c:pt idx="47">
                  <c:v>83.099000000000004</c:v>
                </c:pt>
                <c:pt idx="48">
                  <c:v>83.099000000000004</c:v>
                </c:pt>
                <c:pt idx="49">
                  <c:v>81.69</c:v>
                </c:pt>
                <c:pt idx="50">
                  <c:v>73.239000000000004</c:v>
                </c:pt>
                <c:pt idx="51">
                  <c:v>68.984999999999999</c:v>
                </c:pt>
                <c:pt idx="52">
                  <c:v>66.111000000000004</c:v>
                </c:pt>
                <c:pt idx="53">
                  <c:v>64.674000000000007</c:v>
                </c:pt>
                <c:pt idx="54">
                  <c:v>61.765999999999998</c:v>
                </c:pt>
                <c:pt idx="55">
                  <c:v>61.765999999999998</c:v>
                </c:pt>
                <c:pt idx="56">
                  <c:v>58.787999999999997</c:v>
                </c:pt>
                <c:pt idx="57">
                  <c:v>57.280999999999999</c:v>
                </c:pt>
                <c:pt idx="58">
                  <c:v>55.773000000000003</c:v>
                </c:pt>
                <c:pt idx="59">
                  <c:v>55.773000000000003</c:v>
                </c:pt>
                <c:pt idx="60">
                  <c:v>55.773000000000003</c:v>
                </c:pt>
                <c:pt idx="61">
                  <c:v>54.265999999999998</c:v>
                </c:pt>
                <c:pt idx="62">
                  <c:v>52.758000000000003</c:v>
                </c:pt>
                <c:pt idx="63">
                  <c:v>49.744</c:v>
                </c:pt>
                <c:pt idx="64">
                  <c:v>49.744</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(N=605)</c:v>
                </c:pt>
              </c:strCache>
            </c:strRef>
          </c:tx>
          <c:spPr>
            <a:ln w="41275">
              <a:solidFill>
                <a:srgbClr val="0070C0"/>
              </a:solidFill>
              <a:prstDash val="solid"/>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Sheet1!$C$2:$C$66</c:f>
              <c:numCache>
                <c:formatCode>General</c:formatCode>
                <c:ptCount val="65"/>
                <c:pt idx="0">
                  <c:v>100</c:v>
                </c:pt>
                <c:pt idx="1">
                  <c:v>98.182000000000002</c:v>
                </c:pt>
                <c:pt idx="2">
                  <c:v>96.856999999999999</c:v>
                </c:pt>
                <c:pt idx="3">
                  <c:v>96.027000000000001</c:v>
                </c:pt>
                <c:pt idx="4">
                  <c:v>94.037000000000006</c:v>
                </c:pt>
                <c:pt idx="5">
                  <c:v>92.875</c:v>
                </c:pt>
                <c:pt idx="6">
                  <c:v>92.376000000000005</c:v>
                </c:pt>
                <c:pt idx="7">
                  <c:v>91.712000000000003</c:v>
                </c:pt>
                <c:pt idx="8">
                  <c:v>90.715000000000003</c:v>
                </c:pt>
                <c:pt idx="9">
                  <c:v>90.382000000000005</c:v>
                </c:pt>
                <c:pt idx="10">
                  <c:v>89.55</c:v>
                </c:pt>
                <c:pt idx="11">
                  <c:v>89.216999999999999</c:v>
                </c:pt>
                <c:pt idx="12">
                  <c:v>88.385000000000005</c:v>
                </c:pt>
                <c:pt idx="13">
                  <c:v>88.218000000000004</c:v>
                </c:pt>
                <c:pt idx="14">
                  <c:v>88.052000000000007</c:v>
                </c:pt>
                <c:pt idx="15">
                  <c:v>87.718999999999994</c:v>
                </c:pt>
                <c:pt idx="16">
                  <c:v>87.385999999999996</c:v>
                </c:pt>
                <c:pt idx="17">
                  <c:v>87.22</c:v>
                </c:pt>
                <c:pt idx="18">
                  <c:v>86.887</c:v>
                </c:pt>
                <c:pt idx="19">
                  <c:v>86.388000000000005</c:v>
                </c:pt>
                <c:pt idx="20">
                  <c:v>85.888000000000005</c:v>
                </c:pt>
                <c:pt idx="21">
                  <c:v>85.555000000000007</c:v>
                </c:pt>
                <c:pt idx="22">
                  <c:v>85.055999999999997</c:v>
                </c:pt>
                <c:pt idx="23">
                  <c:v>84.722999999999999</c:v>
                </c:pt>
                <c:pt idx="24">
                  <c:v>84.555999999999997</c:v>
                </c:pt>
                <c:pt idx="25">
                  <c:v>84.055999999999997</c:v>
                </c:pt>
                <c:pt idx="26">
                  <c:v>83.555999999999997</c:v>
                </c:pt>
                <c:pt idx="27">
                  <c:v>83.388999999999996</c:v>
                </c:pt>
                <c:pt idx="28">
                  <c:v>83.055000000000007</c:v>
                </c:pt>
                <c:pt idx="29">
                  <c:v>83.055000000000007</c:v>
                </c:pt>
                <c:pt idx="30">
                  <c:v>82.721999999999994</c:v>
                </c:pt>
                <c:pt idx="31">
                  <c:v>82.555000000000007</c:v>
                </c:pt>
                <c:pt idx="32">
                  <c:v>82.555000000000007</c:v>
                </c:pt>
                <c:pt idx="33">
                  <c:v>82.388000000000005</c:v>
                </c:pt>
                <c:pt idx="34">
                  <c:v>82.055000000000007</c:v>
                </c:pt>
                <c:pt idx="35">
                  <c:v>81.888000000000005</c:v>
                </c:pt>
                <c:pt idx="36">
                  <c:v>81.888000000000005</c:v>
                </c:pt>
                <c:pt idx="37">
                  <c:v>81.554000000000002</c:v>
                </c:pt>
                <c:pt idx="38">
                  <c:v>81.387</c:v>
                </c:pt>
                <c:pt idx="39">
                  <c:v>81.221000000000004</c:v>
                </c:pt>
                <c:pt idx="40">
                  <c:v>81.054000000000002</c:v>
                </c:pt>
                <c:pt idx="41">
                  <c:v>80.885999999999996</c:v>
                </c:pt>
                <c:pt idx="42">
                  <c:v>80.718999999999994</c:v>
                </c:pt>
                <c:pt idx="43">
                  <c:v>80.215999999999994</c:v>
                </c:pt>
                <c:pt idx="44">
                  <c:v>80.049000000000007</c:v>
                </c:pt>
                <c:pt idx="45">
                  <c:v>79.210999999999999</c:v>
                </c:pt>
                <c:pt idx="46">
                  <c:v>78.876999999999995</c:v>
                </c:pt>
                <c:pt idx="47">
                  <c:v>78.709000000000003</c:v>
                </c:pt>
                <c:pt idx="48">
                  <c:v>78.373000000000005</c:v>
                </c:pt>
                <c:pt idx="49">
                  <c:v>74.680000000000007</c:v>
                </c:pt>
                <c:pt idx="50">
                  <c:v>72.491</c:v>
                </c:pt>
                <c:pt idx="51">
                  <c:v>70.632000000000005</c:v>
                </c:pt>
                <c:pt idx="52">
                  <c:v>68.603999999999999</c:v>
                </c:pt>
                <c:pt idx="53">
                  <c:v>66.069999999999993</c:v>
                </c:pt>
                <c:pt idx="54">
                  <c:v>63.857999999999997</c:v>
                </c:pt>
                <c:pt idx="55">
                  <c:v>61.643999999999998</c:v>
                </c:pt>
                <c:pt idx="56">
                  <c:v>58.918999999999997</c:v>
                </c:pt>
                <c:pt idx="57">
                  <c:v>57.716999999999999</c:v>
                </c:pt>
                <c:pt idx="58">
                  <c:v>56.338999999999999</c:v>
                </c:pt>
                <c:pt idx="59">
                  <c:v>54.783999999999999</c:v>
                </c:pt>
                <c:pt idx="60">
                  <c:v>52.71</c:v>
                </c:pt>
                <c:pt idx="61">
                  <c:v>51.148000000000003</c:v>
                </c:pt>
                <c:pt idx="62">
                  <c:v>48.709000000000003</c:v>
                </c:pt>
                <c:pt idx="63">
                  <c:v>46.09</c:v>
                </c:pt>
                <c:pt idx="64">
                  <c:v>44.518000000000001</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(N=2,029)</c:v>
                </c:pt>
              </c:strCache>
            </c:strRef>
          </c:tx>
          <c:spPr>
            <a:ln w="41275">
              <a:solidFill>
                <a:srgbClr val="00B0F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Sheet1!$D$2:$D$66</c:f>
              <c:numCache>
                <c:formatCode>General</c:formatCode>
                <c:ptCount val="65"/>
                <c:pt idx="0">
                  <c:v>100</c:v>
                </c:pt>
                <c:pt idx="1">
                  <c:v>98.126000000000005</c:v>
                </c:pt>
                <c:pt idx="2">
                  <c:v>96.891999999999996</c:v>
                </c:pt>
                <c:pt idx="3">
                  <c:v>95.855000000000004</c:v>
                </c:pt>
                <c:pt idx="4">
                  <c:v>94.915000000000006</c:v>
                </c:pt>
                <c:pt idx="5">
                  <c:v>94.171999999999997</c:v>
                </c:pt>
                <c:pt idx="6">
                  <c:v>93.724999999999994</c:v>
                </c:pt>
                <c:pt idx="7">
                  <c:v>92.932000000000002</c:v>
                </c:pt>
                <c:pt idx="8">
                  <c:v>92.634</c:v>
                </c:pt>
                <c:pt idx="9">
                  <c:v>92.236999999999995</c:v>
                </c:pt>
                <c:pt idx="10">
                  <c:v>91.741</c:v>
                </c:pt>
                <c:pt idx="11">
                  <c:v>91.542000000000002</c:v>
                </c:pt>
                <c:pt idx="12">
                  <c:v>91.144000000000005</c:v>
                </c:pt>
                <c:pt idx="13">
                  <c:v>90.747</c:v>
                </c:pt>
                <c:pt idx="14">
                  <c:v>90.25</c:v>
                </c:pt>
                <c:pt idx="15">
                  <c:v>90.001000000000005</c:v>
                </c:pt>
                <c:pt idx="16">
                  <c:v>89.753</c:v>
                </c:pt>
                <c:pt idx="17">
                  <c:v>89.353999999999999</c:v>
                </c:pt>
                <c:pt idx="18">
                  <c:v>89.254999999999995</c:v>
                </c:pt>
                <c:pt idx="19">
                  <c:v>89.105000000000004</c:v>
                </c:pt>
                <c:pt idx="20">
                  <c:v>88.706999999999994</c:v>
                </c:pt>
                <c:pt idx="21">
                  <c:v>88.507000000000005</c:v>
                </c:pt>
                <c:pt idx="22">
                  <c:v>88.009</c:v>
                </c:pt>
                <c:pt idx="23">
                  <c:v>87.76</c:v>
                </c:pt>
                <c:pt idx="24">
                  <c:v>87.411000000000001</c:v>
                </c:pt>
                <c:pt idx="25">
                  <c:v>87.061999999999998</c:v>
                </c:pt>
                <c:pt idx="26">
                  <c:v>86.813000000000002</c:v>
                </c:pt>
                <c:pt idx="27">
                  <c:v>86.614000000000004</c:v>
                </c:pt>
                <c:pt idx="28">
                  <c:v>86.513999999999996</c:v>
                </c:pt>
                <c:pt idx="29">
                  <c:v>86.513999999999996</c:v>
                </c:pt>
                <c:pt idx="30">
                  <c:v>86.265000000000001</c:v>
                </c:pt>
                <c:pt idx="31">
                  <c:v>86.064999999999998</c:v>
                </c:pt>
                <c:pt idx="32">
                  <c:v>85.864999999999995</c:v>
                </c:pt>
                <c:pt idx="33">
                  <c:v>85.766000000000005</c:v>
                </c:pt>
                <c:pt idx="34">
                  <c:v>85.665999999999997</c:v>
                </c:pt>
                <c:pt idx="35">
                  <c:v>85.266000000000005</c:v>
                </c:pt>
                <c:pt idx="36">
                  <c:v>84.915999999999997</c:v>
                </c:pt>
                <c:pt idx="37">
                  <c:v>84.667000000000002</c:v>
                </c:pt>
                <c:pt idx="38">
                  <c:v>84.417000000000002</c:v>
                </c:pt>
                <c:pt idx="39">
                  <c:v>84.266999999999996</c:v>
                </c:pt>
                <c:pt idx="40">
                  <c:v>84.117000000000004</c:v>
                </c:pt>
                <c:pt idx="41">
                  <c:v>83.766999999999996</c:v>
                </c:pt>
                <c:pt idx="42">
                  <c:v>83.567999999999998</c:v>
                </c:pt>
                <c:pt idx="43">
                  <c:v>83.317999999999998</c:v>
                </c:pt>
                <c:pt idx="44">
                  <c:v>83.218000000000004</c:v>
                </c:pt>
                <c:pt idx="45">
                  <c:v>82.968000000000004</c:v>
                </c:pt>
                <c:pt idx="46">
                  <c:v>82.617000000000004</c:v>
                </c:pt>
                <c:pt idx="47">
                  <c:v>82.367000000000004</c:v>
                </c:pt>
                <c:pt idx="48">
                  <c:v>82.266000000000005</c:v>
                </c:pt>
                <c:pt idx="49">
                  <c:v>78.835999999999999</c:v>
                </c:pt>
                <c:pt idx="50">
                  <c:v>77.016000000000005</c:v>
                </c:pt>
                <c:pt idx="51">
                  <c:v>74.582999999999998</c:v>
                </c:pt>
                <c:pt idx="52">
                  <c:v>72.296999999999997</c:v>
                </c:pt>
                <c:pt idx="53">
                  <c:v>70.040000000000006</c:v>
                </c:pt>
                <c:pt idx="54">
                  <c:v>68.444000000000003</c:v>
                </c:pt>
                <c:pt idx="55">
                  <c:v>66.585999999999999</c:v>
                </c:pt>
                <c:pt idx="56">
                  <c:v>64.468000000000004</c:v>
                </c:pt>
                <c:pt idx="57">
                  <c:v>61.713999999999999</c:v>
                </c:pt>
                <c:pt idx="58">
                  <c:v>60.307000000000002</c:v>
                </c:pt>
                <c:pt idx="59">
                  <c:v>58.011000000000003</c:v>
                </c:pt>
                <c:pt idx="60">
                  <c:v>56.597999999999999</c:v>
                </c:pt>
                <c:pt idx="61">
                  <c:v>54.71</c:v>
                </c:pt>
                <c:pt idx="62">
                  <c:v>53.180999999999997</c:v>
                </c:pt>
                <c:pt idx="63">
                  <c:v>51.279000000000003</c:v>
                </c:pt>
                <c:pt idx="64">
                  <c:v>49.948999999999998</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(N=2,301)</c:v>
                </c:pt>
              </c:strCache>
            </c:strRef>
          </c:tx>
          <c:spPr>
            <a:ln w="41275">
              <a:solidFill>
                <a:srgbClr val="00990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Sheet1!$E$2:$E$66</c:f>
              <c:numCache>
                <c:formatCode>General</c:formatCode>
                <c:ptCount val="65"/>
                <c:pt idx="0">
                  <c:v>100</c:v>
                </c:pt>
                <c:pt idx="1">
                  <c:v>97.738</c:v>
                </c:pt>
                <c:pt idx="2">
                  <c:v>96.647000000000006</c:v>
                </c:pt>
                <c:pt idx="3">
                  <c:v>95.730999999999995</c:v>
                </c:pt>
                <c:pt idx="4">
                  <c:v>95.206999999999994</c:v>
                </c:pt>
                <c:pt idx="5">
                  <c:v>94.771000000000001</c:v>
                </c:pt>
                <c:pt idx="6">
                  <c:v>94.332999999999998</c:v>
                </c:pt>
                <c:pt idx="7">
                  <c:v>93.852999999999994</c:v>
                </c:pt>
                <c:pt idx="8">
                  <c:v>93.503</c:v>
                </c:pt>
                <c:pt idx="9">
                  <c:v>92.846999999999994</c:v>
                </c:pt>
                <c:pt idx="10">
                  <c:v>92.497</c:v>
                </c:pt>
                <c:pt idx="11">
                  <c:v>91.971999999999994</c:v>
                </c:pt>
                <c:pt idx="12">
                  <c:v>91.622</c:v>
                </c:pt>
                <c:pt idx="13">
                  <c:v>91.185000000000002</c:v>
                </c:pt>
                <c:pt idx="14">
                  <c:v>90.965999999999994</c:v>
                </c:pt>
                <c:pt idx="15">
                  <c:v>90.834999999999994</c:v>
                </c:pt>
                <c:pt idx="16">
                  <c:v>90.616</c:v>
                </c:pt>
                <c:pt idx="17">
                  <c:v>90.397999999999996</c:v>
                </c:pt>
                <c:pt idx="18">
                  <c:v>90.397999999999996</c:v>
                </c:pt>
                <c:pt idx="19">
                  <c:v>90.048000000000002</c:v>
                </c:pt>
                <c:pt idx="20">
                  <c:v>90.004000000000005</c:v>
                </c:pt>
                <c:pt idx="21">
                  <c:v>89.784999999999997</c:v>
                </c:pt>
                <c:pt idx="22">
                  <c:v>89.566000000000003</c:v>
                </c:pt>
                <c:pt idx="23">
                  <c:v>89.304000000000002</c:v>
                </c:pt>
                <c:pt idx="24">
                  <c:v>89.26</c:v>
                </c:pt>
                <c:pt idx="25">
                  <c:v>89.084999999999994</c:v>
                </c:pt>
                <c:pt idx="26">
                  <c:v>88.778999999999996</c:v>
                </c:pt>
                <c:pt idx="27">
                  <c:v>88.647000000000006</c:v>
                </c:pt>
                <c:pt idx="28">
                  <c:v>88.340999999999994</c:v>
                </c:pt>
                <c:pt idx="29">
                  <c:v>87.903999999999996</c:v>
                </c:pt>
                <c:pt idx="30">
                  <c:v>87.728999999999999</c:v>
                </c:pt>
                <c:pt idx="31">
                  <c:v>87.641000000000005</c:v>
                </c:pt>
                <c:pt idx="32">
                  <c:v>87.421999999999997</c:v>
                </c:pt>
                <c:pt idx="33">
                  <c:v>86.941000000000003</c:v>
                </c:pt>
                <c:pt idx="34">
                  <c:v>86.721999999999994</c:v>
                </c:pt>
                <c:pt idx="35">
                  <c:v>86.415999999999997</c:v>
                </c:pt>
                <c:pt idx="36">
                  <c:v>86.328000000000003</c:v>
                </c:pt>
                <c:pt idx="37">
                  <c:v>86.021000000000001</c:v>
                </c:pt>
                <c:pt idx="38">
                  <c:v>85.846000000000004</c:v>
                </c:pt>
                <c:pt idx="39">
                  <c:v>85.539000000000001</c:v>
                </c:pt>
                <c:pt idx="40">
                  <c:v>85.406999999999996</c:v>
                </c:pt>
                <c:pt idx="41">
                  <c:v>85.231999999999999</c:v>
                </c:pt>
                <c:pt idx="42">
                  <c:v>85.057000000000002</c:v>
                </c:pt>
                <c:pt idx="43">
                  <c:v>84.837000000000003</c:v>
                </c:pt>
                <c:pt idx="44">
                  <c:v>84.837000000000003</c:v>
                </c:pt>
                <c:pt idx="45">
                  <c:v>84.662000000000006</c:v>
                </c:pt>
                <c:pt idx="46">
                  <c:v>84.397999999999996</c:v>
                </c:pt>
                <c:pt idx="47">
                  <c:v>84.266000000000005</c:v>
                </c:pt>
                <c:pt idx="48">
                  <c:v>83.914000000000001</c:v>
                </c:pt>
                <c:pt idx="49">
                  <c:v>80.915999999999997</c:v>
                </c:pt>
                <c:pt idx="50">
                  <c:v>79.016000000000005</c:v>
                </c:pt>
                <c:pt idx="51">
                  <c:v>76.36</c:v>
                </c:pt>
                <c:pt idx="52">
                  <c:v>74.453000000000003</c:v>
                </c:pt>
                <c:pt idx="53">
                  <c:v>72.403999999999996</c:v>
                </c:pt>
                <c:pt idx="54">
                  <c:v>70.929000000000002</c:v>
                </c:pt>
                <c:pt idx="55">
                  <c:v>69.046999999999997</c:v>
                </c:pt>
                <c:pt idx="56">
                  <c:v>67.114999999999995</c:v>
                </c:pt>
                <c:pt idx="57">
                  <c:v>65.308999999999997</c:v>
                </c:pt>
                <c:pt idx="58">
                  <c:v>63.77</c:v>
                </c:pt>
                <c:pt idx="59">
                  <c:v>61.866999999999997</c:v>
                </c:pt>
                <c:pt idx="60">
                  <c:v>59.503</c:v>
                </c:pt>
                <c:pt idx="61">
                  <c:v>57.81</c:v>
                </c:pt>
                <c:pt idx="62">
                  <c:v>55.975999999999999</c:v>
                </c:pt>
                <c:pt idx="63">
                  <c:v>54.185000000000002</c:v>
                </c:pt>
                <c:pt idx="64">
                  <c:v>52.433999999999997</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(N=950)</c:v>
                </c:pt>
              </c:strCache>
            </c:strRef>
          </c:tx>
          <c:spPr>
            <a:ln w="41275">
              <a:solidFill>
                <a:schemeClr val="accent5">
                  <a:lumMod val="25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Sheet1!$F$2:$F$66</c:f>
              <c:numCache>
                <c:formatCode>General</c:formatCode>
                <c:ptCount val="65"/>
                <c:pt idx="0">
                  <c:v>100</c:v>
                </c:pt>
                <c:pt idx="1">
                  <c:v>97.367000000000004</c:v>
                </c:pt>
                <c:pt idx="2">
                  <c:v>96.204999999999998</c:v>
                </c:pt>
                <c:pt idx="3">
                  <c:v>95.570999999999998</c:v>
                </c:pt>
                <c:pt idx="4">
                  <c:v>94.724999999999994</c:v>
                </c:pt>
                <c:pt idx="5">
                  <c:v>94.195999999999998</c:v>
                </c:pt>
                <c:pt idx="6">
                  <c:v>93.453999999999994</c:v>
                </c:pt>
                <c:pt idx="7">
                  <c:v>92.924000000000007</c:v>
                </c:pt>
                <c:pt idx="8">
                  <c:v>92.606999999999999</c:v>
                </c:pt>
                <c:pt idx="9">
                  <c:v>92.501000000000005</c:v>
                </c:pt>
                <c:pt idx="10">
                  <c:v>92.075999999999993</c:v>
                </c:pt>
                <c:pt idx="11">
                  <c:v>91.97</c:v>
                </c:pt>
                <c:pt idx="12">
                  <c:v>91.650999999999996</c:v>
                </c:pt>
                <c:pt idx="13">
                  <c:v>91.438000000000002</c:v>
                </c:pt>
                <c:pt idx="14">
                  <c:v>91.225999999999999</c:v>
                </c:pt>
                <c:pt idx="15">
                  <c:v>90.8</c:v>
                </c:pt>
                <c:pt idx="16">
                  <c:v>90.694000000000003</c:v>
                </c:pt>
                <c:pt idx="17">
                  <c:v>90.268000000000001</c:v>
                </c:pt>
                <c:pt idx="18">
                  <c:v>90.055000000000007</c:v>
                </c:pt>
                <c:pt idx="19">
                  <c:v>89.843000000000004</c:v>
                </c:pt>
                <c:pt idx="20">
                  <c:v>89.843000000000004</c:v>
                </c:pt>
                <c:pt idx="21">
                  <c:v>89.096999999999994</c:v>
                </c:pt>
                <c:pt idx="22">
                  <c:v>88.991</c:v>
                </c:pt>
                <c:pt idx="23">
                  <c:v>88.885000000000005</c:v>
                </c:pt>
                <c:pt idx="24">
                  <c:v>88.564999999999998</c:v>
                </c:pt>
                <c:pt idx="25">
                  <c:v>88.352000000000004</c:v>
                </c:pt>
                <c:pt idx="26">
                  <c:v>88.245999999999995</c:v>
                </c:pt>
                <c:pt idx="27">
                  <c:v>88.033000000000001</c:v>
                </c:pt>
                <c:pt idx="28">
                  <c:v>87.501000000000005</c:v>
                </c:pt>
                <c:pt idx="29">
                  <c:v>86.968999999999994</c:v>
                </c:pt>
                <c:pt idx="30">
                  <c:v>86.543000000000006</c:v>
                </c:pt>
                <c:pt idx="31">
                  <c:v>86.33</c:v>
                </c:pt>
                <c:pt idx="32">
                  <c:v>86.222999999999999</c:v>
                </c:pt>
                <c:pt idx="33">
                  <c:v>85.903999999999996</c:v>
                </c:pt>
                <c:pt idx="34">
                  <c:v>85.372</c:v>
                </c:pt>
                <c:pt idx="35">
                  <c:v>85.372</c:v>
                </c:pt>
                <c:pt idx="36">
                  <c:v>85.265000000000001</c:v>
                </c:pt>
                <c:pt idx="37">
                  <c:v>84.944999999999993</c:v>
                </c:pt>
                <c:pt idx="38">
                  <c:v>84.626000000000005</c:v>
                </c:pt>
                <c:pt idx="39">
                  <c:v>84.412000000000006</c:v>
                </c:pt>
                <c:pt idx="40">
                  <c:v>83.984999999999999</c:v>
                </c:pt>
                <c:pt idx="41">
                  <c:v>83.558000000000007</c:v>
                </c:pt>
                <c:pt idx="42">
                  <c:v>83.558000000000007</c:v>
                </c:pt>
                <c:pt idx="43">
                  <c:v>83.344999999999999</c:v>
                </c:pt>
                <c:pt idx="44">
                  <c:v>83.132000000000005</c:v>
                </c:pt>
                <c:pt idx="45">
                  <c:v>83.025000000000006</c:v>
                </c:pt>
                <c:pt idx="46">
                  <c:v>82.703999999999994</c:v>
                </c:pt>
                <c:pt idx="47">
                  <c:v>82.596999999999994</c:v>
                </c:pt>
                <c:pt idx="48">
                  <c:v>82.275999999999996</c:v>
                </c:pt>
                <c:pt idx="49">
                  <c:v>79.492999999999995</c:v>
                </c:pt>
                <c:pt idx="50">
                  <c:v>76.917000000000002</c:v>
                </c:pt>
                <c:pt idx="51">
                  <c:v>74.983000000000004</c:v>
                </c:pt>
                <c:pt idx="52">
                  <c:v>72.397000000000006</c:v>
                </c:pt>
                <c:pt idx="53">
                  <c:v>70.341999999999999</c:v>
                </c:pt>
                <c:pt idx="54">
                  <c:v>67.731999999999999</c:v>
                </c:pt>
                <c:pt idx="55">
                  <c:v>65.653999999999996</c:v>
                </c:pt>
                <c:pt idx="56">
                  <c:v>62.911999999999999</c:v>
                </c:pt>
                <c:pt idx="57">
                  <c:v>61.15</c:v>
                </c:pt>
                <c:pt idx="58">
                  <c:v>59.387999999999998</c:v>
                </c:pt>
                <c:pt idx="59">
                  <c:v>57.073</c:v>
                </c:pt>
                <c:pt idx="60">
                  <c:v>55.197000000000003</c:v>
                </c:pt>
                <c:pt idx="61">
                  <c:v>53.317999999999998</c:v>
                </c:pt>
                <c:pt idx="62">
                  <c:v>51.1</c:v>
                </c:pt>
                <c:pt idx="63">
                  <c:v>49.762999999999998</c:v>
                </c:pt>
                <c:pt idx="64">
                  <c:v>48.195999999999998</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9096439575487849"/>
              <c:y val="0.8842240710059622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677872874586329"/>
          <c:y val="0.6788910322867534"/>
          <c:w val="0.79719217163072009"/>
          <c:h val="0.12993331103935665"/>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4.6634611247364573E-2"/>
          <c:w val="0.8887554119837584"/>
          <c:h val="0.82597364215457425"/>
        </c:manualLayout>
      </c:layout>
      <c:scatterChart>
        <c:scatterStyle val="lineMarker"/>
        <c:varyColors val="0"/>
        <c:ser>
          <c:idx val="0"/>
          <c:order val="0"/>
          <c:tx>
            <c:strRef>
              <c:f>Sheet1!$B$1</c:f>
              <c:strCache>
                <c:ptCount val="1"/>
                <c:pt idx="0">
                  <c:v>&lt;-15 cm (N=251)</c:v>
                </c:pt>
              </c:strCache>
            </c:strRef>
          </c:tx>
          <c:spPr>
            <a:ln w="41275">
              <a:solidFill>
                <a:srgbClr val="003296"/>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Sheet1!$B$2:$B$66</c:f>
              <c:numCache>
                <c:formatCode>General</c:formatCode>
                <c:ptCount val="65"/>
                <c:pt idx="0">
                  <c:v>100</c:v>
                </c:pt>
                <c:pt idx="1">
                  <c:v>98.406000000000006</c:v>
                </c:pt>
                <c:pt idx="2">
                  <c:v>96.813000000000002</c:v>
                </c:pt>
                <c:pt idx="3">
                  <c:v>96.414000000000001</c:v>
                </c:pt>
                <c:pt idx="4">
                  <c:v>94.813999999999993</c:v>
                </c:pt>
                <c:pt idx="5">
                  <c:v>92.811999999999998</c:v>
                </c:pt>
                <c:pt idx="6">
                  <c:v>92.811999999999998</c:v>
                </c:pt>
                <c:pt idx="7">
                  <c:v>92.406999999999996</c:v>
                </c:pt>
                <c:pt idx="8">
                  <c:v>92.001000000000005</c:v>
                </c:pt>
                <c:pt idx="9">
                  <c:v>91.186999999999998</c:v>
                </c:pt>
                <c:pt idx="10">
                  <c:v>91.186999999999998</c:v>
                </c:pt>
                <c:pt idx="11">
                  <c:v>90.78</c:v>
                </c:pt>
                <c:pt idx="12">
                  <c:v>89.152000000000001</c:v>
                </c:pt>
                <c:pt idx="13">
                  <c:v>87.930999999999997</c:v>
                </c:pt>
                <c:pt idx="14">
                  <c:v>87.522000000000006</c:v>
                </c:pt>
                <c:pt idx="15">
                  <c:v>85.048000000000002</c:v>
                </c:pt>
                <c:pt idx="16">
                  <c:v>83.397000000000006</c:v>
                </c:pt>
                <c:pt idx="17">
                  <c:v>83.397000000000006</c:v>
                </c:pt>
                <c:pt idx="18">
                  <c:v>82.983999999999995</c:v>
                </c:pt>
                <c:pt idx="19">
                  <c:v>82.158000000000001</c:v>
                </c:pt>
                <c:pt idx="20">
                  <c:v>81.745999999999995</c:v>
                </c:pt>
                <c:pt idx="21">
                  <c:v>80.507000000000005</c:v>
                </c:pt>
                <c:pt idx="22">
                  <c:v>80.093999999999994</c:v>
                </c:pt>
                <c:pt idx="23">
                  <c:v>80.093999999999994</c:v>
                </c:pt>
                <c:pt idx="24">
                  <c:v>80.093999999999994</c:v>
                </c:pt>
                <c:pt idx="25">
                  <c:v>80.093999999999994</c:v>
                </c:pt>
                <c:pt idx="26">
                  <c:v>80.093999999999994</c:v>
                </c:pt>
                <c:pt idx="27">
                  <c:v>79.679000000000002</c:v>
                </c:pt>
                <c:pt idx="28">
                  <c:v>78.849000000000004</c:v>
                </c:pt>
                <c:pt idx="29">
                  <c:v>78.019000000000005</c:v>
                </c:pt>
                <c:pt idx="30">
                  <c:v>77.603999999999999</c:v>
                </c:pt>
                <c:pt idx="31">
                  <c:v>77.603999999999999</c:v>
                </c:pt>
                <c:pt idx="32">
                  <c:v>77.186999999999998</c:v>
                </c:pt>
                <c:pt idx="33">
                  <c:v>77.186999999999998</c:v>
                </c:pt>
                <c:pt idx="34">
                  <c:v>76.766999999999996</c:v>
                </c:pt>
                <c:pt idx="35">
                  <c:v>76.347999999999999</c:v>
                </c:pt>
                <c:pt idx="36">
                  <c:v>75.927999999999997</c:v>
                </c:pt>
                <c:pt idx="37">
                  <c:v>74.67</c:v>
                </c:pt>
                <c:pt idx="38">
                  <c:v>74.25</c:v>
                </c:pt>
                <c:pt idx="39">
                  <c:v>73.411000000000001</c:v>
                </c:pt>
                <c:pt idx="40">
                  <c:v>72.992000000000004</c:v>
                </c:pt>
                <c:pt idx="41">
                  <c:v>72.992000000000004</c:v>
                </c:pt>
                <c:pt idx="42">
                  <c:v>72.572999999999993</c:v>
                </c:pt>
                <c:pt idx="43">
                  <c:v>72.572999999999993</c:v>
                </c:pt>
                <c:pt idx="44">
                  <c:v>72.572999999999993</c:v>
                </c:pt>
                <c:pt idx="45">
                  <c:v>72.572999999999993</c:v>
                </c:pt>
                <c:pt idx="46">
                  <c:v>72.153000000000006</c:v>
                </c:pt>
                <c:pt idx="47">
                  <c:v>71.733999999999995</c:v>
                </c:pt>
                <c:pt idx="48">
                  <c:v>71.733999999999995</c:v>
                </c:pt>
                <c:pt idx="49">
                  <c:v>69.626000000000005</c:v>
                </c:pt>
                <c:pt idx="50">
                  <c:v>66.671999999999997</c:v>
                </c:pt>
                <c:pt idx="51">
                  <c:v>64.14</c:v>
                </c:pt>
                <c:pt idx="52">
                  <c:v>62.030999999999999</c:v>
                </c:pt>
                <c:pt idx="53">
                  <c:v>60.765000000000001</c:v>
                </c:pt>
                <c:pt idx="54">
                  <c:v>57.811</c:v>
                </c:pt>
                <c:pt idx="55">
                  <c:v>53.168999999999997</c:v>
                </c:pt>
                <c:pt idx="56">
                  <c:v>52.322000000000003</c:v>
                </c:pt>
                <c:pt idx="57">
                  <c:v>51.045999999999999</c:v>
                </c:pt>
                <c:pt idx="58">
                  <c:v>48.918999999999997</c:v>
                </c:pt>
                <c:pt idx="59">
                  <c:v>46.366</c:v>
                </c:pt>
                <c:pt idx="60">
                  <c:v>44.664999999999999</c:v>
                </c:pt>
                <c:pt idx="61">
                  <c:v>42.963000000000001</c:v>
                </c:pt>
                <c:pt idx="62">
                  <c:v>40.411000000000001</c:v>
                </c:pt>
                <c:pt idx="63">
                  <c:v>39.134999999999998</c:v>
                </c:pt>
                <c:pt idx="64">
                  <c:v>37.429000000000002</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(N=1,017)</c:v>
                </c:pt>
              </c:strCache>
            </c:strRef>
          </c:tx>
          <c:spPr>
            <a:ln w="41275">
              <a:solidFill>
                <a:srgbClr val="0070C0"/>
              </a:solidFill>
              <a:prstDash val="solid"/>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Sheet1!$C$2:$C$66</c:f>
              <c:numCache>
                <c:formatCode>General</c:formatCode>
                <c:ptCount val="65"/>
                <c:pt idx="0">
                  <c:v>100</c:v>
                </c:pt>
                <c:pt idx="1">
                  <c:v>98.031000000000006</c:v>
                </c:pt>
                <c:pt idx="2">
                  <c:v>96.843999999999994</c:v>
                </c:pt>
                <c:pt idx="3">
                  <c:v>95.257999999999996</c:v>
                </c:pt>
                <c:pt idx="4">
                  <c:v>93.771000000000001</c:v>
                </c:pt>
                <c:pt idx="5">
                  <c:v>92.679000000000002</c:v>
                </c:pt>
                <c:pt idx="6">
                  <c:v>92.081999999999994</c:v>
                </c:pt>
                <c:pt idx="7">
                  <c:v>91.486000000000004</c:v>
                </c:pt>
                <c:pt idx="8">
                  <c:v>90.988</c:v>
                </c:pt>
                <c:pt idx="9">
                  <c:v>90.09</c:v>
                </c:pt>
                <c:pt idx="10">
                  <c:v>89.99</c:v>
                </c:pt>
                <c:pt idx="11">
                  <c:v>89.49</c:v>
                </c:pt>
                <c:pt idx="12">
                  <c:v>88.79</c:v>
                </c:pt>
                <c:pt idx="13">
                  <c:v>88.69</c:v>
                </c:pt>
                <c:pt idx="14">
                  <c:v>88.29</c:v>
                </c:pt>
                <c:pt idx="15">
                  <c:v>88.088999999999999</c:v>
                </c:pt>
                <c:pt idx="16">
                  <c:v>87.989000000000004</c:v>
                </c:pt>
                <c:pt idx="17">
                  <c:v>87.688000000000002</c:v>
                </c:pt>
                <c:pt idx="18">
                  <c:v>87.486999999999995</c:v>
                </c:pt>
                <c:pt idx="19">
                  <c:v>87.286000000000001</c:v>
                </c:pt>
                <c:pt idx="20">
                  <c:v>86.884</c:v>
                </c:pt>
                <c:pt idx="21">
                  <c:v>86.480999999999995</c:v>
                </c:pt>
                <c:pt idx="22">
                  <c:v>86.078999999999994</c:v>
                </c:pt>
                <c:pt idx="23">
                  <c:v>85.978999999999999</c:v>
                </c:pt>
                <c:pt idx="24">
                  <c:v>85.375</c:v>
                </c:pt>
                <c:pt idx="25">
                  <c:v>84.570999999999998</c:v>
                </c:pt>
                <c:pt idx="26">
                  <c:v>84.168999999999997</c:v>
                </c:pt>
                <c:pt idx="27">
                  <c:v>84.168999999999997</c:v>
                </c:pt>
                <c:pt idx="28">
                  <c:v>84.067999999999998</c:v>
                </c:pt>
                <c:pt idx="29">
                  <c:v>83.563999999999993</c:v>
                </c:pt>
                <c:pt idx="30">
                  <c:v>83.463999999999999</c:v>
                </c:pt>
                <c:pt idx="31">
                  <c:v>83.061000000000007</c:v>
                </c:pt>
                <c:pt idx="32">
                  <c:v>82.656999999999996</c:v>
                </c:pt>
                <c:pt idx="33">
                  <c:v>82.656999999999996</c:v>
                </c:pt>
                <c:pt idx="34">
                  <c:v>82.555999999999997</c:v>
                </c:pt>
                <c:pt idx="35">
                  <c:v>81.948999999999998</c:v>
                </c:pt>
                <c:pt idx="36">
                  <c:v>81.442999999999998</c:v>
                </c:pt>
                <c:pt idx="37">
                  <c:v>81.138000000000005</c:v>
                </c:pt>
                <c:pt idx="38">
                  <c:v>80.935000000000002</c:v>
                </c:pt>
                <c:pt idx="39">
                  <c:v>80.528999999999996</c:v>
                </c:pt>
                <c:pt idx="40">
                  <c:v>80.325999999999993</c:v>
                </c:pt>
                <c:pt idx="41">
                  <c:v>80.021000000000001</c:v>
                </c:pt>
                <c:pt idx="42">
                  <c:v>79.817999999999998</c:v>
                </c:pt>
                <c:pt idx="43">
                  <c:v>79.715999999999994</c:v>
                </c:pt>
                <c:pt idx="44">
                  <c:v>79.411000000000001</c:v>
                </c:pt>
                <c:pt idx="45">
                  <c:v>79.004000000000005</c:v>
                </c:pt>
                <c:pt idx="46">
                  <c:v>79.004000000000005</c:v>
                </c:pt>
                <c:pt idx="47">
                  <c:v>78.697999999999993</c:v>
                </c:pt>
                <c:pt idx="48">
                  <c:v>78.084999999999994</c:v>
                </c:pt>
                <c:pt idx="49">
                  <c:v>74.799000000000007</c:v>
                </c:pt>
                <c:pt idx="50">
                  <c:v>72.415000000000006</c:v>
                </c:pt>
                <c:pt idx="51">
                  <c:v>70.018000000000001</c:v>
                </c:pt>
                <c:pt idx="52">
                  <c:v>68.132000000000005</c:v>
                </c:pt>
                <c:pt idx="53">
                  <c:v>65.400000000000006</c:v>
                </c:pt>
                <c:pt idx="54">
                  <c:v>63.289000000000001</c:v>
                </c:pt>
                <c:pt idx="55">
                  <c:v>60.951999999999998</c:v>
                </c:pt>
                <c:pt idx="56">
                  <c:v>58.927999999999997</c:v>
                </c:pt>
                <c:pt idx="57">
                  <c:v>57.215000000000003</c:v>
                </c:pt>
                <c:pt idx="58">
                  <c:v>55.494</c:v>
                </c:pt>
                <c:pt idx="59">
                  <c:v>53.225999999999999</c:v>
                </c:pt>
                <c:pt idx="60">
                  <c:v>51.706000000000003</c:v>
                </c:pt>
                <c:pt idx="61">
                  <c:v>49.082999999999998</c:v>
                </c:pt>
                <c:pt idx="62">
                  <c:v>47.88</c:v>
                </c:pt>
                <c:pt idx="63">
                  <c:v>46.125999999999998</c:v>
                </c:pt>
                <c:pt idx="64">
                  <c:v>44.796999999999997</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(N=1,975)</c:v>
                </c:pt>
              </c:strCache>
            </c:strRef>
          </c:tx>
          <c:spPr>
            <a:ln w="41275">
              <a:solidFill>
                <a:srgbClr val="00B0F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Sheet1!$D$2:$D$66</c:f>
              <c:numCache>
                <c:formatCode>General</c:formatCode>
                <c:ptCount val="65"/>
                <c:pt idx="0">
                  <c:v>100</c:v>
                </c:pt>
                <c:pt idx="1">
                  <c:v>98.328000000000003</c:v>
                </c:pt>
                <c:pt idx="2">
                  <c:v>96.754000000000005</c:v>
                </c:pt>
                <c:pt idx="3">
                  <c:v>95.685000000000002</c:v>
                </c:pt>
                <c:pt idx="4">
                  <c:v>94.918000000000006</c:v>
                </c:pt>
                <c:pt idx="5">
                  <c:v>94.100999999999999</c:v>
                </c:pt>
                <c:pt idx="6">
                  <c:v>93.486999999999995</c:v>
                </c:pt>
                <c:pt idx="7">
                  <c:v>93.025999999999996</c:v>
                </c:pt>
                <c:pt idx="8">
                  <c:v>92.564999999999998</c:v>
                </c:pt>
                <c:pt idx="9">
                  <c:v>91.95</c:v>
                </c:pt>
                <c:pt idx="10">
                  <c:v>91.385000000000005</c:v>
                </c:pt>
                <c:pt idx="11">
                  <c:v>90.616</c:v>
                </c:pt>
                <c:pt idx="12">
                  <c:v>90.153999999999996</c:v>
                </c:pt>
                <c:pt idx="13">
                  <c:v>89.691999999999993</c:v>
                </c:pt>
                <c:pt idx="14">
                  <c:v>89.332999999999998</c:v>
                </c:pt>
                <c:pt idx="15">
                  <c:v>88.921999999999997</c:v>
                </c:pt>
                <c:pt idx="16">
                  <c:v>88.510999999999996</c:v>
                </c:pt>
                <c:pt idx="17">
                  <c:v>87.945999999999998</c:v>
                </c:pt>
                <c:pt idx="18">
                  <c:v>87.74</c:v>
                </c:pt>
                <c:pt idx="19">
                  <c:v>87.174000000000007</c:v>
                </c:pt>
                <c:pt idx="20">
                  <c:v>86.402000000000001</c:v>
                </c:pt>
                <c:pt idx="21">
                  <c:v>86.093000000000004</c:v>
                </c:pt>
                <c:pt idx="22">
                  <c:v>86.093000000000004</c:v>
                </c:pt>
                <c:pt idx="23">
                  <c:v>85.525000000000006</c:v>
                </c:pt>
                <c:pt idx="24">
                  <c:v>85.319000000000003</c:v>
                </c:pt>
                <c:pt idx="25">
                  <c:v>85.06</c:v>
                </c:pt>
                <c:pt idx="26">
                  <c:v>84.697999999999993</c:v>
                </c:pt>
                <c:pt idx="27">
                  <c:v>84.129000000000005</c:v>
                </c:pt>
                <c:pt idx="28">
                  <c:v>83.664000000000001</c:v>
                </c:pt>
                <c:pt idx="29">
                  <c:v>82.837000000000003</c:v>
                </c:pt>
                <c:pt idx="30">
                  <c:v>82.578000000000003</c:v>
                </c:pt>
                <c:pt idx="31">
                  <c:v>82.268000000000001</c:v>
                </c:pt>
                <c:pt idx="32">
                  <c:v>81.802000000000007</c:v>
                </c:pt>
                <c:pt idx="33">
                  <c:v>81.542000000000002</c:v>
                </c:pt>
                <c:pt idx="34">
                  <c:v>81.283000000000001</c:v>
                </c:pt>
                <c:pt idx="35">
                  <c:v>81.024000000000001</c:v>
                </c:pt>
                <c:pt idx="36">
                  <c:v>80.712999999999994</c:v>
                </c:pt>
                <c:pt idx="37">
                  <c:v>80.349999999999994</c:v>
                </c:pt>
                <c:pt idx="38">
                  <c:v>80.039000000000001</c:v>
                </c:pt>
                <c:pt idx="39">
                  <c:v>79.727999999999994</c:v>
                </c:pt>
                <c:pt idx="40">
                  <c:v>79.572000000000003</c:v>
                </c:pt>
                <c:pt idx="41">
                  <c:v>79.105000000000004</c:v>
                </c:pt>
                <c:pt idx="42">
                  <c:v>78.897999999999996</c:v>
                </c:pt>
                <c:pt idx="43">
                  <c:v>78.742000000000004</c:v>
                </c:pt>
                <c:pt idx="44">
                  <c:v>78.587000000000003</c:v>
                </c:pt>
                <c:pt idx="45">
                  <c:v>78.275000000000006</c:v>
                </c:pt>
                <c:pt idx="46">
                  <c:v>78.119</c:v>
                </c:pt>
                <c:pt idx="47">
                  <c:v>78.066999999999993</c:v>
                </c:pt>
                <c:pt idx="48">
                  <c:v>77.962999999999994</c:v>
                </c:pt>
                <c:pt idx="49">
                  <c:v>75.765000000000001</c:v>
                </c:pt>
                <c:pt idx="50">
                  <c:v>73.295000000000002</c:v>
                </c:pt>
                <c:pt idx="51">
                  <c:v>70.98</c:v>
                </c:pt>
                <c:pt idx="52">
                  <c:v>68.706999999999994</c:v>
                </c:pt>
                <c:pt idx="53">
                  <c:v>66.89</c:v>
                </c:pt>
                <c:pt idx="54">
                  <c:v>64.153999999999996</c:v>
                </c:pt>
                <c:pt idx="55">
                  <c:v>62.164000000000001</c:v>
                </c:pt>
                <c:pt idx="56">
                  <c:v>60.222000000000001</c:v>
                </c:pt>
                <c:pt idx="57">
                  <c:v>58.537999999999997</c:v>
                </c:pt>
                <c:pt idx="58">
                  <c:v>56.524000000000001</c:v>
                </c:pt>
                <c:pt idx="59">
                  <c:v>54.997999999999998</c:v>
                </c:pt>
                <c:pt idx="60">
                  <c:v>53.628999999999998</c:v>
                </c:pt>
                <c:pt idx="61">
                  <c:v>52.195</c:v>
                </c:pt>
                <c:pt idx="62">
                  <c:v>50.148000000000003</c:v>
                </c:pt>
                <c:pt idx="63">
                  <c:v>48.591000000000001</c:v>
                </c:pt>
                <c:pt idx="64">
                  <c:v>46.612000000000002</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(N=1,182)</c:v>
                </c:pt>
              </c:strCache>
            </c:strRef>
          </c:tx>
          <c:spPr>
            <a:ln w="41275">
              <a:solidFill>
                <a:schemeClr val="accent5">
                  <a:lumMod val="50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Sheet1!$E$2:$E$66</c:f>
              <c:numCache>
                <c:formatCode>General</c:formatCode>
                <c:ptCount val="65"/>
                <c:pt idx="0">
                  <c:v>100</c:v>
                </c:pt>
                <c:pt idx="1">
                  <c:v>97.884</c:v>
                </c:pt>
                <c:pt idx="2">
                  <c:v>96.103999999999999</c:v>
                </c:pt>
                <c:pt idx="3">
                  <c:v>95.34</c:v>
                </c:pt>
                <c:pt idx="4">
                  <c:v>93.722999999999999</c:v>
                </c:pt>
                <c:pt idx="5">
                  <c:v>93.126999999999995</c:v>
                </c:pt>
                <c:pt idx="6">
                  <c:v>92.531000000000006</c:v>
                </c:pt>
                <c:pt idx="7">
                  <c:v>92.105000000000004</c:v>
                </c:pt>
                <c:pt idx="8">
                  <c:v>91.593000000000004</c:v>
                </c:pt>
                <c:pt idx="9">
                  <c:v>91.167000000000002</c:v>
                </c:pt>
                <c:pt idx="10">
                  <c:v>90.655000000000001</c:v>
                </c:pt>
                <c:pt idx="11">
                  <c:v>90.313999999999993</c:v>
                </c:pt>
                <c:pt idx="12">
                  <c:v>90.228999999999999</c:v>
                </c:pt>
                <c:pt idx="13">
                  <c:v>89.802000000000007</c:v>
                </c:pt>
                <c:pt idx="14">
                  <c:v>89.376000000000005</c:v>
                </c:pt>
                <c:pt idx="15">
                  <c:v>89.204999999999998</c:v>
                </c:pt>
                <c:pt idx="16">
                  <c:v>88.778999999999996</c:v>
                </c:pt>
                <c:pt idx="17">
                  <c:v>88.522999999999996</c:v>
                </c:pt>
                <c:pt idx="18">
                  <c:v>88.352000000000004</c:v>
                </c:pt>
                <c:pt idx="19">
                  <c:v>88.182000000000002</c:v>
                </c:pt>
                <c:pt idx="20">
                  <c:v>87.924999999999997</c:v>
                </c:pt>
                <c:pt idx="21">
                  <c:v>87.412000000000006</c:v>
                </c:pt>
                <c:pt idx="22">
                  <c:v>87.07</c:v>
                </c:pt>
                <c:pt idx="23">
                  <c:v>86.897999999999996</c:v>
                </c:pt>
                <c:pt idx="24">
                  <c:v>86.641000000000005</c:v>
                </c:pt>
                <c:pt idx="25">
                  <c:v>86.384</c:v>
                </c:pt>
                <c:pt idx="26">
                  <c:v>86.384</c:v>
                </c:pt>
                <c:pt idx="27">
                  <c:v>85.954999999999998</c:v>
                </c:pt>
                <c:pt idx="28">
                  <c:v>85.869</c:v>
                </c:pt>
                <c:pt idx="29">
                  <c:v>85.611000000000004</c:v>
                </c:pt>
                <c:pt idx="30">
                  <c:v>85.096000000000004</c:v>
                </c:pt>
                <c:pt idx="31">
                  <c:v>84.751999999999995</c:v>
                </c:pt>
                <c:pt idx="32">
                  <c:v>84.58</c:v>
                </c:pt>
                <c:pt idx="33">
                  <c:v>84.322000000000003</c:v>
                </c:pt>
                <c:pt idx="34">
                  <c:v>83.977000000000004</c:v>
                </c:pt>
                <c:pt idx="35">
                  <c:v>83.632999999999996</c:v>
                </c:pt>
                <c:pt idx="36">
                  <c:v>83.289000000000001</c:v>
                </c:pt>
                <c:pt idx="37">
                  <c:v>83.031000000000006</c:v>
                </c:pt>
                <c:pt idx="38">
                  <c:v>82.686999999999998</c:v>
                </c:pt>
                <c:pt idx="39">
                  <c:v>82.429000000000002</c:v>
                </c:pt>
                <c:pt idx="40">
                  <c:v>82.256</c:v>
                </c:pt>
                <c:pt idx="41">
                  <c:v>81.825000000000003</c:v>
                </c:pt>
                <c:pt idx="42">
                  <c:v>81.308000000000007</c:v>
                </c:pt>
                <c:pt idx="43">
                  <c:v>80.962999999999994</c:v>
                </c:pt>
                <c:pt idx="44">
                  <c:v>80.962999999999994</c:v>
                </c:pt>
                <c:pt idx="45">
                  <c:v>80.703999999999994</c:v>
                </c:pt>
                <c:pt idx="46">
                  <c:v>80.617999999999995</c:v>
                </c:pt>
                <c:pt idx="47">
                  <c:v>80.444999999999993</c:v>
                </c:pt>
                <c:pt idx="48">
                  <c:v>80.013000000000005</c:v>
                </c:pt>
                <c:pt idx="49">
                  <c:v>76.793000000000006</c:v>
                </c:pt>
                <c:pt idx="50">
                  <c:v>74.593000000000004</c:v>
                </c:pt>
                <c:pt idx="51">
                  <c:v>71.677999999999997</c:v>
                </c:pt>
                <c:pt idx="52">
                  <c:v>69.903999999999996</c:v>
                </c:pt>
                <c:pt idx="53">
                  <c:v>68.209000000000003</c:v>
                </c:pt>
                <c:pt idx="54">
                  <c:v>66.599999999999994</c:v>
                </c:pt>
                <c:pt idx="55">
                  <c:v>65.078000000000003</c:v>
                </c:pt>
                <c:pt idx="56">
                  <c:v>62.835000000000001</c:v>
                </c:pt>
                <c:pt idx="57">
                  <c:v>60.031999999999996</c:v>
                </c:pt>
                <c:pt idx="58">
                  <c:v>57.95</c:v>
                </c:pt>
                <c:pt idx="59">
                  <c:v>56.499000000000002</c:v>
                </c:pt>
                <c:pt idx="60">
                  <c:v>54.954999999999998</c:v>
                </c:pt>
                <c:pt idx="61">
                  <c:v>53.673999999999999</c:v>
                </c:pt>
                <c:pt idx="62">
                  <c:v>52.298999999999999</c:v>
                </c:pt>
                <c:pt idx="63">
                  <c:v>50.914999999999999</c:v>
                </c:pt>
                <c:pt idx="64">
                  <c:v>48.758000000000003</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(N=230)</c:v>
                </c:pt>
              </c:strCache>
            </c:strRef>
          </c:tx>
          <c:spPr>
            <a:ln w="41275">
              <a:solidFill>
                <a:schemeClr val="accent5">
                  <a:lumMod val="25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Sheet1!$F$2:$F$66</c:f>
              <c:numCache>
                <c:formatCode>General</c:formatCode>
                <c:ptCount val="65"/>
                <c:pt idx="0">
                  <c:v>100</c:v>
                </c:pt>
                <c:pt idx="1">
                  <c:v>95.216999999999999</c:v>
                </c:pt>
                <c:pt idx="2">
                  <c:v>91.739000000000004</c:v>
                </c:pt>
                <c:pt idx="3">
                  <c:v>90.87</c:v>
                </c:pt>
                <c:pt idx="4">
                  <c:v>88.695999999999998</c:v>
                </c:pt>
                <c:pt idx="5">
                  <c:v>87.382999999999996</c:v>
                </c:pt>
                <c:pt idx="6">
                  <c:v>86.944000000000003</c:v>
                </c:pt>
                <c:pt idx="7">
                  <c:v>86.064999999999998</c:v>
                </c:pt>
                <c:pt idx="8">
                  <c:v>86.064999999999998</c:v>
                </c:pt>
                <c:pt idx="9">
                  <c:v>85.623999999999995</c:v>
                </c:pt>
                <c:pt idx="10">
                  <c:v>85.623999999999995</c:v>
                </c:pt>
                <c:pt idx="11">
                  <c:v>85.623999999999995</c:v>
                </c:pt>
                <c:pt idx="12">
                  <c:v>85.623999999999995</c:v>
                </c:pt>
                <c:pt idx="13">
                  <c:v>85.623999999999995</c:v>
                </c:pt>
                <c:pt idx="14">
                  <c:v>84.741</c:v>
                </c:pt>
                <c:pt idx="15">
                  <c:v>83.858999999999995</c:v>
                </c:pt>
                <c:pt idx="16">
                  <c:v>83.417000000000002</c:v>
                </c:pt>
                <c:pt idx="17">
                  <c:v>82.975999999999999</c:v>
                </c:pt>
                <c:pt idx="18">
                  <c:v>82.534000000000006</c:v>
                </c:pt>
                <c:pt idx="19">
                  <c:v>82.090999999999994</c:v>
                </c:pt>
                <c:pt idx="20">
                  <c:v>81.647000000000006</c:v>
                </c:pt>
                <c:pt idx="21">
                  <c:v>81.647000000000006</c:v>
                </c:pt>
                <c:pt idx="22">
                  <c:v>80.759</c:v>
                </c:pt>
                <c:pt idx="23">
                  <c:v>80.759</c:v>
                </c:pt>
                <c:pt idx="24">
                  <c:v>80.759</c:v>
                </c:pt>
                <c:pt idx="25">
                  <c:v>80.759</c:v>
                </c:pt>
                <c:pt idx="26">
                  <c:v>80.316000000000003</c:v>
                </c:pt>
                <c:pt idx="27">
                  <c:v>80.316000000000003</c:v>
                </c:pt>
                <c:pt idx="28">
                  <c:v>79.872</c:v>
                </c:pt>
                <c:pt idx="29">
                  <c:v>79.427999999999997</c:v>
                </c:pt>
                <c:pt idx="30">
                  <c:v>78.984999999999999</c:v>
                </c:pt>
                <c:pt idx="31">
                  <c:v>78.540999999999997</c:v>
                </c:pt>
                <c:pt idx="32">
                  <c:v>78.540999999999997</c:v>
                </c:pt>
                <c:pt idx="33">
                  <c:v>78.096999999999994</c:v>
                </c:pt>
                <c:pt idx="34">
                  <c:v>77.653000000000006</c:v>
                </c:pt>
                <c:pt idx="35">
                  <c:v>77.653000000000006</c:v>
                </c:pt>
                <c:pt idx="36">
                  <c:v>77.206999999999994</c:v>
                </c:pt>
                <c:pt idx="37">
                  <c:v>77.206999999999994</c:v>
                </c:pt>
                <c:pt idx="38">
                  <c:v>77.206999999999994</c:v>
                </c:pt>
                <c:pt idx="39">
                  <c:v>76.757999999999996</c:v>
                </c:pt>
                <c:pt idx="40">
                  <c:v>76.308999999999997</c:v>
                </c:pt>
                <c:pt idx="41">
                  <c:v>76.308999999999997</c:v>
                </c:pt>
                <c:pt idx="42">
                  <c:v>75.86</c:v>
                </c:pt>
                <c:pt idx="43">
                  <c:v>74.962999999999994</c:v>
                </c:pt>
                <c:pt idx="44">
                  <c:v>74.962999999999994</c:v>
                </c:pt>
                <c:pt idx="45">
                  <c:v>74.962999999999994</c:v>
                </c:pt>
                <c:pt idx="46">
                  <c:v>74.513999999999996</c:v>
                </c:pt>
                <c:pt idx="47">
                  <c:v>74.513999999999996</c:v>
                </c:pt>
                <c:pt idx="48">
                  <c:v>74.513999999999996</c:v>
                </c:pt>
                <c:pt idx="49">
                  <c:v>71.372</c:v>
                </c:pt>
                <c:pt idx="50">
                  <c:v>69.123999999999995</c:v>
                </c:pt>
                <c:pt idx="51">
                  <c:v>66.850999999999999</c:v>
                </c:pt>
                <c:pt idx="52">
                  <c:v>65.031000000000006</c:v>
                </c:pt>
                <c:pt idx="53">
                  <c:v>64.114999999999995</c:v>
                </c:pt>
                <c:pt idx="54">
                  <c:v>61.808999999999997</c:v>
                </c:pt>
                <c:pt idx="55">
                  <c:v>59.503</c:v>
                </c:pt>
                <c:pt idx="56">
                  <c:v>59.042000000000002</c:v>
                </c:pt>
                <c:pt idx="57">
                  <c:v>58.103999999999999</c:v>
                </c:pt>
                <c:pt idx="58">
                  <c:v>55.741999999999997</c:v>
                </c:pt>
                <c:pt idx="59">
                  <c:v>53.837000000000003</c:v>
                </c:pt>
                <c:pt idx="60">
                  <c:v>52.884</c:v>
                </c:pt>
                <c:pt idx="61">
                  <c:v>48.595999999999997</c:v>
                </c:pt>
                <c:pt idx="62">
                  <c:v>47.167000000000002</c:v>
                </c:pt>
                <c:pt idx="63">
                  <c:v>44.783999999999999</c:v>
                </c:pt>
                <c:pt idx="64">
                  <c:v>42.857999999999997</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1112797785714421"/>
          <c:w val="0.78814666485654805"/>
          <c:h val="0.13001356858989868"/>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3.5862201170412576E-2"/>
          <c:w val="0.8887554119837584"/>
          <c:h val="0.8367459587219318"/>
        </c:manualLayout>
      </c:layout>
      <c:scatterChart>
        <c:scatterStyle val="lineMarker"/>
        <c:varyColors val="0"/>
        <c:ser>
          <c:idx val="0"/>
          <c:order val="0"/>
          <c:tx>
            <c:strRef>
              <c:f>Sheet1!$B$1</c:f>
              <c:strCache>
                <c:ptCount val="1"/>
                <c:pt idx="0">
                  <c:v>&lt;-15 cm (N=54)</c:v>
                </c:pt>
              </c:strCache>
            </c:strRef>
          </c:tx>
          <c:spPr>
            <a:ln w="41275">
              <a:solidFill>
                <a:srgbClr val="003296"/>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Sheet1!$B$2:$B$66</c:f>
              <c:numCache>
                <c:formatCode>General</c:formatCode>
                <c:ptCount val="65"/>
                <c:pt idx="0">
                  <c:v>100</c:v>
                </c:pt>
                <c:pt idx="1">
                  <c:v>94.444000000000003</c:v>
                </c:pt>
                <c:pt idx="2">
                  <c:v>88.888999999999996</c:v>
                </c:pt>
                <c:pt idx="3">
                  <c:v>85.185000000000002</c:v>
                </c:pt>
                <c:pt idx="4">
                  <c:v>81.480999999999995</c:v>
                </c:pt>
                <c:pt idx="5">
                  <c:v>81.480999999999995</c:v>
                </c:pt>
                <c:pt idx="6">
                  <c:v>79.63</c:v>
                </c:pt>
                <c:pt idx="7">
                  <c:v>79.63</c:v>
                </c:pt>
                <c:pt idx="8">
                  <c:v>79.63</c:v>
                </c:pt>
                <c:pt idx="9">
                  <c:v>79.63</c:v>
                </c:pt>
                <c:pt idx="10">
                  <c:v>79.63</c:v>
                </c:pt>
                <c:pt idx="11">
                  <c:v>75.926000000000002</c:v>
                </c:pt>
                <c:pt idx="12">
                  <c:v>75.926000000000002</c:v>
                </c:pt>
                <c:pt idx="13">
                  <c:v>75.926000000000002</c:v>
                </c:pt>
                <c:pt idx="14">
                  <c:v>75.926000000000002</c:v>
                </c:pt>
                <c:pt idx="15">
                  <c:v>75.926000000000002</c:v>
                </c:pt>
                <c:pt idx="16">
                  <c:v>75.926000000000002</c:v>
                </c:pt>
                <c:pt idx="17">
                  <c:v>75.926000000000002</c:v>
                </c:pt>
                <c:pt idx="18">
                  <c:v>75.926000000000002</c:v>
                </c:pt>
                <c:pt idx="19">
                  <c:v>75.926000000000002</c:v>
                </c:pt>
                <c:pt idx="20">
                  <c:v>75.926000000000002</c:v>
                </c:pt>
                <c:pt idx="21">
                  <c:v>75.926000000000002</c:v>
                </c:pt>
                <c:pt idx="22">
                  <c:v>75.926000000000002</c:v>
                </c:pt>
                <c:pt idx="23">
                  <c:v>75.926000000000002</c:v>
                </c:pt>
                <c:pt idx="24">
                  <c:v>75.926000000000002</c:v>
                </c:pt>
                <c:pt idx="25">
                  <c:v>72.221999999999994</c:v>
                </c:pt>
                <c:pt idx="26">
                  <c:v>72.221999999999994</c:v>
                </c:pt>
                <c:pt idx="27">
                  <c:v>72.221999999999994</c:v>
                </c:pt>
                <c:pt idx="28">
                  <c:v>72.221999999999994</c:v>
                </c:pt>
                <c:pt idx="29">
                  <c:v>72.221999999999994</c:v>
                </c:pt>
                <c:pt idx="30">
                  <c:v>72.221999999999994</c:v>
                </c:pt>
                <c:pt idx="31">
                  <c:v>72.221999999999994</c:v>
                </c:pt>
                <c:pt idx="32">
                  <c:v>72.221999999999994</c:v>
                </c:pt>
                <c:pt idx="33">
                  <c:v>70.37</c:v>
                </c:pt>
                <c:pt idx="34">
                  <c:v>70.37</c:v>
                </c:pt>
                <c:pt idx="35">
                  <c:v>70.37</c:v>
                </c:pt>
                <c:pt idx="36">
                  <c:v>70.37</c:v>
                </c:pt>
                <c:pt idx="37">
                  <c:v>70.37</c:v>
                </c:pt>
                <c:pt idx="38">
                  <c:v>70.37</c:v>
                </c:pt>
                <c:pt idx="39">
                  <c:v>70.37</c:v>
                </c:pt>
                <c:pt idx="40">
                  <c:v>64.814999999999998</c:v>
                </c:pt>
                <c:pt idx="41">
                  <c:v>64.814999999999998</c:v>
                </c:pt>
                <c:pt idx="42">
                  <c:v>64.814999999999998</c:v>
                </c:pt>
                <c:pt idx="43">
                  <c:v>64.814999999999998</c:v>
                </c:pt>
                <c:pt idx="44">
                  <c:v>64.814999999999998</c:v>
                </c:pt>
                <c:pt idx="45">
                  <c:v>62.963000000000001</c:v>
                </c:pt>
                <c:pt idx="46">
                  <c:v>62.963000000000001</c:v>
                </c:pt>
                <c:pt idx="47">
                  <c:v>62.963000000000001</c:v>
                </c:pt>
                <c:pt idx="48">
                  <c:v>62.963000000000001</c:v>
                </c:pt>
                <c:pt idx="49">
                  <c:v>57.406999999999996</c:v>
                </c:pt>
                <c:pt idx="50">
                  <c:v>55.555999999999997</c:v>
                </c:pt>
                <c:pt idx="51">
                  <c:v>51.723999999999997</c:v>
                </c:pt>
                <c:pt idx="52">
                  <c:v>51.723999999999997</c:v>
                </c:pt>
                <c:pt idx="53">
                  <c:v>51.723999999999997</c:v>
                </c:pt>
                <c:pt idx="54">
                  <c:v>49.808</c:v>
                </c:pt>
                <c:pt idx="55">
                  <c:v>47.893000000000001</c:v>
                </c:pt>
                <c:pt idx="56">
                  <c:v>47.893000000000001</c:v>
                </c:pt>
                <c:pt idx="57">
                  <c:v>47.893000000000001</c:v>
                </c:pt>
                <c:pt idx="58">
                  <c:v>44.061</c:v>
                </c:pt>
                <c:pt idx="59">
                  <c:v>44.061</c:v>
                </c:pt>
                <c:pt idx="60">
                  <c:v>44.061</c:v>
                </c:pt>
                <c:pt idx="61">
                  <c:v>42.146000000000001</c:v>
                </c:pt>
                <c:pt idx="62">
                  <c:v>42.146000000000001</c:v>
                </c:pt>
                <c:pt idx="63">
                  <c:v>40.229999999999997</c:v>
                </c:pt>
                <c:pt idx="64">
                  <c:v>40.229999999999997</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(N=285)</c:v>
                </c:pt>
              </c:strCache>
            </c:strRef>
          </c:tx>
          <c:spPr>
            <a:ln w="41275">
              <a:solidFill>
                <a:srgbClr val="0070C0"/>
              </a:solidFill>
              <a:prstDash val="solid"/>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Sheet1!$C$2:$C$66</c:f>
              <c:numCache>
                <c:formatCode>General</c:formatCode>
                <c:ptCount val="65"/>
                <c:pt idx="0">
                  <c:v>100</c:v>
                </c:pt>
                <c:pt idx="1">
                  <c:v>95.087999999999994</c:v>
                </c:pt>
                <c:pt idx="2">
                  <c:v>91.578999999999994</c:v>
                </c:pt>
                <c:pt idx="3">
                  <c:v>90.525999999999996</c:v>
                </c:pt>
                <c:pt idx="4">
                  <c:v>89.825000000000003</c:v>
                </c:pt>
                <c:pt idx="5">
                  <c:v>88.415999999999997</c:v>
                </c:pt>
                <c:pt idx="6">
                  <c:v>87.007000000000005</c:v>
                </c:pt>
                <c:pt idx="7">
                  <c:v>85.245000000000005</c:v>
                </c:pt>
                <c:pt idx="8">
                  <c:v>83.834999999999994</c:v>
                </c:pt>
                <c:pt idx="9">
                  <c:v>83.126999999999995</c:v>
                </c:pt>
                <c:pt idx="10">
                  <c:v>82.063000000000002</c:v>
                </c:pt>
                <c:pt idx="11">
                  <c:v>81.707999999999998</c:v>
                </c:pt>
                <c:pt idx="12">
                  <c:v>81.352999999999994</c:v>
                </c:pt>
                <c:pt idx="13">
                  <c:v>79.932000000000002</c:v>
                </c:pt>
                <c:pt idx="14">
                  <c:v>79.932000000000002</c:v>
                </c:pt>
                <c:pt idx="15">
                  <c:v>79.575999999999993</c:v>
                </c:pt>
                <c:pt idx="16">
                  <c:v>79.221000000000004</c:v>
                </c:pt>
                <c:pt idx="17">
                  <c:v>78.510999999999996</c:v>
                </c:pt>
                <c:pt idx="18">
                  <c:v>77.09</c:v>
                </c:pt>
                <c:pt idx="19">
                  <c:v>76.733999999999995</c:v>
                </c:pt>
                <c:pt idx="20">
                  <c:v>76.379000000000005</c:v>
                </c:pt>
                <c:pt idx="21">
                  <c:v>75.668999999999997</c:v>
                </c:pt>
                <c:pt idx="22">
                  <c:v>73.891999999999996</c:v>
                </c:pt>
                <c:pt idx="23">
                  <c:v>73.891999999999996</c:v>
                </c:pt>
                <c:pt idx="24">
                  <c:v>73.182000000000002</c:v>
                </c:pt>
                <c:pt idx="25">
                  <c:v>72.826999999999998</c:v>
                </c:pt>
                <c:pt idx="26">
                  <c:v>72.826999999999998</c:v>
                </c:pt>
                <c:pt idx="27">
                  <c:v>72.116</c:v>
                </c:pt>
                <c:pt idx="28">
                  <c:v>72.116</c:v>
                </c:pt>
                <c:pt idx="29">
                  <c:v>71.760999999999996</c:v>
                </c:pt>
                <c:pt idx="30">
                  <c:v>69.983999999999995</c:v>
                </c:pt>
                <c:pt idx="31">
                  <c:v>69.983999999999995</c:v>
                </c:pt>
                <c:pt idx="32">
                  <c:v>69.629000000000005</c:v>
                </c:pt>
                <c:pt idx="33">
                  <c:v>68.918999999999997</c:v>
                </c:pt>
                <c:pt idx="34">
                  <c:v>68.563000000000002</c:v>
                </c:pt>
                <c:pt idx="35">
                  <c:v>67.852999999999994</c:v>
                </c:pt>
                <c:pt idx="36">
                  <c:v>67.498000000000005</c:v>
                </c:pt>
                <c:pt idx="37">
                  <c:v>67.498000000000005</c:v>
                </c:pt>
                <c:pt idx="38">
                  <c:v>66.432000000000002</c:v>
                </c:pt>
                <c:pt idx="39">
                  <c:v>66.076999999999998</c:v>
                </c:pt>
                <c:pt idx="40">
                  <c:v>66.076999999999998</c:v>
                </c:pt>
                <c:pt idx="41">
                  <c:v>66.076999999999998</c:v>
                </c:pt>
                <c:pt idx="42">
                  <c:v>65.721000000000004</c:v>
                </c:pt>
                <c:pt idx="43">
                  <c:v>65.366</c:v>
                </c:pt>
                <c:pt idx="44">
                  <c:v>65.010999999999996</c:v>
                </c:pt>
                <c:pt idx="45">
                  <c:v>64.656000000000006</c:v>
                </c:pt>
                <c:pt idx="46">
                  <c:v>64.656000000000006</c:v>
                </c:pt>
                <c:pt idx="47">
                  <c:v>64.656000000000006</c:v>
                </c:pt>
                <c:pt idx="48">
                  <c:v>64.3</c:v>
                </c:pt>
                <c:pt idx="49">
                  <c:v>61.103000000000002</c:v>
                </c:pt>
                <c:pt idx="50">
                  <c:v>57.893000000000001</c:v>
                </c:pt>
                <c:pt idx="51">
                  <c:v>56.1</c:v>
                </c:pt>
                <c:pt idx="52">
                  <c:v>53.927999999999997</c:v>
                </c:pt>
                <c:pt idx="53">
                  <c:v>52.468000000000004</c:v>
                </c:pt>
                <c:pt idx="54">
                  <c:v>52.100999999999999</c:v>
                </c:pt>
                <c:pt idx="55">
                  <c:v>50.267000000000003</c:v>
                </c:pt>
                <c:pt idx="56">
                  <c:v>48.06</c:v>
                </c:pt>
                <c:pt idx="57">
                  <c:v>46.210999999999999</c:v>
                </c:pt>
                <c:pt idx="58">
                  <c:v>43.993000000000002</c:v>
                </c:pt>
                <c:pt idx="59">
                  <c:v>42.514000000000003</c:v>
                </c:pt>
                <c:pt idx="60">
                  <c:v>40.658999999999999</c:v>
                </c:pt>
                <c:pt idx="61">
                  <c:v>39.156999999999996</c:v>
                </c:pt>
                <c:pt idx="62">
                  <c:v>38.027000000000001</c:v>
                </c:pt>
                <c:pt idx="63">
                  <c:v>36.478999999999999</c:v>
                </c:pt>
                <c:pt idx="64">
                  <c:v>35.686</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(N=702)</c:v>
                </c:pt>
              </c:strCache>
            </c:strRef>
          </c:tx>
          <c:spPr>
            <a:ln w="41275">
              <a:solidFill>
                <a:srgbClr val="00B0F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Sheet1!$D$2:$D$66</c:f>
              <c:numCache>
                <c:formatCode>General</c:formatCode>
                <c:ptCount val="65"/>
                <c:pt idx="0">
                  <c:v>100</c:v>
                </c:pt>
                <c:pt idx="1">
                  <c:v>95.296000000000006</c:v>
                </c:pt>
                <c:pt idx="2">
                  <c:v>92.442999999999998</c:v>
                </c:pt>
                <c:pt idx="3">
                  <c:v>90.872</c:v>
                </c:pt>
                <c:pt idx="4">
                  <c:v>89.156999999999996</c:v>
                </c:pt>
                <c:pt idx="5">
                  <c:v>87.3</c:v>
                </c:pt>
                <c:pt idx="6">
                  <c:v>86.870999999999995</c:v>
                </c:pt>
                <c:pt idx="7">
                  <c:v>86.155000000000001</c:v>
                </c:pt>
                <c:pt idx="8">
                  <c:v>85.581999999999994</c:v>
                </c:pt>
                <c:pt idx="9">
                  <c:v>84.576999999999998</c:v>
                </c:pt>
                <c:pt idx="10">
                  <c:v>84.003</c:v>
                </c:pt>
                <c:pt idx="11">
                  <c:v>83.284000000000006</c:v>
                </c:pt>
                <c:pt idx="12">
                  <c:v>82.706999999999994</c:v>
                </c:pt>
                <c:pt idx="13">
                  <c:v>81.986999999999995</c:v>
                </c:pt>
                <c:pt idx="14">
                  <c:v>81.411000000000001</c:v>
                </c:pt>
                <c:pt idx="15">
                  <c:v>80.834000000000003</c:v>
                </c:pt>
                <c:pt idx="16">
                  <c:v>80.69</c:v>
                </c:pt>
                <c:pt idx="17">
                  <c:v>80.402000000000001</c:v>
                </c:pt>
                <c:pt idx="18">
                  <c:v>80.257999999999996</c:v>
                </c:pt>
                <c:pt idx="19">
                  <c:v>79.682000000000002</c:v>
                </c:pt>
                <c:pt idx="20">
                  <c:v>78.816999999999993</c:v>
                </c:pt>
                <c:pt idx="21">
                  <c:v>78.384</c:v>
                </c:pt>
                <c:pt idx="22">
                  <c:v>78.096000000000004</c:v>
                </c:pt>
                <c:pt idx="23">
                  <c:v>77.805999999999997</c:v>
                </c:pt>
                <c:pt idx="24">
                  <c:v>77.516999999999996</c:v>
                </c:pt>
                <c:pt idx="25">
                  <c:v>77.081999999999994</c:v>
                </c:pt>
                <c:pt idx="26">
                  <c:v>76.936999999999998</c:v>
                </c:pt>
                <c:pt idx="27">
                  <c:v>76.792000000000002</c:v>
                </c:pt>
                <c:pt idx="28">
                  <c:v>76.501000000000005</c:v>
                </c:pt>
                <c:pt idx="29">
                  <c:v>76.210999999999999</c:v>
                </c:pt>
                <c:pt idx="30">
                  <c:v>75.484999999999999</c:v>
                </c:pt>
                <c:pt idx="31">
                  <c:v>75.34</c:v>
                </c:pt>
                <c:pt idx="32">
                  <c:v>75.05</c:v>
                </c:pt>
                <c:pt idx="33">
                  <c:v>74.759</c:v>
                </c:pt>
                <c:pt idx="34">
                  <c:v>74.759</c:v>
                </c:pt>
                <c:pt idx="35">
                  <c:v>74.759</c:v>
                </c:pt>
                <c:pt idx="36">
                  <c:v>74.323999999999998</c:v>
                </c:pt>
                <c:pt idx="37">
                  <c:v>74.179000000000002</c:v>
                </c:pt>
                <c:pt idx="38">
                  <c:v>73.888000000000005</c:v>
                </c:pt>
                <c:pt idx="39">
                  <c:v>73.453000000000003</c:v>
                </c:pt>
                <c:pt idx="40">
                  <c:v>73.018000000000001</c:v>
                </c:pt>
                <c:pt idx="41">
                  <c:v>73.018000000000001</c:v>
                </c:pt>
                <c:pt idx="42">
                  <c:v>72.872</c:v>
                </c:pt>
                <c:pt idx="43">
                  <c:v>72.727000000000004</c:v>
                </c:pt>
                <c:pt idx="44">
                  <c:v>72.144999999999996</c:v>
                </c:pt>
                <c:pt idx="45">
                  <c:v>71.709000000000003</c:v>
                </c:pt>
                <c:pt idx="46">
                  <c:v>71.709000000000003</c:v>
                </c:pt>
                <c:pt idx="47">
                  <c:v>71.563999999999993</c:v>
                </c:pt>
                <c:pt idx="48">
                  <c:v>71.272999999999996</c:v>
                </c:pt>
                <c:pt idx="49">
                  <c:v>69.801000000000002</c:v>
                </c:pt>
                <c:pt idx="50">
                  <c:v>66.685000000000002</c:v>
                </c:pt>
                <c:pt idx="51">
                  <c:v>64.744</c:v>
                </c:pt>
                <c:pt idx="52">
                  <c:v>62.933999999999997</c:v>
                </c:pt>
                <c:pt idx="53">
                  <c:v>60.807000000000002</c:v>
                </c:pt>
                <c:pt idx="54">
                  <c:v>57.898000000000003</c:v>
                </c:pt>
                <c:pt idx="55">
                  <c:v>56.212000000000003</c:v>
                </c:pt>
                <c:pt idx="56">
                  <c:v>54.671999999999997</c:v>
                </c:pt>
                <c:pt idx="57">
                  <c:v>53.738999999999997</c:v>
                </c:pt>
                <c:pt idx="58">
                  <c:v>52.640999999999998</c:v>
                </c:pt>
                <c:pt idx="59">
                  <c:v>50.756</c:v>
                </c:pt>
                <c:pt idx="60">
                  <c:v>49.963999999999999</c:v>
                </c:pt>
                <c:pt idx="61">
                  <c:v>48.691000000000003</c:v>
                </c:pt>
                <c:pt idx="62">
                  <c:v>47.259</c:v>
                </c:pt>
                <c:pt idx="63">
                  <c:v>45.667000000000002</c:v>
                </c:pt>
                <c:pt idx="64">
                  <c:v>43.734999999999999</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(N=456)</c:v>
                </c:pt>
              </c:strCache>
            </c:strRef>
          </c:tx>
          <c:spPr>
            <a:ln w="41275">
              <a:solidFill>
                <a:schemeClr val="accent5">
                  <a:lumMod val="50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Sheet1!$E$2:$E$66</c:f>
              <c:numCache>
                <c:formatCode>General</c:formatCode>
                <c:ptCount val="65"/>
                <c:pt idx="0">
                  <c:v>100</c:v>
                </c:pt>
                <c:pt idx="1">
                  <c:v>95.83</c:v>
                </c:pt>
                <c:pt idx="2">
                  <c:v>92.738</c:v>
                </c:pt>
                <c:pt idx="3">
                  <c:v>91.631</c:v>
                </c:pt>
                <c:pt idx="4">
                  <c:v>90.525000000000006</c:v>
                </c:pt>
                <c:pt idx="5">
                  <c:v>89.415999999999997</c:v>
                </c:pt>
                <c:pt idx="6">
                  <c:v>88.528000000000006</c:v>
                </c:pt>
                <c:pt idx="7">
                  <c:v>87.418999999999997</c:v>
                </c:pt>
                <c:pt idx="8">
                  <c:v>86.974999999999994</c:v>
                </c:pt>
                <c:pt idx="9">
                  <c:v>86.753</c:v>
                </c:pt>
                <c:pt idx="10">
                  <c:v>86.308999999999997</c:v>
                </c:pt>
                <c:pt idx="11">
                  <c:v>86.087999999999994</c:v>
                </c:pt>
                <c:pt idx="12">
                  <c:v>85.2</c:v>
                </c:pt>
                <c:pt idx="13">
                  <c:v>84.756</c:v>
                </c:pt>
                <c:pt idx="14">
                  <c:v>84.756</c:v>
                </c:pt>
                <c:pt idx="15">
                  <c:v>84.534000000000006</c:v>
                </c:pt>
                <c:pt idx="16">
                  <c:v>84.09</c:v>
                </c:pt>
                <c:pt idx="17">
                  <c:v>83.421999999999997</c:v>
                </c:pt>
                <c:pt idx="18">
                  <c:v>82.977000000000004</c:v>
                </c:pt>
                <c:pt idx="19">
                  <c:v>82.977000000000004</c:v>
                </c:pt>
                <c:pt idx="20">
                  <c:v>81.864999999999995</c:v>
                </c:pt>
                <c:pt idx="21">
                  <c:v>81.864999999999995</c:v>
                </c:pt>
                <c:pt idx="22">
                  <c:v>81.197999999999993</c:v>
                </c:pt>
                <c:pt idx="23">
                  <c:v>81.197999999999993</c:v>
                </c:pt>
                <c:pt idx="24">
                  <c:v>80.974999999999994</c:v>
                </c:pt>
                <c:pt idx="25">
                  <c:v>80.53</c:v>
                </c:pt>
                <c:pt idx="26">
                  <c:v>80.308000000000007</c:v>
                </c:pt>
                <c:pt idx="27">
                  <c:v>80.084999999999994</c:v>
                </c:pt>
                <c:pt idx="28">
                  <c:v>79.418000000000006</c:v>
                </c:pt>
                <c:pt idx="29">
                  <c:v>78.751000000000005</c:v>
                </c:pt>
                <c:pt idx="30">
                  <c:v>78.751000000000005</c:v>
                </c:pt>
                <c:pt idx="31">
                  <c:v>78.751000000000005</c:v>
                </c:pt>
                <c:pt idx="32">
                  <c:v>78.528000000000006</c:v>
                </c:pt>
                <c:pt idx="33">
                  <c:v>78.528000000000006</c:v>
                </c:pt>
                <c:pt idx="34">
                  <c:v>78.305999999999997</c:v>
                </c:pt>
                <c:pt idx="35">
                  <c:v>78.082999999999998</c:v>
                </c:pt>
                <c:pt idx="36">
                  <c:v>77.415999999999997</c:v>
                </c:pt>
                <c:pt idx="37">
                  <c:v>77.192999999999998</c:v>
                </c:pt>
                <c:pt idx="38">
                  <c:v>77.192999999999998</c:v>
                </c:pt>
                <c:pt idx="39">
                  <c:v>76.748000000000005</c:v>
                </c:pt>
                <c:pt idx="40">
                  <c:v>76.302999999999997</c:v>
                </c:pt>
                <c:pt idx="41">
                  <c:v>76.302999999999997</c:v>
                </c:pt>
                <c:pt idx="42">
                  <c:v>75.858999999999995</c:v>
                </c:pt>
                <c:pt idx="43">
                  <c:v>75.635999999999996</c:v>
                </c:pt>
                <c:pt idx="44">
                  <c:v>75.414000000000001</c:v>
                </c:pt>
                <c:pt idx="45">
                  <c:v>75.191000000000003</c:v>
                </c:pt>
                <c:pt idx="46">
                  <c:v>74.524000000000001</c:v>
                </c:pt>
                <c:pt idx="47">
                  <c:v>74.078000000000003</c:v>
                </c:pt>
                <c:pt idx="48">
                  <c:v>74.078000000000003</c:v>
                </c:pt>
                <c:pt idx="49">
                  <c:v>70.712000000000003</c:v>
                </c:pt>
                <c:pt idx="50">
                  <c:v>68.242000000000004</c:v>
                </c:pt>
                <c:pt idx="51">
                  <c:v>66.221999999999994</c:v>
                </c:pt>
                <c:pt idx="52">
                  <c:v>65.320999999999998</c:v>
                </c:pt>
                <c:pt idx="53">
                  <c:v>63.494</c:v>
                </c:pt>
                <c:pt idx="54">
                  <c:v>61.201999999999998</c:v>
                </c:pt>
                <c:pt idx="55">
                  <c:v>59.36</c:v>
                </c:pt>
                <c:pt idx="56">
                  <c:v>58.664999999999999</c:v>
                </c:pt>
                <c:pt idx="57">
                  <c:v>56.091000000000001</c:v>
                </c:pt>
                <c:pt idx="58">
                  <c:v>54.683</c:v>
                </c:pt>
                <c:pt idx="59">
                  <c:v>53.506999999999998</c:v>
                </c:pt>
                <c:pt idx="60">
                  <c:v>52.322000000000003</c:v>
                </c:pt>
                <c:pt idx="61">
                  <c:v>50.408000000000001</c:v>
                </c:pt>
                <c:pt idx="62">
                  <c:v>49.927</c:v>
                </c:pt>
                <c:pt idx="63">
                  <c:v>49.44</c:v>
                </c:pt>
                <c:pt idx="64">
                  <c:v>48.706000000000003</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(N=124)</c:v>
                </c:pt>
              </c:strCache>
            </c:strRef>
          </c:tx>
          <c:spPr>
            <a:ln w="41275">
              <a:solidFill>
                <a:schemeClr val="accent5">
                  <a:lumMod val="25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Sheet1!$F$2:$F$66</c:f>
              <c:numCache>
                <c:formatCode>General</c:formatCode>
                <c:ptCount val="65"/>
                <c:pt idx="0">
                  <c:v>100</c:v>
                </c:pt>
                <c:pt idx="1">
                  <c:v>91.129000000000005</c:v>
                </c:pt>
                <c:pt idx="2">
                  <c:v>89.516000000000005</c:v>
                </c:pt>
                <c:pt idx="3">
                  <c:v>87.903000000000006</c:v>
                </c:pt>
                <c:pt idx="4">
                  <c:v>84.677000000000007</c:v>
                </c:pt>
                <c:pt idx="5">
                  <c:v>83.870999999999995</c:v>
                </c:pt>
                <c:pt idx="6">
                  <c:v>83.064999999999998</c:v>
                </c:pt>
                <c:pt idx="7">
                  <c:v>80.644999999999996</c:v>
                </c:pt>
                <c:pt idx="8">
                  <c:v>80.644999999999996</c:v>
                </c:pt>
                <c:pt idx="9">
                  <c:v>80.644999999999996</c:v>
                </c:pt>
                <c:pt idx="10">
                  <c:v>79.838999999999999</c:v>
                </c:pt>
                <c:pt idx="11">
                  <c:v>79.838999999999999</c:v>
                </c:pt>
                <c:pt idx="12">
                  <c:v>79.838999999999999</c:v>
                </c:pt>
                <c:pt idx="13">
                  <c:v>78.225999999999999</c:v>
                </c:pt>
                <c:pt idx="14">
                  <c:v>78.225999999999999</c:v>
                </c:pt>
                <c:pt idx="15">
                  <c:v>77.418999999999997</c:v>
                </c:pt>
                <c:pt idx="16">
                  <c:v>77.418999999999997</c:v>
                </c:pt>
                <c:pt idx="17">
                  <c:v>76.613</c:v>
                </c:pt>
                <c:pt idx="18">
                  <c:v>76.613</c:v>
                </c:pt>
                <c:pt idx="19">
                  <c:v>76.613</c:v>
                </c:pt>
                <c:pt idx="20">
                  <c:v>76.613</c:v>
                </c:pt>
                <c:pt idx="21">
                  <c:v>76.613</c:v>
                </c:pt>
                <c:pt idx="22">
                  <c:v>75.789000000000001</c:v>
                </c:pt>
                <c:pt idx="23">
                  <c:v>75.789000000000001</c:v>
                </c:pt>
                <c:pt idx="24">
                  <c:v>75.789000000000001</c:v>
                </c:pt>
                <c:pt idx="25">
                  <c:v>75.789000000000001</c:v>
                </c:pt>
                <c:pt idx="26">
                  <c:v>75.789000000000001</c:v>
                </c:pt>
                <c:pt idx="27">
                  <c:v>75.789000000000001</c:v>
                </c:pt>
                <c:pt idx="28">
                  <c:v>75.789000000000001</c:v>
                </c:pt>
                <c:pt idx="29">
                  <c:v>75.789000000000001</c:v>
                </c:pt>
                <c:pt idx="30">
                  <c:v>74.965000000000003</c:v>
                </c:pt>
                <c:pt idx="31">
                  <c:v>74.141000000000005</c:v>
                </c:pt>
                <c:pt idx="32">
                  <c:v>74.141000000000005</c:v>
                </c:pt>
                <c:pt idx="33">
                  <c:v>74.141000000000005</c:v>
                </c:pt>
                <c:pt idx="34">
                  <c:v>74.141000000000005</c:v>
                </c:pt>
                <c:pt idx="35">
                  <c:v>74.141000000000005</c:v>
                </c:pt>
                <c:pt idx="36">
                  <c:v>74.141000000000005</c:v>
                </c:pt>
                <c:pt idx="37">
                  <c:v>74.141000000000005</c:v>
                </c:pt>
                <c:pt idx="38">
                  <c:v>74.141000000000005</c:v>
                </c:pt>
                <c:pt idx="39">
                  <c:v>73.308000000000007</c:v>
                </c:pt>
                <c:pt idx="40">
                  <c:v>73.308000000000007</c:v>
                </c:pt>
                <c:pt idx="41">
                  <c:v>73.308000000000007</c:v>
                </c:pt>
                <c:pt idx="42">
                  <c:v>73.308000000000007</c:v>
                </c:pt>
                <c:pt idx="43">
                  <c:v>73.308000000000007</c:v>
                </c:pt>
                <c:pt idx="44">
                  <c:v>72.474999999999994</c:v>
                </c:pt>
                <c:pt idx="45">
                  <c:v>72.474999999999994</c:v>
                </c:pt>
                <c:pt idx="46">
                  <c:v>72.474999999999994</c:v>
                </c:pt>
                <c:pt idx="47">
                  <c:v>72.474999999999994</c:v>
                </c:pt>
                <c:pt idx="48">
                  <c:v>72.474999999999994</c:v>
                </c:pt>
                <c:pt idx="49">
                  <c:v>70.808999999999997</c:v>
                </c:pt>
                <c:pt idx="50">
                  <c:v>69.975999999999999</c:v>
                </c:pt>
                <c:pt idx="51">
                  <c:v>65.811000000000007</c:v>
                </c:pt>
                <c:pt idx="52">
                  <c:v>64.977999999999994</c:v>
                </c:pt>
                <c:pt idx="53">
                  <c:v>63.301000000000002</c:v>
                </c:pt>
                <c:pt idx="54">
                  <c:v>61.613</c:v>
                </c:pt>
                <c:pt idx="55">
                  <c:v>58.237000000000002</c:v>
                </c:pt>
                <c:pt idx="56">
                  <c:v>54.860999999999997</c:v>
                </c:pt>
                <c:pt idx="57">
                  <c:v>53.158999999999999</c:v>
                </c:pt>
                <c:pt idx="58">
                  <c:v>52.302</c:v>
                </c:pt>
                <c:pt idx="59">
                  <c:v>52.302</c:v>
                </c:pt>
                <c:pt idx="60">
                  <c:v>52.302</c:v>
                </c:pt>
                <c:pt idx="61">
                  <c:v>48.814999999999998</c:v>
                </c:pt>
                <c:pt idx="62">
                  <c:v>48.814999999999998</c:v>
                </c:pt>
                <c:pt idx="63">
                  <c:v>47.942999999999998</c:v>
                </c:pt>
                <c:pt idx="64">
                  <c:v>47.072000000000003</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72198046852552056"/>
          <c:w val="0.79133417146386109"/>
          <c:h val="0.11916095197966484"/>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2.2568092230054331E-2"/>
          <c:w val="0.8887554119837584"/>
          <c:h val="0.85290449731146945"/>
        </c:manualLayout>
      </c:layout>
      <c:scatterChart>
        <c:scatterStyle val="lineMarker"/>
        <c:varyColors val="0"/>
        <c:ser>
          <c:idx val="0"/>
          <c:order val="0"/>
          <c:tx>
            <c:strRef>
              <c:f>Sheet1!$B$1</c:f>
              <c:strCache>
                <c:ptCount val="1"/>
                <c:pt idx="0">
                  <c:v>&lt;-15 cm (N=66)</c:v>
                </c:pt>
              </c:strCache>
            </c:strRef>
          </c:tx>
          <c:spPr>
            <a:ln w="41275">
              <a:solidFill>
                <a:srgbClr val="003296"/>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Sheet1!$B$2:$B$66</c:f>
              <c:numCache>
                <c:formatCode>General</c:formatCode>
                <c:ptCount val="65"/>
                <c:pt idx="0">
                  <c:v>100</c:v>
                </c:pt>
                <c:pt idx="1">
                  <c:v>100</c:v>
                </c:pt>
                <c:pt idx="2">
                  <c:v>95.454999999999998</c:v>
                </c:pt>
                <c:pt idx="3">
                  <c:v>95.454999999999998</c:v>
                </c:pt>
                <c:pt idx="4">
                  <c:v>93.938999999999993</c:v>
                </c:pt>
                <c:pt idx="5">
                  <c:v>90.909000000000006</c:v>
                </c:pt>
                <c:pt idx="6">
                  <c:v>89.394000000000005</c:v>
                </c:pt>
                <c:pt idx="7">
                  <c:v>87.879000000000005</c:v>
                </c:pt>
                <c:pt idx="8">
                  <c:v>86.364000000000004</c:v>
                </c:pt>
                <c:pt idx="9">
                  <c:v>86.364000000000004</c:v>
                </c:pt>
                <c:pt idx="10">
                  <c:v>86.364000000000004</c:v>
                </c:pt>
                <c:pt idx="11">
                  <c:v>86.364000000000004</c:v>
                </c:pt>
                <c:pt idx="12">
                  <c:v>84.847999999999999</c:v>
                </c:pt>
                <c:pt idx="13">
                  <c:v>84.847999999999999</c:v>
                </c:pt>
                <c:pt idx="14">
                  <c:v>84.847999999999999</c:v>
                </c:pt>
                <c:pt idx="15">
                  <c:v>83.332999999999998</c:v>
                </c:pt>
                <c:pt idx="16">
                  <c:v>83.332999999999998</c:v>
                </c:pt>
                <c:pt idx="17">
                  <c:v>80.302999999999997</c:v>
                </c:pt>
                <c:pt idx="18">
                  <c:v>80.302999999999997</c:v>
                </c:pt>
                <c:pt idx="19">
                  <c:v>80.302999999999997</c:v>
                </c:pt>
                <c:pt idx="20">
                  <c:v>80.302999999999997</c:v>
                </c:pt>
                <c:pt idx="21">
                  <c:v>80.302999999999997</c:v>
                </c:pt>
                <c:pt idx="22">
                  <c:v>80.302999999999997</c:v>
                </c:pt>
                <c:pt idx="23">
                  <c:v>80.302999999999997</c:v>
                </c:pt>
                <c:pt idx="24">
                  <c:v>80.302999999999997</c:v>
                </c:pt>
                <c:pt idx="25">
                  <c:v>80.302999999999997</c:v>
                </c:pt>
                <c:pt idx="26">
                  <c:v>77.272999999999996</c:v>
                </c:pt>
                <c:pt idx="27">
                  <c:v>77.272999999999996</c:v>
                </c:pt>
                <c:pt idx="28">
                  <c:v>77.272999999999996</c:v>
                </c:pt>
                <c:pt idx="29">
                  <c:v>77.272999999999996</c:v>
                </c:pt>
                <c:pt idx="30">
                  <c:v>77.272999999999996</c:v>
                </c:pt>
                <c:pt idx="31">
                  <c:v>77.272999999999996</c:v>
                </c:pt>
                <c:pt idx="32">
                  <c:v>77.272999999999996</c:v>
                </c:pt>
                <c:pt idx="33">
                  <c:v>77.272999999999996</c:v>
                </c:pt>
                <c:pt idx="34">
                  <c:v>77.272999999999996</c:v>
                </c:pt>
                <c:pt idx="35">
                  <c:v>77.272999999999996</c:v>
                </c:pt>
                <c:pt idx="36">
                  <c:v>75.757999999999996</c:v>
                </c:pt>
                <c:pt idx="37">
                  <c:v>74.242000000000004</c:v>
                </c:pt>
                <c:pt idx="38">
                  <c:v>74.242000000000004</c:v>
                </c:pt>
                <c:pt idx="39">
                  <c:v>74.242000000000004</c:v>
                </c:pt>
                <c:pt idx="40">
                  <c:v>74.242000000000004</c:v>
                </c:pt>
                <c:pt idx="41">
                  <c:v>74.242000000000004</c:v>
                </c:pt>
                <c:pt idx="42">
                  <c:v>74.242000000000004</c:v>
                </c:pt>
                <c:pt idx="43">
                  <c:v>74.242000000000004</c:v>
                </c:pt>
                <c:pt idx="44">
                  <c:v>74.242000000000004</c:v>
                </c:pt>
                <c:pt idx="45">
                  <c:v>74.242000000000004</c:v>
                </c:pt>
                <c:pt idx="46">
                  <c:v>74.242000000000004</c:v>
                </c:pt>
                <c:pt idx="47">
                  <c:v>74.242000000000004</c:v>
                </c:pt>
                <c:pt idx="48">
                  <c:v>72.727000000000004</c:v>
                </c:pt>
                <c:pt idx="49">
                  <c:v>66.667000000000002</c:v>
                </c:pt>
                <c:pt idx="50">
                  <c:v>66.667000000000002</c:v>
                </c:pt>
                <c:pt idx="51">
                  <c:v>65.150999999999996</c:v>
                </c:pt>
                <c:pt idx="52">
                  <c:v>65.150999999999996</c:v>
                </c:pt>
                <c:pt idx="53">
                  <c:v>60.606000000000002</c:v>
                </c:pt>
                <c:pt idx="54">
                  <c:v>54.545000000000002</c:v>
                </c:pt>
                <c:pt idx="55">
                  <c:v>54.545000000000002</c:v>
                </c:pt>
                <c:pt idx="56">
                  <c:v>54.545000000000002</c:v>
                </c:pt>
                <c:pt idx="57">
                  <c:v>54.545000000000002</c:v>
                </c:pt>
                <c:pt idx="58">
                  <c:v>50</c:v>
                </c:pt>
                <c:pt idx="59">
                  <c:v>46.875</c:v>
                </c:pt>
                <c:pt idx="60">
                  <c:v>45.313000000000002</c:v>
                </c:pt>
                <c:pt idx="61">
                  <c:v>45.313000000000002</c:v>
                </c:pt>
                <c:pt idx="62">
                  <c:v>40.625</c:v>
                </c:pt>
                <c:pt idx="63">
                  <c:v>39.063000000000002</c:v>
                </c:pt>
                <c:pt idx="64">
                  <c:v>39.063000000000002</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(N=676)</c:v>
                </c:pt>
              </c:strCache>
            </c:strRef>
          </c:tx>
          <c:spPr>
            <a:ln w="41275">
              <a:solidFill>
                <a:srgbClr val="0070C0"/>
              </a:solidFill>
              <a:prstDash val="solid"/>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Sheet1!$C$2:$C$66</c:f>
              <c:numCache>
                <c:formatCode>General</c:formatCode>
                <c:ptCount val="65"/>
                <c:pt idx="0">
                  <c:v>100</c:v>
                </c:pt>
                <c:pt idx="1">
                  <c:v>97.632999999999996</c:v>
                </c:pt>
                <c:pt idx="2">
                  <c:v>96.893000000000001</c:v>
                </c:pt>
                <c:pt idx="3">
                  <c:v>95.709000000000003</c:v>
                </c:pt>
                <c:pt idx="4">
                  <c:v>94.52</c:v>
                </c:pt>
                <c:pt idx="5">
                  <c:v>93.475999999999999</c:v>
                </c:pt>
                <c:pt idx="6">
                  <c:v>93.325999999999993</c:v>
                </c:pt>
                <c:pt idx="7">
                  <c:v>93.177000000000007</c:v>
                </c:pt>
                <c:pt idx="8">
                  <c:v>92.878</c:v>
                </c:pt>
                <c:pt idx="9">
                  <c:v>92.728999999999999</c:v>
                </c:pt>
                <c:pt idx="10">
                  <c:v>91.980999999999995</c:v>
                </c:pt>
                <c:pt idx="11">
                  <c:v>91.382999999999996</c:v>
                </c:pt>
                <c:pt idx="12">
                  <c:v>91.084000000000003</c:v>
                </c:pt>
                <c:pt idx="13">
                  <c:v>91.084000000000003</c:v>
                </c:pt>
                <c:pt idx="14">
                  <c:v>90.634</c:v>
                </c:pt>
                <c:pt idx="15">
                  <c:v>90.483999999999995</c:v>
                </c:pt>
                <c:pt idx="16">
                  <c:v>89.885000000000005</c:v>
                </c:pt>
                <c:pt idx="17">
                  <c:v>89.585999999999999</c:v>
                </c:pt>
                <c:pt idx="18">
                  <c:v>88.986000000000004</c:v>
                </c:pt>
                <c:pt idx="19">
                  <c:v>88.236999999999995</c:v>
                </c:pt>
                <c:pt idx="20">
                  <c:v>88.087000000000003</c:v>
                </c:pt>
                <c:pt idx="21">
                  <c:v>87.488</c:v>
                </c:pt>
                <c:pt idx="22">
                  <c:v>87.039000000000001</c:v>
                </c:pt>
                <c:pt idx="23">
                  <c:v>86.888999999999996</c:v>
                </c:pt>
                <c:pt idx="24">
                  <c:v>86.14</c:v>
                </c:pt>
                <c:pt idx="25">
                  <c:v>85.84</c:v>
                </c:pt>
                <c:pt idx="26">
                  <c:v>85.241</c:v>
                </c:pt>
                <c:pt idx="27">
                  <c:v>84.941000000000003</c:v>
                </c:pt>
                <c:pt idx="28">
                  <c:v>84.341999999999999</c:v>
                </c:pt>
                <c:pt idx="29">
                  <c:v>84.191999999999993</c:v>
                </c:pt>
                <c:pt idx="30">
                  <c:v>84.191999999999993</c:v>
                </c:pt>
                <c:pt idx="31">
                  <c:v>84.042000000000002</c:v>
                </c:pt>
                <c:pt idx="32">
                  <c:v>83.891999999999996</c:v>
                </c:pt>
                <c:pt idx="33">
                  <c:v>83.891999999999996</c:v>
                </c:pt>
                <c:pt idx="34">
                  <c:v>83.742000000000004</c:v>
                </c:pt>
                <c:pt idx="35">
                  <c:v>83.292000000000002</c:v>
                </c:pt>
                <c:pt idx="36">
                  <c:v>83.141999999999996</c:v>
                </c:pt>
                <c:pt idx="37">
                  <c:v>82.992000000000004</c:v>
                </c:pt>
                <c:pt idx="38">
                  <c:v>82.992000000000004</c:v>
                </c:pt>
                <c:pt idx="39">
                  <c:v>82.841999999999999</c:v>
                </c:pt>
                <c:pt idx="40">
                  <c:v>82.691999999999993</c:v>
                </c:pt>
                <c:pt idx="41">
                  <c:v>82.090999999999994</c:v>
                </c:pt>
                <c:pt idx="42">
                  <c:v>81.790999999999997</c:v>
                </c:pt>
                <c:pt idx="43">
                  <c:v>81.790999999999997</c:v>
                </c:pt>
                <c:pt idx="44">
                  <c:v>81.489999999999995</c:v>
                </c:pt>
                <c:pt idx="45">
                  <c:v>81.489999999999995</c:v>
                </c:pt>
                <c:pt idx="46">
                  <c:v>81.34</c:v>
                </c:pt>
                <c:pt idx="47">
                  <c:v>81.34</c:v>
                </c:pt>
                <c:pt idx="48">
                  <c:v>81.34</c:v>
                </c:pt>
                <c:pt idx="49">
                  <c:v>78.326999999999998</c:v>
                </c:pt>
                <c:pt idx="50">
                  <c:v>76.814999999999998</c:v>
                </c:pt>
                <c:pt idx="51">
                  <c:v>74.992999999999995</c:v>
                </c:pt>
                <c:pt idx="52">
                  <c:v>74.230999999999995</c:v>
                </c:pt>
                <c:pt idx="53">
                  <c:v>72.385000000000005</c:v>
                </c:pt>
                <c:pt idx="54">
                  <c:v>70.075000000000003</c:v>
                </c:pt>
                <c:pt idx="55">
                  <c:v>68.989000000000004</c:v>
                </c:pt>
                <c:pt idx="56">
                  <c:v>67.275999999999996</c:v>
                </c:pt>
                <c:pt idx="57">
                  <c:v>65.555999999999997</c:v>
                </c:pt>
                <c:pt idx="58">
                  <c:v>63.83</c:v>
                </c:pt>
                <c:pt idx="59">
                  <c:v>62.411000000000001</c:v>
                </c:pt>
                <c:pt idx="60">
                  <c:v>60.668999999999997</c:v>
                </c:pt>
                <c:pt idx="61">
                  <c:v>59.235999999999997</c:v>
                </c:pt>
                <c:pt idx="62">
                  <c:v>58.433999999999997</c:v>
                </c:pt>
                <c:pt idx="63">
                  <c:v>57.298999999999999</c:v>
                </c:pt>
                <c:pt idx="64">
                  <c:v>55.819000000000003</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(N=2,972)</c:v>
                </c:pt>
              </c:strCache>
            </c:strRef>
          </c:tx>
          <c:spPr>
            <a:ln w="41275">
              <a:solidFill>
                <a:srgbClr val="00B0F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Sheet1!$D$2:$D$66</c:f>
              <c:numCache>
                <c:formatCode>General</c:formatCode>
                <c:ptCount val="65"/>
                <c:pt idx="0">
                  <c:v>100</c:v>
                </c:pt>
                <c:pt idx="1">
                  <c:v>98.451999999999998</c:v>
                </c:pt>
                <c:pt idx="2">
                  <c:v>97.406999999999996</c:v>
                </c:pt>
                <c:pt idx="3">
                  <c:v>96.43</c:v>
                </c:pt>
                <c:pt idx="4">
                  <c:v>95.822999999999993</c:v>
                </c:pt>
                <c:pt idx="5">
                  <c:v>95.215999999999994</c:v>
                </c:pt>
                <c:pt idx="6">
                  <c:v>94.71</c:v>
                </c:pt>
                <c:pt idx="7">
                  <c:v>94.304000000000002</c:v>
                </c:pt>
                <c:pt idx="8">
                  <c:v>93.933000000000007</c:v>
                </c:pt>
                <c:pt idx="9">
                  <c:v>93.695999999999998</c:v>
                </c:pt>
                <c:pt idx="10">
                  <c:v>93.256</c:v>
                </c:pt>
                <c:pt idx="11">
                  <c:v>93.052999999999997</c:v>
                </c:pt>
                <c:pt idx="12">
                  <c:v>92.85</c:v>
                </c:pt>
                <c:pt idx="13">
                  <c:v>92.376000000000005</c:v>
                </c:pt>
                <c:pt idx="14">
                  <c:v>92.004000000000005</c:v>
                </c:pt>
                <c:pt idx="15">
                  <c:v>91.801000000000002</c:v>
                </c:pt>
                <c:pt idx="16">
                  <c:v>91.528999999999996</c:v>
                </c:pt>
                <c:pt idx="17">
                  <c:v>91.156000000000006</c:v>
                </c:pt>
                <c:pt idx="18">
                  <c:v>90.918999999999997</c:v>
                </c:pt>
                <c:pt idx="19">
                  <c:v>90.613</c:v>
                </c:pt>
                <c:pt idx="20">
                  <c:v>90.274000000000001</c:v>
                </c:pt>
                <c:pt idx="21">
                  <c:v>90.138000000000005</c:v>
                </c:pt>
                <c:pt idx="22">
                  <c:v>89.900999999999996</c:v>
                </c:pt>
                <c:pt idx="23">
                  <c:v>89.799000000000007</c:v>
                </c:pt>
                <c:pt idx="24">
                  <c:v>89.596000000000004</c:v>
                </c:pt>
                <c:pt idx="25">
                  <c:v>89.494</c:v>
                </c:pt>
                <c:pt idx="26">
                  <c:v>89.391999999999996</c:v>
                </c:pt>
                <c:pt idx="27">
                  <c:v>89.153999999999996</c:v>
                </c:pt>
                <c:pt idx="28">
                  <c:v>88.712999999999994</c:v>
                </c:pt>
                <c:pt idx="29">
                  <c:v>88.611000000000004</c:v>
                </c:pt>
                <c:pt idx="30">
                  <c:v>88.509</c:v>
                </c:pt>
                <c:pt idx="31">
                  <c:v>88.373000000000005</c:v>
                </c:pt>
                <c:pt idx="32">
                  <c:v>88.135999999999996</c:v>
                </c:pt>
                <c:pt idx="33">
                  <c:v>88</c:v>
                </c:pt>
                <c:pt idx="34">
                  <c:v>87.66</c:v>
                </c:pt>
                <c:pt idx="35">
                  <c:v>87.524000000000001</c:v>
                </c:pt>
                <c:pt idx="36">
                  <c:v>87.353999999999999</c:v>
                </c:pt>
                <c:pt idx="37">
                  <c:v>87.15</c:v>
                </c:pt>
                <c:pt idx="38">
                  <c:v>87.013999999999996</c:v>
                </c:pt>
                <c:pt idx="39">
                  <c:v>86.81</c:v>
                </c:pt>
                <c:pt idx="40">
                  <c:v>86.436000000000007</c:v>
                </c:pt>
                <c:pt idx="41">
                  <c:v>86.266000000000005</c:v>
                </c:pt>
                <c:pt idx="42">
                  <c:v>85.96</c:v>
                </c:pt>
                <c:pt idx="43">
                  <c:v>85.79</c:v>
                </c:pt>
                <c:pt idx="44">
                  <c:v>85.62</c:v>
                </c:pt>
                <c:pt idx="45">
                  <c:v>85.518000000000001</c:v>
                </c:pt>
                <c:pt idx="46">
                  <c:v>85.278999999999996</c:v>
                </c:pt>
                <c:pt idx="47">
                  <c:v>85.073999999999998</c:v>
                </c:pt>
                <c:pt idx="48">
                  <c:v>85.039000000000001</c:v>
                </c:pt>
                <c:pt idx="49">
                  <c:v>83.284999999999997</c:v>
                </c:pt>
                <c:pt idx="50">
                  <c:v>81.212999999999994</c:v>
                </c:pt>
                <c:pt idx="51">
                  <c:v>79.483000000000004</c:v>
                </c:pt>
                <c:pt idx="52">
                  <c:v>78.06</c:v>
                </c:pt>
                <c:pt idx="53">
                  <c:v>76.692999999999998</c:v>
                </c:pt>
                <c:pt idx="54">
                  <c:v>75.037000000000006</c:v>
                </c:pt>
                <c:pt idx="55">
                  <c:v>73.308000000000007</c:v>
                </c:pt>
                <c:pt idx="56">
                  <c:v>71.787999999999997</c:v>
                </c:pt>
                <c:pt idx="57">
                  <c:v>70.608999999999995</c:v>
                </c:pt>
                <c:pt idx="58">
                  <c:v>69.528999999999996</c:v>
                </c:pt>
                <c:pt idx="59">
                  <c:v>68.480999999999995</c:v>
                </c:pt>
                <c:pt idx="60">
                  <c:v>67.313999999999993</c:v>
                </c:pt>
                <c:pt idx="61">
                  <c:v>66.242999999999995</c:v>
                </c:pt>
                <c:pt idx="62">
                  <c:v>64.754000000000005</c:v>
                </c:pt>
                <c:pt idx="63">
                  <c:v>63.627000000000002</c:v>
                </c:pt>
                <c:pt idx="64">
                  <c:v>61.704999999999998</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(N=2,624)</c:v>
                </c:pt>
              </c:strCache>
            </c:strRef>
          </c:tx>
          <c:spPr>
            <a:ln w="41275">
              <a:solidFill>
                <a:srgbClr val="00990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Sheet1!$E$2:$E$66</c:f>
              <c:numCache>
                <c:formatCode>General</c:formatCode>
                <c:ptCount val="65"/>
                <c:pt idx="0">
                  <c:v>100</c:v>
                </c:pt>
                <c:pt idx="1">
                  <c:v>98.628</c:v>
                </c:pt>
                <c:pt idx="2">
                  <c:v>97.75</c:v>
                </c:pt>
                <c:pt idx="3">
                  <c:v>96.911000000000001</c:v>
                </c:pt>
                <c:pt idx="4">
                  <c:v>96.147999999999996</c:v>
                </c:pt>
                <c:pt idx="5">
                  <c:v>95.765000000000001</c:v>
                </c:pt>
                <c:pt idx="6">
                  <c:v>95.305999999999997</c:v>
                </c:pt>
                <c:pt idx="7">
                  <c:v>94.771000000000001</c:v>
                </c:pt>
                <c:pt idx="8">
                  <c:v>94.388000000000005</c:v>
                </c:pt>
                <c:pt idx="9">
                  <c:v>94.043000000000006</c:v>
                </c:pt>
                <c:pt idx="10">
                  <c:v>93.622</c:v>
                </c:pt>
                <c:pt idx="11">
                  <c:v>93.316000000000003</c:v>
                </c:pt>
                <c:pt idx="12">
                  <c:v>92.894999999999996</c:v>
                </c:pt>
                <c:pt idx="13">
                  <c:v>92.78</c:v>
                </c:pt>
                <c:pt idx="14">
                  <c:v>92.512</c:v>
                </c:pt>
                <c:pt idx="15">
                  <c:v>92.358999999999995</c:v>
                </c:pt>
                <c:pt idx="16">
                  <c:v>92.244</c:v>
                </c:pt>
                <c:pt idx="17">
                  <c:v>91.899000000000001</c:v>
                </c:pt>
                <c:pt idx="18">
                  <c:v>91.745999999999995</c:v>
                </c:pt>
                <c:pt idx="19">
                  <c:v>91.554000000000002</c:v>
                </c:pt>
                <c:pt idx="20">
                  <c:v>91.363</c:v>
                </c:pt>
                <c:pt idx="21">
                  <c:v>91.248000000000005</c:v>
                </c:pt>
                <c:pt idx="22">
                  <c:v>91.093999999999994</c:v>
                </c:pt>
                <c:pt idx="23">
                  <c:v>90.75</c:v>
                </c:pt>
                <c:pt idx="24">
                  <c:v>90.635000000000005</c:v>
                </c:pt>
                <c:pt idx="25">
                  <c:v>90.442999999999998</c:v>
                </c:pt>
                <c:pt idx="26">
                  <c:v>90.29</c:v>
                </c:pt>
                <c:pt idx="27">
                  <c:v>89.944999999999993</c:v>
                </c:pt>
                <c:pt idx="28">
                  <c:v>89.753</c:v>
                </c:pt>
                <c:pt idx="29">
                  <c:v>89.522999999999996</c:v>
                </c:pt>
                <c:pt idx="30">
                  <c:v>89.254999999999995</c:v>
                </c:pt>
                <c:pt idx="31">
                  <c:v>89.100999999999999</c:v>
                </c:pt>
                <c:pt idx="32">
                  <c:v>88.870999999999995</c:v>
                </c:pt>
                <c:pt idx="33">
                  <c:v>88.756</c:v>
                </c:pt>
                <c:pt idx="34">
                  <c:v>88.563999999999993</c:v>
                </c:pt>
                <c:pt idx="35">
                  <c:v>88.488</c:v>
                </c:pt>
                <c:pt idx="36">
                  <c:v>88.218999999999994</c:v>
                </c:pt>
                <c:pt idx="37">
                  <c:v>87.989000000000004</c:v>
                </c:pt>
                <c:pt idx="38">
                  <c:v>87.644000000000005</c:v>
                </c:pt>
                <c:pt idx="39">
                  <c:v>87.528000000000006</c:v>
                </c:pt>
                <c:pt idx="40">
                  <c:v>87.412999999999997</c:v>
                </c:pt>
                <c:pt idx="41">
                  <c:v>87.375</c:v>
                </c:pt>
                <c:pt idx="42">
                  <c:v>87.26</c:v>
                </c:pt>
                <c:pt idx="43">
                  <c:v>87.144999999999996</c:v>
                </c:pt>
                <c:pt idx="44">
                  <c:v>86.876000000000005</c:v>
                </c:pt>
                <c:pt idx="45">
                  <c:v>86.683999999999997</c:v>
                </c:pt>
                <c:pt idx="46">
                  <c:v>86.337999999999994</c:v>
                </c:pt>
                <c:pt idx="47">
                  <c:v>86.222999999999999</c:v>
                </c:pt>
                <c:pt idx="48">
                  <c:v>86.106999999999999</c:v>
                </c:pt>
                <c:pt idx="49">
                  <c:v>84.293000000000006</c:v>
                </c:pt>
                <c:pt idx="50">
                  <c:v>82.503</c:v>
                </c:pt>
                <c:pt idx="51">
                  <c:v>79.962999999999994</c:v>
                </c:pt>
                <c:pt idx="52">
                  <c:v>78.277000000000001</c:v>
                </c:pt>
                <c:pt idx="53">
                  <c:v>76.462000000000003</c:v>
                </c:pt>
                <c:pt idx="54">
                  <c:v>75.075999999999993</c:v>
                </c:pt>
                <c:pt idx="55">
                  <c:v>73.688000000000002</c:v>
                </c:pt>
                <c:pt idx="56">
                  <c:v>72.653000000000006</c:v>
                </c:pt>
                <c:pt idx="57">
                  <c:v>71.445999999999998</c:v>
                </c:pt>
                <c:pt idx="58">
                  <c:v>69.906999999999996</c:v>
                </c:pt>
                <c:pt idx="59">
                  <c:v>68.73</c:v>
                </c:pt>
                <c:pt idx="60">
                  <c:v>67.343000000000004</c:v>
                </c:pt>
                <c:pt idx="61">
                  <c:v>66.099999999999994</c:v>
                </c:pt>
                <c:pt idx="62">
                  <c:v>64.644000000000005</c:v>
                </c:pt>
                <c:pt idx="63">
                  <c:v>63.347999999999999</c:v>
                </c:pt>
                <c:pt idx="64">
                  <c:v>61.555</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(N=744)</c:v>
                </c:pt>
              </c:strCache>
            </c:strRef>
          </c:tx>
          <c:spPr>
            <a:ln w="41275">
              <a:solidFill>
                <a:schemeClr val="accent5">
                  <a:lumMod val="25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Sheet1!$F$2:$F$66</c:f>
              <c:numCache>
                <c:formatCode>General</c:formatCode>
                <c:ptCount val="65"/>
                <c:pt idx="0">
                  <c:v>100</c:v>
                </c:pt>
                <c:pt idx="1">
                  <c:v>98.79</c:v>
                </c:pt>
                <c:pt idx="2">
                  <c:v>98.387</c:v>
                </c:pt>
                <c:pt idx="3">
                  <c:v>97.445999999999998</c:v>
                </c:pt>
                <c:pt idx="4">
                  <c:v>96.909000000000006</c:v>
                </c:pt>
                <c:pt idx="5">
                  <c:v>96.236999999999995</c:v>
                </c:pt>
                <c:pt idx="6">
                  <c:v>95.832999999999998</c:v>
                </c:pt>
                <c:pt idx="7">
                  <c:v>95.563999999999993</c:v>
                </c:pt>
                <c:pt idx="8">
                  <c:v>95.563999999999993</c:v>
                </c:pt>
                <c:pt idx="9">
                  <c:v>95.43</c:v>
                </c:pt>
                <c:pt idx="10">
                  <c:v>95.025999999999996</c:v>
                </c:pt>
                <c:pt idx="11">
                  <c:v>94.622</c:v>
                </c:pt>
                <c:pt idx="12">
                  <c:v>94.218000000000004</c:v>
                </c:pt>
                <c:pt idx="13">
                  <c:v>94.084000000000003</c:v>
                </c:pt>
                <c:pt idx="14">
                  <c:v>93.68</c:v>
                </c:pt>
                <c:pt idx="15">
                  <c:v>93.68</c:v>
                </c:pt>
                <c:pt idx="16">
                  <c:v>93.275999999999996</c:v>
                </c:pt>
                <c:pt idx="17">
                  <c:v>93.141000000000005</c:v>
                </c:pt>
                <c:pt idx="18">
                  <c:v>93.007000000000005</c:v>
                </c:pt>
                <c:pt idx="19">
                  <c:v>93.007000000000005</c:v>
                </c:pt>
                <c:pt idx="20">
                  <c:v>92.872</c:v>
                </c:pt>
                <c:pt idx="21">
                  <c:v>92.332999999999998</c:v>
                </c:pt>
                <c:pt idx="22">
                  <c:v>92.063000000000002</c:v>
                </c:pt>
                <c:pt idx="23">
                  <c:v>91.929000000000002</c:v>
                </c:pt>
                <c:pt idx="24">
                  <c:v>91.793999999999997</c:v>
                </c:pt>
                <c:pt idx="25">
                  <c:v>91.388999999999996</c:v>
                </c:pt>
                <c:pt idx="26">
                  <c:v>91.12</c:v>
                </c:pt>
                <c:pt idx="27">
                  <c:v>90.984999999999999</c:v>
                </c:pt>
                <c:pt idx="28">
                  <c:v>90.85</c:v>
                </c:pt>
                <c:pt idx="29">
                  <c:v>90.715000000000003</c:v>
                </c:pt>
                <c:pt idx="30">
                  <c:v>90.581000000000003</c:v>
                </c:pt>
                <c:pt idx="31">
                  <c:v>90.042000000000002</c:v>
                </c:pt>
                <c:pt idx="32">
                  <c:v>90.042000000000002</c:v>
                </c:pt>
                <c:pt idx="33">
                  <c:v>90.042000000000002</c:v>
                </c:pt>
                <c:pt idx="34">
                  <c:v>90.042000000000002</c:v>
                </c:pt>
                <c:pt idx="35">
                  <c:v>90.042000000000002</c:v>
                </c:pt>
                <c:pt idx="36">
                  <c:v>90.042000000000002</c:v>
                </c:pt>
                <c:pt idx="37">
                  <c:v>90.042000000000002</c:v>
                </c:pt>
                <c:pt idx="38">
                  <c:v>89.906999999999996</c:v>
                </c:pt>
                <c:pt idx="39">
                  <c:v>89.637</c:v>
                </c:pt>
                <c:pt idx="40">
                  <c:v>89.501999999999995</c:v>
                </c:pt>
                <c:pt idx="41">
                  <c:v>89.096999999999994</c:v>
                </c:pt>
                <c:pt idx="42">
                  <c:v>88.962000000000003</c:v>
                </c:pt>
                <c:pt idx="43">
                  <c:v>88.826999999999998</c:v>
                </c:pt>
                <c:pt idx="44">
                  <c:v>88.557000000000002</c:v>
                </c:pt>
                <c:pt idx="45">
                  <c:v>88.152000000000001</c:v>
                </c:pt>
                <c:pt idx="46">
                  <c:v>87.747</c:v>
                </c:pt>
                <c:pt idx="47">
                  <c:v>87.611999999999995</c:v>
                </c:pt>
                <c:pt idx="48">
                  <c:v>87.477000000000004</c:v>
                </c:pt>
                <c:pt idx="49">
                  <c:v>86.39</c:v>
                </c:pt>
                <c:pt idx="50">
                  <c:v>84.21</c:v>
                </c:pt>
                <c:pt idx="51">
                  <c:v>82.164000000000001</c:v>
                </c:pt>
                <c:pt idx="52">
                  <c:v>80.793999999999997</c:v>
                </c:pt>
                <c:pt idx="53">
                  <c:v>79.14</c:v>
                </c:pt>
                <c:pt idx="54">
                  <c:v>76.647999999999996</c:v>
                </c:pt>
                <c:pt idx="55">
                  <c:v>74.980999999999995</c:v>
                </c:pt>
                <c:pt idx="56">
                  <c:v>73.718999999999994</c:v>
                </c:pt>
                <c:pt idx="57">
                  <c:v>72.733999999999995</c:v>
                </c:pt>
                <c:pt idx="58">
                  <c:v>71.036000000000001</c:v>
                </c:pt>
                <c:pt idx="59">
                  <c:v>69.759</c:v>
                </c:pt>
                <c:pt idx="60">
                  <c:v>67.591999999999999</c:v>
                </c:pt>
                <c:pt idx="61">
                  <c:v>66.132999999999996</c:v>
                </c:pt>
                <c:pt idx="62">
                  <c:v>65.108999999999995</c:v>
                </c:pt>
                <c:pt idx="63">
                  <c:v>63.634</c:v>
                </c:pt>
                <c:pt idx="64">
                  <c:v>62.442999999999998</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0232849126617793"/>
          <c:y val="0.69445242593313961"/>
          <c:w val="0.82693976830482396"/>
          <c:h val="0.1380125803341255"/>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223343876894E-2"/>
          <c:y val="2.2568092230054331E-2"/>
          <c:w val="0.8887554119837584"/>
          <c:h val="0.85290449731146945"/>
        </c:manualLayout>
      </c:layout>
      <c:scatterChart>
        <c:scatterStyle val="lineMarker"/>
        <c:varyColors val="0"/>
        <c:ser>
          <c:idx val="0"/>
          <c:order val="0"/>
          <c:tx>
            <c:strRef>
              <c:f>Sheet1!$B$1</c:f>
              <c:strCache>
                <c:ptCount val="1"/>
                <c:pt idx="0">
                  <c:v>&lt;-15 cm (N=96)</c:v>
                </c:pt>
              </c:strCache>
            </c:strRef>
          </c:tx>
          <c:spPr>
            <a:ln w="41275">
              <a:solidFill>
                <a:srgbClr val="003296"/>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Sheet1!$B$2:$B$66</c:f>
              <c:numCache>
                <c:formatCode>General</c:formatCode>
                <c:ptCount val="65"/>
                <c:pt idx="0">
                  <c:v>100</c:v>
                </c:pt>
                <c:pt idx="1">
                  <c:v>91.667000000000002</c:v>
                </c:pt>
                <c:pt idx="2">
                  <c:v>91.667000000000002</c:v>
                </c:pt>
                <c:pt idx="3">
                  <c:v>89.558999999999997</c:v>
                </c:pt>
                <c:pt idx="4">
                  <c:v>87.451999999999998</c:v>
                </c:pt>
                <c:pt idx="5">
                  <c:v>87.451999999999998</c:v>
                </c:pt>
                <c:pt idx="6">
                  <c:v>87.451999999999998</c:v>
                </c:pt>
                <c:pt idx="7">
                  <c:v>87.451999999999998</c:v>
                </c:pt>
                <c:pt idx="8">
                  <c:v>86.397999999999996</c:v>
                </c:pt>
                <c:pt idx="9">
                  <c:v>86.397999999999996</c:v>
                </c:pt>
                <c:pt idx="10">
                  <c:v>86.397999999999996</c:v>
                </c:pt>
                <c:pt idx="11">
                  <c:v>86.397999999999996</c:v>
                </c:pt>
                <c:pt idx="12">
                  <c:v>85.344999999999999</c:v>
                </c:pt>
                <c:pt idx="13">
                  <c:v>84.290999999999997</c:v>
                </c:pt>
                <c:pt idx="14">
                  <c:v>84.290999999999997</c:v>
                </c:pt>
                <c:pt idx="15">
                  <c:v>83.236999999999995</c:v>
                </c:pt>
                <c:pt idx="16">
                  <c:v>83.236999999999995</c:v>
                </c:pt>
                <c:pt idx="17">
                  <c:v>83.236999999999995</c:v>
                </c:pt>
                <c:pt idx="18">
                  <c:v>83.236999999999995</c:v>
                </c:pt>
                <c:pt idx="19">
                  <c:v>83.236999999999995</c:v>
                </c:pt>
                <c:pt idx="20">
                  <c:v>83.236999999999995</c:v>
                </c:pt>
                <c:pt idx="21">
                  <c:v>83.236999999999995</c:v>
                </c:pt>
                <c:pt idx="22">
                  <c:v>82.183999999999997</c:v>
                </c:pt>
                <c:pt idx="23">
                  <c:v>82.183999999999997</c:v>
                </c:pt>
                <c:pt idx="24">
                  <c:v>82.183999999999997</c:v>
                </c:pt>
                <c:pt idx="25">
                  <c:v>82.183999999999997</c:v>
                </c:pt>
                <c:pt idx="26">
                  <c:v>81.13</c:v>
                </c:pt>
                <c:pt idx="27">
                  <c:v>81.13</c:v>
                </c:pt>
                <c:pt idx="28">
                  <c:v>81.13</c:v>
                </c:pt>
                <c:pt idx="29">
                  <c:v>81.13</c:v>
                </c:pt>
                <c:pt idx="30">
                  <c:v>81.13</c:v>
                </c:pt>
                <c:pt idx="31">
                  <c:v>80.076999999999998</c:v>
                </c:pt>
                <c:pt idx="32">
                  <c:v>80.076999999999998</c:v>
                </c:pt>
                <c:pt idx="33">
                  <c:v>80.076999999999998</c:v>
                </c:pt>
                <c:pt idx="34">
                  <c:v>80.076999999999998</c:v>
                </c:pt>
                <c:pt idx="35">
                  <c:v>80.076999999999998</c:v>
                </c:pt>
                <c:pt idx="36">
                  <c:v>80.076999999999998</c:v>
                </c:pt>
                <c:pt idx="37">
                  <c:v>80.076999999999998</c:v>
                </c:pt>
                <c:pt idx="38">
                  <c:v>80.076999999999998</c:v>
                </c:pt>
                <c:pt idx="39">
                  <c:v>80.076999999999998</c:v>
                </c:pt>
                <c:pt idx="40">
                  <c:v>79.022999999999996</c:v>
                </c:pt>
                <c:pt idx="41">
                  <c:v>79.022999999999996</c:v>
                </c:pt>
                <c:pt idx="42">
                  <c:v>79.022999999999996</c:v>
                </c:pt>
                <c:pt idx="43">
                  <c:v>77.968999999999994</c:v>
                </c:pt>
                <c:pt idx="44">
                  <c:v>77.968999999999994</c:v>
                </c:pt>
                <c:pt idx="45">
                  <c:v>77.968999999999994</c:v>
                </c:pt>
                <c:pt idx="46">
                  <c:v>77.968999999999994</c:v>
                </c:pt>
                <c:pt idx="47">
                  <c:v>77.968999999999994</c:v>
                </c:pt>
                <c:pt idx="48">
                  <c:v>77.968999999999994</c:v>
                </c:pt>
                <c:pt idx="49">
                  <c:v>75.846999999999994</c:v>
                </c:pt>
                <c:pt idx="50">
                  <c:v>74.778999999999996</c:v>
                </c:pt>
                <c:pt idx="51">
                  <c:v>73.710999999999999</c:v>
                </c:pt>
                <c:pt idx="52">
                  <c:v>71.543000000000006</c:v>
                </c:pt>
                <c:pt idx="53">
                  <c:v>71.543000000000006</c:v>
                </c:pt>
                <c:pt idx="54">
                  <c:v>69.341999999999999</c:v>
                </c:pt>
                <c:pt idx="55">
                  <c:v>69.341999999999999</c:v>
                </c:pt>
                <c:pt idx="56">
                  <c:v>63.692999999999998</c:v>
                </c:pt>
                <c:pt idx="57">
                  <c:v>63.692999999999998</c:v>
                </c:pt>
                <c:pt idx="58">
                  <c:v>62.534999999999997</c:v>
                </c:pt>
                <c:pt idx="59">
                  <c:v>61.377000000000002</c:v>
                </c:pt>
                <c:pt idx="60">
                  <c:v>56.744</c:v>
                </c:pt>
                <c:pt idx="61">
                  <c:v>54.38</c:v>
                </c:pt>
                <c:pt idx="62">
                  <c:v>54.38</c:v>
                </c:pt>
                <c:pt idx="63">
                  <c:v>50.755000000000003</c:v>
                </c:pt>
                <c:pt idx="64">
                  <c:v>50.755000000000003</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-15 cm - &lt;-5 cm (N=678)</c:v>
                </c:pt>
              </c:strCache>
            </c:strRef>
          </c:tx>
          <c:spPr>
            <a:ln w="41275">
              <a:solidFill>
                <a:srgbClr val="0070C0"/>
              </a:solidFill>
              <a:prstDash val="solid"/>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Sheet1!$C$2:$C$66</c:f>
              <c:numCache>
                <c:formatCode>General</c:formatCode>
                <c:ptCount val="65"/>
                <c:pt idx="0">
                  <c:v>100</c:v>
                </c:pt>
                <c:pt idx="1">
                  <c:v>97.492999999999995</c:v>
                </c:pt>
                <c:pt idx="2">
                  <c:v>96.165000000000006</c:v>
                </c:pt>
                <c:pt idx="3">
                  <c:v>95.722999999999999</c:v>
                </c:pt>
                <c:pt idx="4">
                  <c:v>94.394999999999996</c:v>
                </c:pt>
                <c:pt idx="5">
                  <c:v>93.212999999999994</c:v>
                </c:pt>
                <c:pt idx="6">
                  <c:v>93.064999999999998</c:v>
                </c:pt>
                <c:pt idx="7">
                  <c:v>92.77</c:v>
                </c:pt>
                <c:pt idx="8">
                  <c:v>92.77</c:v>
                </c:pt>
                <c:pt idx="9">
                  <c:v>92.03</c:v>
                </c:pt>
                <c:pt idx="10">
                  <c:v>91.585999999999999</c:v>
                </c:pt>
                <c:pt idx="11">
                  <c:v>90.994</c:v>
                </c:pt>
                <c:pt idx="12">
                  <c:v>90.55</c:v>
                </c:pt>
                <c:pt idx="13">
                  <c:v>90.402000000000001</c:v>
                </c:pt>
                <c:pt idx="14">
                  <c:v>90.402000000000001</c:v>
                </c:pt>
                <c:pt idx="15">
                  <c:v>89.957999999999998</c:v>
                </c:pt>
                <c:pt idx="16">
                  <c:v>89.070999999999998</c:v>
                </c:pt>
                <c:pt idx="17">
                  <c:v>88.923000000000002</c:v>
                </c:pt>
                <c:pt idx="18">
                  <c:v>88.478999999999999</c:v>
                </c:pt>
                <c:pt idx="19">
                  <c:v>88.183000000000007</c:v>
                </c:pt>
                <c:pt idx="20">
                  <c:v>88.034999999999997</c:v>
                </c:pt>
                <c:pt idx="21">
                  <c:v>88.034999999999997</c:v>
                </c:pt>
                <c:pt idx="22">
                  <c:v>86.997</c:v>
                </c:pt>
                <c:pt idx="23">
                  <c:v>86.403000000000006</c:v>
                </c:pt>
                <c:pt idx="24">
                  <c:v>86.106999999999999</c:v>
                </c:pt>
                <c:pt idx="25">
                  <c:v>85.661000000000001</c:v>
                </c:pt>
                <c:pt idx="26">
                  <c:v>85.661000000000001</c:v>
                </c:pt>
                <c:pt idx="27">
                  <c:v>85.661000000000001</c:v>
                </c:pt>
                <c:pt idx="28">
                  <c:v>85.364000000000004</c:v>
                </c:pt>
                <c:pt idx="29">
                  <c:v>85.066999999999993</c:v>
                </c:pt>
                <c:pt idx="30">
                  <c:v>85.066999999999993</c:v>
                </c:pt>
                <c:pt idx="31">
                  <c:v>85.066999999999993</c:v>
                </c:pt>
                <c:pt idx="32">
                  <c:v>84.918999999999997</c:v>
                </c:pt>
                <c:pt idx="33">
                  <c:v>84.77</c:v>
                </c:pt>
                <c:pt idx="34">
                  <c:v>84.77</c:v>
                </c:pt>
                <c:pt idx="35">
                  <c:v>84.77</c:v>
                </c:pt>
                <c:pt idx="36">
                  <c:v>84.472999999999999</c:v>
                </c:pt>
                <c:pt idx="37">
                  <c:v>84.325000000000003</c:v>
                </c:pt>
                <c:pt idx="38">
                  <c:v>84.177000000000007</c:v>
                </c:pt>
                <c:pt idx="39">
                  <c:v>84.028000000000006</c:v>
                </c:pt>
                <c:pt idx="40">
                  <c:v>83.730999999999995</c:v>
                </c:pt>
                <c:pt idx="41">
                  <c:v>83.730999999999995</c:v>
                </c:pt>
                <c:pt idx="42">
                  <c:v>83.730999999999995</c:v>
                </c:pt>
                <c:pt idx="43">
                  <c:v>83.433999999999997</c:v>
                </c:pt>
                <c:pt idx="44">
                  <c:v>83.284999999999997</c:v>
                </c:pt>
                <c:pt idx="45">
                  <c:v>83.284999999999997</c:v>
                </c:pt>
                <c:pt idx="46">
                  <c:v>83.284999999999997</c:v>
                </c:pt>
                <c:pt idx="47">
                  <c:v>83.135999999999996</c:v>
                </c:pt>
                <c:pt idx="48">
                  <c:v>82.837999999999994</c:v>
                </c:pt>
                <c:pt idx="49">
                  <c:v>80.59</c:v>
                </c:pt>
                <c:pt idx="50">
                  <c:v>78.635000000000005</c:v>
                </c:pt>
                <c:pt idx="51">
                  <c:v>76.680000000000007</c:v>
                </c:pt>
                <c:pt idx="52">
                  <c:v>75.025999999999996</c:v>
                </c:pt>
                <c:pt idx="53">
                  <c:v>74.113</c:v>
                </c:pt>
                <c:pt idx="54">
                  <c:v>72.274000000000001</c:v>
                </c:pt>
                <c:pt idx="55">
                  <c:v>70.572000000000003</c:v>
                </c:pt>
                <c:pt idx="56">
                  <c:v>69.64</c:v>
                </c:pt>
                <c:pt idx="57">
                  <c:v>68.385000000000005</c:v>
                </c:pt>
                <c:pt idx="58">
                  <c:v>66.48</c:v>
                </c:pt>
                <c:pt idx="59">
                  <c:v>65.680000000000007</c:v>
                </c:pt>
                <c:pt idx="60">
                  <c:v>64.388000000000005</c:v>
                </c:pt>
                <c:pt idx="61">
                  <c:v>63.247</c:v>
                </c:pt>
                <c:pt idx="62">
                  <c:v>62.091000000000001</c:v>
                </c:pt>
                <c:pt idx="63">
                  <c:v>61.258000000000003</c:v>
                </c:pt>
                <c:pt idx="64">
                  <c:v>60.744999999999997</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-5 cm - 5 cm (N=2,182)</c:v>
                </c:pt>
              </c:strCache>
            </c:strRef>
          </c:tx>
          <c:spPr>
            <a:ln w="41275">
              <a:solidFill>
                <a:srgbClr val="00B0F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Sheet1!$D$2:$D$66</c:f>
              <c:numCache>
                <c:formatCode>General</c:formatCode>
                <c:ptCount val="65"/>
                <c:pt idx="0">
                  <c:v>100</c:v>
                </c:pt>
                <c:pt idx="1">
                  <c:v>98.165999999999997</c:v>
                </c:pt>
                <c:pt idx="2">
                  <c:v>97.203000000000003</c:v>
                </c:pt>
                <c:pt idx="3">
                  <c:v>96.652000000000001</c:v>
                </c:pt>
                <c:pt idx="4">
                  <c:v>95.825000000000003</c:v>
                </c:pt>
                <c:pt idx="5">
                  <c:v>95.274000000000001</c:v>
                </c:pt>
                <c:pt idx="6">
                  <c:v>94.998000000000005</c:v>
                </c:pt>
                <c:pt idx="7">
                  <c:v>94.629000000000005</c:v>
                </c:pt>
                <c:pt idx="8">
                  <c:v>94.352000000000004</c:v>
                </c:pt>
                <c:pt idx="9">
                  <c:v>94.168000000000006</c:v>
                </c:pt>
                <c:pt idx="10">
                  <c:v>93.983000000000004</c:v>
                </c:pt>
                <c:pt idx="11">
                  <c:v>93.382999999999996</c:v>
                </c:pt>
                <c:pt idx="12">
                  <c:v>93.105999999999995</c:v>
                </c:pt>
                <c:pt idx="13">
                  <c:v>92.875</c:v>
                </c:pt>
                <c:pt idx="14">
                  <c:v>92.644000000000005</c:v>
                </c:pt>
                <c:pt idx="15">
                  <c:v>92.459000000000003</c:v>
                </c:pt>
                <c:pt idx="16">
                  <c:v>92.32</c:v>
                </c:pt>
                <c:pt idx="17">
                  <c:v>92.135000000000005</c:v>
                </c:pt>
                <c:pt idx="18">
                  <c:v>91.995999999999995</c:v>
                </c:pt>
                <c:pt idx="19">
                  <c:v>91.856999999999999</c:v>
                </c:pt>
                <c:pt idx="20">
                  <c:v>91.671000000000006</c:v>
                </c:pt>
                <c:pt idx="21">
                  <c:v>91.625</c:v>
                </c:pt>
                <c:pt idx="22">
                  <c:v>91.206999999999994</c:v>
                </c:pt>
                <c:pt idx="23">
                  <c:v>91.067999999999998</c:v>
                </c:pt>
                <c:pt idx="24">
                  <c:v>90.929000000000002</c:v>
                </c:pt>
                <c:pt idx="25">
                  <c:v>90.744</c:v>
                </c:pt>
                <c:pt idx="26">
                  <c:v>90.465000000000003</c:v>
                </c:pt>
                <c:pt idx="27">
                  <c:v>90.278999999999996</c:v>
                </c:pt>
                <c:pt idx="28">
                  <c:v>90.093000000000004</c:v>
                </c:pt>
                <c:pt idx="29">
                  <c:v>90.046999999999997</c:v>
                </c:pt>
                <c:pt idx="30">
                  <c:v>89.906999999999996</c:v>
                </c:pt>
                <c:pt idx="31">
                  <c:v>89.86</c:v>
                </c:pt>
                <c:pt idx="32">
                  <c:v>89.86</c:v>
                </c:pt>
                <c:pt idx="33">
                  <c:v>89.628</c:v>
                </c:pt>
                <c:pt idx="34">
                  <c:v>89.441999999999993</c:v>
                </c:pt>
                <c:pt idx="35">
                  <c:v>89.254999999999995</c:v>
                </c:pt>
                <c:pt idx="36">
                  <c:v>89.116</c:v>
                </c:pt>
                <c:pt idx="37">
                  <c:v>88.882999999999996</c:v>
                </c:pt>
                <c:pt idx="38">
                  <c:v>88.744</c:v>
                </c:pt>
                <c:pt idx="39">
                  <c:v>88.603999999999999</c:v>
                </c:pt>
                <c:pt idx="40">
                  <c:v>88.603999999999999</c:v>
                </c:pt>
                <c:pt idx="41">
                  <c:v>88.185000000000002</c:v>
                </c:pt>
                <c:pt idx="42">
                  <c:v>88.091999999999999</c:v>
                </c:pt>
                <c:pt idx="43">
                  <c:v>87.766000000000005</c:v>
                </c:pt>
                <c:pt idx="44">
                  <c:v>87.626999999999995</c:v>
                </c:pt>
                <c:pt idx="45">
                  <c:v>87.486999999999995</c:v>
                </c:pt>
                <c:pt idx="46">
                  <c:v>87.3</c:v>
                </c:pt>
                <c:pt idx="47">
                  <c:v>87.254000000000005</c:v>
                </c:pt>
                <c:pt idx="48">
                  <c:v>86.972999999999999</c:v>
                </c:pt>
                <c:pt idx="49">
                  <c:v>85.37</c:v>
                </c:pt>
                <c:pt idx="50">
                  <c:v>83.522000000000006</c:v>
                </c:pt>
                <c:pt idx="51">
                  <c:v>81.856999999999999</c:v>
                </c:pt>
                <c:pt idx="52">
                  <c:v>80.707999999999998</c:v>
                </c:pt>
                <c:pt idx="53">
                  <c:v>78.826999999999998</c:v>
                </c:pt>
                <c:pt idx="54">
                  <c:v>77.468999999999994</c:v>
                </c:pt>
                <c:pt idx="55">
                  <c:v>75.619</c:v>
                </c:pt>
                <c:pt idx="56">
                  <c:v>74.346000000000004</c:v>
                </c:pt>
                <c:pt idx="57">
                  <c:v>72.915999999999997</c:v>
                </c:pt>
                <c:pt idx="58">
                  <c:v>71.775999999999996</c:v>
                </c:pt>
                <c:pt idx="59">
                  <c:v>70.83</c:v>
                </c:pt>
                <c:pt idx="60">
                  <c:v>69.974999999999994</c:v>
                </c:pt>
                <c:pt idx="61">
                  <c:v>68.852000000000004</c:v>
                </c:pt>
                <c:pt idx="62">
                  <c:v>67.823999999999998</c:v>
                </c:pt>
                <c:pt idx="63">
                  <c:v>66.992999999999995</c:v>
                </c:pt>
                <c:pt idx="64">
                  <c:v>65.403000000000006</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&gt;5 cm - 15 cm (N=1,658)</c:v>
                </c:pt>
              </c:strCache>
            </c:strRef>
          </c:tx>
          <c:spPr>
            <a:ln w="41275">
              <a:solidFill>
                <a:srgbClr val="009900"/>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Sheet1!$E$2:$E$66</c:f>
              <c:numCache>
                <c:formatCode>General</c:formatCode>
                <c:ptCount val="65"/>
                <c:pt idx="0">
                  <c:v>100</c:v>
                </c:pt>
                <c:pt idx="1">
                  <c:v>98.311000000000007</c:v>
                </c:pt>
                <c:pt idx="2">
                  <c:v>97.525999999999996</c:v>
                </c:pt>
                <c:pt idx="3">
                  <c:v>96.74</c:v>
                </c:pt>
                <c:pt idx="4">
                  <c:v>96.013999999999996</c:v>
                </c:pt>
                <c:pt idx="5">
                  <c:v>95.409000000000006</c:v>
                </c:pt>
                <c:pt idx="6">
                  <c:v>95.167000000000002</c:v>
                </c:pt>
                <c:pt idx="7">
                  <c:v>94.864000000000004</c:v>
                </c:pt>
                <c:pt idx="8">
                  <c:v>94.44</c:v>
                </c:pt>
                <c:pt idx="9">
                  <c:v>93.834000000000003</c:v>
                </c:pt>
                <c:pt idx="10">
                  <c:v>93.712999999999994</c:v>
                </c:pt>
                <c:pt idx="11">
                  <c:v>93.471000000000004</c:v>
                </c:pt>
                <c:pt idx="12">
                  <c:v>93.168000000000006</c:v>
                </c:pt>
                <c:pt idx="13">
                  <c:v>93.106999999999999</c:v>
                </c:pt>
                <c:pt idx="14">
                  <c:v>93.106999999999999</c:v>
                </c:pt>
                <c:pt idx="15">
                  <c:v>92.864000000000004</c:v>
                </c:pt>
                <c:pt idx="16">
                  <c:v>92.620999999999995</c:v>
                </c:pt>
                <c:pt idx="17">
                  <c:v>92.378</c:v>
                </c:pt>
                <c:pt idx="18">
                  <c:v>92.317999999999998</c:v>
                </c:pt>
                <c:pt idx="19">
                  <c:v>92.195999999999998</c:v>
                </c:pt>
                <c:pt idx="20">
                  <c:v>92.075000000000003</c:v>
                </c:pt>
                <c:pt idx="21">
                  <c:v>91.831999999999994</c:v>
                </c:pt>
                <c:pt idx="22">
                  <c:v>91.649000000000001</c:v>
                </c:pt>
                <c:pt idx="23">
                  <c:v>91.588999999999999</c:v>
                </c:pt>
                <c:pt idx="24">
                  <c:v>91.346000000000004</c:v>
                </c:pt>
                <c:pt idx="25">
                  <c:v>91.102000000000004</c:v>
                </c:pt>
                <c:pt idx="26">
                  <c:v>90.980999999999995</c:v>
                </c:pt>
                <c:pt idx="27">
                  <c:v>90.677000000000007</c:v>
                </c:pt>
                <c:pt idx="28">
                  <c:v>90.494</c:v>
                </c:pt>
                <c:pt idx="29">
                  <c:v>90.373000000000005</c:v>
                </c:pt>
                <c:pt idx="30">
                  <c:v>90.19</c:v>
                </c:pt>
                <c:pt idx="31">
                  <c:v>90.129000000000005</c:v>
                </c:pt>
                <c:pt idx="32">
                  <c:v>89.885999999999996</c:v>
                </c:pt>
                <c:pt idx="33">
                  <c:v>89.581000000000003</c:v>
                </c:pt>
                <c:pt idx="34">
                  <c:v>89.399000000000001</c:v>
                </c:pt>
                <c:pt idx="35">
                  <c:v>89.093999999999994</c:v>
                </c:pt>
                <c:pt idx="36">
                  <c:v>88.911000000000001</c:v>
                </c:pt>
                <c:pt idx="37">
                  <c:v>88.668000000000006</c:v>
                </c:pt>
                <c:pt idx="38">
                  <c:v>88.606999999999999</c:v>
                </c:pt>
                <c:pt idx="39">
                  <c:v>88.363</c:v>
                </c:pt>
                <c:pt idx="40">
                  <c:v>88.058000000000007</c:v>
                </c:pt>
                <c:pt idx="41">
                  <c:v>87.876000000000005</c:v>
                </c:pt>
                <c:pt idx="42">
                  <c:v>87.814999999999998</c:v>
                </c:pt>
                <c:pt idx="43">
                  <c:v>87.692999999999998</c:v>
                </c:pt>
                <c:pt idx="44">
                  <c:v>87.632000000000005</c:v>
                </c:pt>
                <c:pt idx="45">
                  <c:v>87.51</c:v>
                </c:pt>
                <c:pt idx="46">
                  <c:v>87.325999999999993</c:v>
                </c:pt>
                <c:pt idx="47">
                  <c:v>87.203999999999994</c:v>
                </c:pt>
                <c:pt idx="48">
                  <c:v>87.143000000000001</c:v>
                </c:pt>
                <c:pt idx="49">
                  <c:v>85.55</c:v>
                </c:pt>
                <c:pt idx="50">
                  <c:v>83.394000000000005</c:v>
                </c:pt>
                <c:pt idx="51">
                  <c:v>81.664000000000001</c:v>
                </c:pt>
                <c:pt idx="52">
                  <c:v>80.114999999999995</c:v>
                </c:pt>
                <c:pt idx="53">
                  <c:v>78.807000000000002</c:v>
                </c:pt>
                <c:pt idx="54">
                  <c:v>76.733999999999995</c:v>
                </c:pt>
                <c:pt idx="55">
                  <c:v>75.090999999999994</c:v>
                </c:pt>
                <c:pt idx="56">
                  <c:v>73.623999999999995</c:v>
                </c:pt>
                <c:pt idx="57">
                  <c:v>71.948999999999998</c:v>
                </c:pt>
                <c:pt idx="58">
                  <c:v>70.587999999999994</c:v>
                </c:pt>
                <c:pt idx="59">
                  <c:v>68.959000000000003</c:v>
                </c:pt>
                <c:pt idx="60">
                  <c:v>68.105999999999995</c:v>
                </c:pt>
                <c:pt idx="61">
                  <c:v>67.105999999999995</c:v>
                </c:pt>
                <c:pt idx="62">
                  <c:v>66.233000000000004</c:v>
                </c:pt>
                <c:pt idx="63">
                  <c:v>65.147999999999996</c:v>
                </c:pt>
                <c:pt idx="64">
                  <c:v>63.97</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&gt;15 cm (N=455)</c:v>
                </c:pt>
              </c:strCache>
            </c:strRef>
          </c:tx>
          <c:spPr>
            <a:ln w="41275">
              <a:solidFill>
                <a:schemeClr val="accent5">
                  <a:lumMod val="25000"/>
                </a:schemeClr>
              </a:solidFill>
            </a:ln>
          </c:spPr>
          <c:marker>
            <c:symbol val="none"/>
          </c:marker>
          <c:xVal>
            <c:numRef>
              <c:f>Sheet1!$A$2:$A$66</c:f>
              <c:numCache>
                <c:formatCode>General</c:formatCode>
                <c:ptCount val="6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1.25</c:v>
                </c:pt>
                <c:pt idx="50">
                  <c:v>1.5</c:v>
                </c:pt>
                <c:pt idx="51">
                  <c:v>1.75</c:v>
                </c:pt>
                <c:pt idx="52">
                  <c:v>2</c:v>
                </c:pt>
                <c:pt idx="53">
                  <c:v>2.25</c:v>
                </c:pt>
                <c:pt idx="54">
                  <c:v>2.5</c:v>
                </c:pt>
                <c:pt idx="55">
                  <c:v>2.75</c:v>
                </c:pt>
                <c:pt idx="56">
                  <c:v>3</c:v>
                </c:pt>
                <c:pt idx="57">
                  <c:v>3.25</c:v>
                </c:pt>
                <c:pt idx="58">
                  <c:v>3.5</c:v>
                </c:pt>
                <c:pt idx="59">
                  <c:v>3.75</c:v>
                </c:pt>
                <c:pt idx="60">
                  <c:v>4</c:v>
                </c:pt>
                <c:pt idx="61">
                  <c:v>4.25</c:v>
                </c:pt>
                <c:pt idx="62">
                  <c:v>4.5</c:v>
                </c:pt>
                <c:pt idx="63">
                  <c:v>4.75</c:v>
                </c:pt>
                <c:pt idx="64">
                  <c:v>5</c:v>
                </c:pt>
              </c:numCache>
            </c:numRef>
          </c:xVal>
          <c:yVal>
            <c:numRef>
              <c:f>Sheet1!$F$2:$F$66</c:f>
              <c:numCache>
                <c:formatCode>General</c:formatCode>
                <c:ptCount val="65"/>
                <c:pt idx="0">
                  <c:v>100</c:v>
                </c:pt>
                <c:pt idx="1">
                  <c:v>97.36</c:v>
                </c:pt>
                <c:pt idx="2">
                  <c:v>96.92</c:v>
                </c:pt>
                <c:pt idx="3">
                  <c:v>96.478999999999999</c:v>
                </c:pt>
                <c:pt idx="4">
                  <c:v>96.039000000000001</c:v>
                </c:pt>
                <c:pt idx="5">
                  <c:v>95.817999999999998</c:v>
                </c:pt>
                <c:pt idx="6">
                  <c:v>94.936999999999998</c:v>
                </c:pt>
                <c:pt idx="7">
                  <c:v>93.835999999999999</c:v>
                </c:pt>
                <c:pt idx="8">
                  <c:v>93.616</c:v>
                </c:pt>
                <c:pt idx="9">
                  <c:v>93.616</c:v>
                </c:pt>
                <c:pt idx="10">
                  <c:v>93.616</c:v>
                </c:pt>
                <c:pt idx="11">
                  <c:v>93.394000000000005</c:v>
                </c:pt>
                <c:pt idx="12">
                  <c:v>93.173000000000002</c:v>
                </c:pt>
                <c:pt idx="13">
                  <c:v>93.173000000000002</c:v>
                </c:pt>
                <c:pt idx="14">
                  <c:v>92.509</c:v>
                </c:pt>
                <c:pt idx="15">
                  <c:v>92.509</c:v>
                </c:pt>
                <c:pt idx="16">
                  <c:v>92.509</c:v>
                </c:pt>
                <c:pt idx="17">
                  <c:v>91.844999999999999</c:v>
                </c:pt>
                <c:pt idx="18">
                  <c:v>90.738</c:v>
                </c:pt>
                <c:pt idx="19">
                  <c:v>90.738</c:v>
                </c:pt>
                <c:pt idx="20">
                  <c:v>90.516999999999996</c:v>
                </c:pt>
                <c:pt idx="21">
                  <c:v>90.296000000000006</c:v>
                </c:pt>
                <c:pt idx="22">
                  <c:v>89.632000000000005</c:v>
                </c:pt>
                <c:pt idx="23">
                  <c:v>89.632000000000005</c:v>
                </c:pt>
                <c:pt idx="24">
                  <c:v>89.632000000000005</c:v>
                </c:pt>
                <c:pt idx="25">
                  <c:v>89.411000000000001</c:v>
                </c:pt>
                <c:pt idx="26">
                  <c:v>88.525000000000006</c:v>
                </c:pt>
                <c:pt idx="27">
                  <c:v>88.525000000000006</c:v>
                </c:pt>
                <c:pt idx="28">
                  <c:v>88.304000000000002</c:v>
                </c:pt>
                <c:pt idx="29">
                  <c:v>88.082999999999998</c:v>
                </c:pt>
                <c:pt idx="30">
                  <c:v>88.082999999999998</c:v>
                </c:pt>
                <c:pt idx="31">
                  <c:v>87.64</c:v>
                </c:pt>
                <c:pt idx="32">
                  <c:v>87.418999999999997</c:v>
                </c:pt>
                <c:pt idx="33">
                  <c:v>86.975999999999999</c:v>
                </c:pt>
                <c:pt idx="34">
                  <c:v>86.975999999999999</c:v>
                </c:pt>
                <c:pt idx="35">
                  <c:v>86.754999999999995</c:v>
                </c:pt>
                <c:pt idx="36">
                  <c:v>86.754999999999995</c:v>
                </c:pt>
                <c:pt idx="37">
                  <c:v>86.754999999999995</c:v>
                </c:pt>
                <c:pt idx="38">
                  <c:v>86.534000000000006</c:v>
                </c:pt>
                <c:pt idx="39">
                  <c:v>86.534000000000006</c:v>
                </c:pt>
                <c:pt idx="40">
                  <c:v>86.534000000000006</c:v>
                </c:pt>
                <c:pt idx="41">
                  <c:v>85.87</c:v>
                </c:pt>
                <c:pt idx="42">
                  <c:v>85.87</c:v>
                </c:pt>
                <c:pt idx="43">
                  <c:v>85.427000000000007</c:v>
                </c:pt>
                <c:pt idx="44">
                  <c:v>85.206000000000003</c:v>
                </c:pt>
                <c:pt idx="45">
                  <c:v>84.983999999999995</c:v>
                </c:pt>
                <c:pt idx="46">
                  <c:v>84.763000000000005</c:v>
                </c:pt>
                <c:pt idx="47">
                  <c:v>84.763000000000005</c:v>
                </c:pt>
                <c:pt idx="48">
                  <c:v>84.763000000000005</c:v>
                </c:pt>
                <c:pt idx="49">
                  <c:v>82.76</c:v>
                </c:pt>
                <c:pt idx="50">
                  <c:v>80.971000000000004</c:v>
                </c:pt>
                <c:pt idx="51">
                  <c:v>78.046999999999997</c:v>
                </c:pt>
                <c:pt idx="52">
                  <c:v>76.015000000000001</c:v>
                </c:pt>
                <c:pt idx="53">
                  <c:v>74.194999999999993</c:v>
                </c:pt>
                <c:pt idx="54">
                  <c:v>72.369</c:v>
                </c:pt>
                <c:pt idx="55">
                  <c:v>71.682000000000002</c:v>
                </c:pt>
                <c:pt idx="56">
                  <c:v>70.308000000000007</c:v>
                </c:pt>
                <c:pt idx="57">
                  <c:v>69.620999999999995</c:v>
                </c:pt>
                <c:pt idx="58">
                  <c:v>68.700999999999993</c:v>
                </c:pt>
                <c:pt idx="59">
                  <c:v>67.313000000000002</c:v>
                </c:pt>
                <c:pt idx="60">
                  <c:v>64.98</c:v>
                </c:pt>
                <c:pt idx="61">
                  <c:v>63.56</c:v>
                </c:pt>
                <c:pt idx="62">
                  <c:v>63.084000000000003</c:v>
                </c:pt>
                <c:pt idx="63">
                  <c:v>62.366999999999997</c:v>
                </c:pt>
                <c:pt idx="64">
                  <c:v>61.875999999999998</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b"/>
      <c:layout>
        <c:manualLayout>
          <c:xMode val="edge"/>
          <c:yMode val="edge"/>
          <c:x val="0.12388021540410897"/>
          <c:y val="0.68697030158152228"/>
          <c:w val="0.79876429111615288"/>
          <c:h val="0.1541711189236632"/>
        </c:manualLayout>
      </c:layout>
      <c:overlay val="1"/>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0.17699</cdr:x>
      <cdr:y>0.92063</cdr:y>
    </cdr:from>
    <cdr:to>
      <cdr:x>0.30088</cdr:x>
      <cdr:y>0.9862</cdr:y>
    </cdr:to>
    <cdr:sp macro="" textlink="">
      <cdr:nvSpPr>
        <cdr:cNvPr id="2" name="TextBox 1"/>
        <cdr:cNvSpPr txBox="1"/>
      </cdr:nvSpPr>
      <cdr:spPr>
        <a:xfrm xmlns:a="http://schemas.openxmlformats.org/drawingml/2006/main">
          <a:off x="1524000" y="4419600"/>
          <a:ext cx="1066767" cy="31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bg2"/>
              </a:solidFill>
            </a:rPr>
            <a:t>A1ATD</a:t>
          </a:r>
          <a:endParaRPr lang="en-US" sz="1500" b="1" dirty="0">
            <a:solidFill>
              <a:schemeClr val="bg2"/>
            </a:solidFill>
          </a:endParaRPr>
        </a:p>
      </cdr:txBody>
    </cdr:sp>
  </cdr:relSizeAnchor>
  <cdr:relSizeAnchor xmlns:cdr="http://schemas.openxmlformats.org/drawingml/2006/chartDrawing">
    <cdr:from>
      <cdr:x>0.38053</cdr:x>
      <cdr:y>0.92063</cdr:y>
    </cdr:from>
    <cdr:to>
      <cdr:x>0.50442</cdr:x>
      <cdr:y>0.9862</cdr:y>
    </cdr:to>
    <cdr:sp macro="" textlink="">
      <cdr:nvSpPr>
        <cdr:cNvPr id="3" name="TextBox 1"/>
        <cdr:cNvSpPr txBox="1"/>
      </cdr:nvSpPr>
      <cdr:spPr>
        <a:xfrm xmlns:a="http://schemas.openxmlformats.org/drawingml/2006/main">
          <a:off x="32766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COPD</a:t>
          </a:r>
          <a:endParaRPr lang="en-US" sz="1500" b="1" dirty="0">
            <a:solidFill>
              <a:schemeClr val="bg2"/>
            </a:solidFill>
          </a:endParaRPr>
        </a:p>
      </cdr:txBody>
    </cdr:sp>
  </cdr:relSizeAnchor>
  <cdr:relSizeAnchor xmlns:cdr="http://schemas.openxmlformats.org/drawingml/2006/chartDrawing">
    <cdr:from>
      <cdr:x>0.61062</cdr:x>
      <cdr:y>0.92063</cdr:y>
    </cdr:from>
    <cdr:to>
      <cdr:x>0.73451</cdr:x>
      <cdr:y>0.9862</cdr:y>
    </cdr:to>
    <cdr:sp macro="" textlink="">
      <cdr:nvSpPr>
        <cdr:cNvPr id="4" name="TextBox 1"/>
        <cdr:cNvSpPr txBox="1"/>
      </cdr:nvSpPr>
      <cdr:spPr>
        <a:xfrm xmlns:a="http://schemas.openxmlformats.org/drawingml/2006/main">
          <a:off x="52578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IIP</a:t>
          </a:r>
          <a:endParaRPr lang="en-US" sz="1500" b="1" dirty="0">
            <a:solidFill>
              <a:schemeClr val="bg2"/>
            </a:solidFill>
          </a:endParaRPr>
        </a:p>
      </cdr:txBody>
    </cdr:sp>
  </cdr:relSizeAnchor>
  <cdr:relSizeAnchor xmlns:cdr="http://schemas.openxmlformats.org/drawingml/2006/chartDrawing">
    <cdr:from>
      <cdr:x>0.82301</cdr:x>
      <cdr:y>0.92063</cdr:y>
    </cdr:from>
    <cdr:to>
      <cdr:x>0.9646</cdr:x>
      <cdr:y>0.9862</cdr:y>
    </cdr:to>
    <cdr:sp macro="" textlink="">
      <cdr:nvSpPr>
        <cdr:cNvPr id="5" name="TextBox 1"/>
        <cdr:cNvSpPr txBox="1"/>
      </cdr:nvSpPr>
      <cdr:spPr>
        <a:xfrm xmlns:a="http://schemas.openxmlformats.org/drawingml/2006/main">
          <a:off x="7086600" y="4630032"/>
          <a:ext cx="1219185" cy="3297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ILD-non IIP</a:t>
          </a:r>
          <a:endParaRPr lang="en-US" sz="1500" b="1" dirty="0">
            <a:solidFill>
              <a:schemeClr val="bg2"/>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dirty="0" smtClean="0">
              <a:solidFill>
                <a:schemeClr val="bg2"/>
              </a:solidFill>
            </a:rPr>
            <a:t>% of recipients</a:t>
          </a:r>
        </a:p>
        <a:p xmlns:a="http://schemas.openxmlformats.org/drawingml/2006/main">
          <a:endParaRPr lang="en-US" sz="1700" b="1" dirty="0">
            <a:solidFill>
              <a:schemeClr val="bg2"/>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0.06141</cdr:x>
      <cdr:y>0.92494</cdr:y>
    </cdr:from>
    <cdr:to>
      <cdr:x>0.2614</cdr:x>
      <cdr:y>0.99045</cdr:y>
    </cdr:to>
    <cdr:sp macro="" textlink="">
      <cdr:nvSpPr>
        <cdr:cNvPr id="6" name="TextBox 1"/>
        <cdr:cNvSpPr txBox="1"/>
      </cdr:nvSpPr>
      <cdr:spPr>
        <a:xfrm xmlns:a="http://schemas.openxmlformats.org/drawingml/2006/main">
          <a:off x="542783" y="4245300"/>
          <a:ext cx="1767752" cy="30068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smtClean="0">
              <a:solidFill>
                <a:srgbClr val="0070C0"/>
              </a:solidFill>
            </a:rPr>
            <a:t>Female-to-Female</a:t>
          </a:r>
          <a:endParaRPr lang="en-US" sz="1600" b="1" dirty="0">
            <a:solidFill>
              <a:srgbClr val="0070C0"/>
            </a:solidFill>
          </a:endParaRPr>
        </a:p>
      </cdr:txBody>
    </cdr:sp>
  </cdr:relSizeAnchor>
  <cdr:relSizeAnchor xmlns:cdr="http://schemas.openxmlformats.org/drawingml/2006/chartDrawing">
    <cdr:from>
      <cdr:x>0.30602</cdr:x>
      <cdr:y>0.9297</cdr:y>
    </cdr:from>
    <cdr:to>
      <cdr:x>0.50601</cdr:x>
      <cdr:y>0.99522</cdr:y>
    </cdr:to>
    <cdr:sp macro="" textlink="">
      <cdr:nvSpPr>
        <cdr:cNvPr id="7" name="TextBox 1"/>
        <cdr:cNvSpPr txBox="1"/>
      </cdr:nvSpPr>
      <cdr:spPr>
        <a:xfrm xmlns:a="http://schemas.openxmlformats.org/drawingml/2006/main">
          <a:off x="2704961" y="4267181"/>
          <a:ext cx="1767752" cy="30072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smtClean="0">
              <a:solidFill>
                <a:srgbClr val="0070C0"/>
              </a:solidFill>
            </a:rPr>
            <a:t>Female-to-Male</a:t>
          </a:r>
          <a:endParaRPr lang="en-US" sz="1400" b="1" dirty="0">
            <a:solidFill>
              <a:srgbClr val="0070C0"/>
            </a:solidFill>
          </a:endParaRPr>
        </a:p>
      </cdr:txBody>
    </cdr:sp>
  </cdr:relSizeAnchor>
  <cdr:relSizeAnchor xmlns:cdr="http://schemas.openxmlformats.org/drawingml/2006/chartDrawing">
    <cdr:from>
      <cdr:x>0.56329</cdr:x>
      <cdr:y>0.93353</cdr:y>
    </cdr:from>
    <cdr:to>
      <cdr:x>0.76328</cdr:x>
      <cdr:y>0.99904</cdr:y>
    </cdr:to>
    <cdr:sp macro="" textlink="">
      <cdr:nvSpPr>
        <cdr:cNvPr id="8" name="TextBox 1"/>
        <cdr:cNvSpPr txBox="1"/>
      </cdr:nvSpPr>
      <cdr:spPr>
        <a:xfrm xmlns:a="http://schemas.openxmlformats.org/drawingml/2006/main">
          <a:off x="4979025" y="4284757"/>
          <a:ext cx="1767752" cy="30068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smtClean="0">
              <a:solidFill>
                <a:srgbClr val="0070C0"/>
              </a:solidFill>
            </a:rPr>
            <a:t>Male-to-Female</a:t>
          </a:r>
          <a:endParaRPr lang="en-US" sz="1600" b="1" dirty="0">
            <a:solidFill>
              <a:srgbClr val="0070C0"/>
            </a:solidFill>
          </a:endParaRPr>
        </a:p>
      </cdr:txBody>
    </cdr:sp>
  </cdr:relSizeAnchor>
  <cdr:relSizeAnchor xmlns:cdr="http://schemas.openxmlformats.org/drawingml/2006/chartDrawing">
    <cdr:from>
      <cdr:x>0.80001</cdr:x>
      <cdr:y>0.93449</cdr:y>
    </cdr:from>
    <cdr:to>
      <cdr:x>1</cdr:x>
      <cdr:y>1</cdr:y>
    </cdr:to>
    <cdr:sp macro="" textlink="">
      <cdr:nvSpPr>
        <cdr:cNvPr id="9" name="TextBox 1"/>
        <cdr:cNvSpPr txBox="1"/>
      </cdr:nvSpPr>
      <cdr:spPr>
        <a:xfrm xmlns:a="http://schemas.openxmlformats.org/drawingml/2006/main">
          <a:off x="7071448" y="4289154"/>
          <a:ext cx="1767752" cy="30068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smtClean="0">
              <a:solidFill>
                <a:srgbClr val="0070C0"/>
              </a:solidFill>
            </a:rPr>
            <a:t>Male-to-Male</a:t>
          </a:r>
          <a:endParaRPr lang="en-US" sz="1600" b="1" dirty="0">
            <a:solidFill>
              <a:srgbClr val="0070C0"/>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0.00258</cdr:x>
      <cdr:y>0.91711</cdr:y>
    </cdr:from>
    <cdr:to>
      <cdr:x>0.61275</cdr:x>
      <cdr:y>0.97541</cdr:y>
    </cdr:to>
    <cdr:sp macro="" textlink="">
      <cdr:nvSpPr>
        <cdr:cNvPr id="3" name="TextBox 10"/>
        <cdr:cNvSpPr txBox="1"/>
      </cdr:nvSpPr>
      <cdr:spPr>
        <a:xfrm xmlns:a="http://schemas.openxmlformats.org/drawingml/2006/main">
          <a:off x="23231" y="4357729"/>
          <a:ext cx="54864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002060"/>
              </a:solidFill>
            </a:rPr>
            <a:t>Analysis is limited to patients who were alive at follow-up.</a:t>
          </a:r>
          <a:endParaRPr lang="en-US" sz="1200" dirty="0">
            <a:solidFill>
              <a:srgbClr val="002060"/>
            </a:solidFill>
          </a:endParaRPr>
        </a:p>
      </cdr:txBody>
    </cdr:sp>
  </cdr:relSizeAnchor>
  <cdr:relSizeAnchor xmlns:cdr="http://schemas.openxmlformats.org/drawingml/2006/chartDrawing">
    <cdr:from>
      <cdr:x>0.31469</cdr:x>
      <cdr:y>0.15397</cdr:y>
    </cdr:from>
    <cdr:to>
      <cdr:x>0.41638</cdr:x>
      <cdr:y>0.34314</cdr:y>
    </cdr:to>
    <cdr:sp macro="" textlink="">
      <cdr:nvSpPr>
        <cdr:cNvPr id="2" name="TextBox 1"/>
        <cdr:cNvSpPr txBox="1"/>
      </cdr:nvSpPr>
      <cdr:spPr>
        <a:xfrm xmlns:a="http://schemas.openxmlformats.org/drawingml/2006/main">
          <a:off x="2829561" y="74421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0.4661</cdr:x>
      <cdr:y>0.20126</cdr:y>
    </cdr:from>
    <cdr:to>
      <cdr:x>0.5678</cdr:x>
      <cdr:y>0.39043</cdr:y>
    </cdr:to>
    <cdr:sp macro="" textlink="">
      <cdr:nvSpPr>
        <cdr:cNvPr id="4" name="TextBox 3"/>
        <cdr:cNvSpPr txBox="1"/>
      </cdr:nvSpPr>
      <cdr:spPr>
        <a:xfrm xmlns:a="http://schemas.openxmlformats.org/drawingml/2006/main">
          <a:off x="4191000" y="97281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0.14736</cdr:x>
      <cdr:y>0.17288</cdr:y>
    </cdr:from>
    <cdr:to>
      <cdr:x>0.9016</cdr:x>
      <cdr:y>0.33499</cdr:y>
    </cdr:to>
    <cdr:sp macro="" textlink="">
      <cdr:nvSpPr>
        <cdr:cNvPr id="5" name="TextBox 4"/>
        <cdr:cNvSpPr txBox="1"/>
      </cdr:nvSpPr>
      <cdr:spPr>
        <a:xfrm xmlns:a="http://schemas.openxmlformats.org/drawingml/2006/main">
          <a:off x="1325022" y="835649"/>
          <a:ext cx="6781824" cy="783582"/>
        </a:xfrm>
        <a:prstGeom xmlns:a="http://schemas.openxmlformats.org/drawingml/2006/main" prst="rect">
          <a:avLst/>
        </a:prstGeom>
        <a:solidFill xmlns:a="http://schemas.openxmlformats.org/drawingml/2006/main">
          <a:schemeClr val="tx1"/>
        </a:solidFill>
        <a:ln xmlns:a="http://schemas.openxmlformats.org/drawingml/2006/main">
          <a:noFill/>
        </a:ln>
      </cdr:spPr>
      <cdr:txBody>
        <a:bodyPr xmlns:a="http://schemas.openxmlformats.org/drawingml/2006/main" vertOverflow="clip" wrap="none" rtlCol="0"/>
        <a:lstStyle xmlns:a="http://schemas.openxmlformats.org/drawingml/2006/main"/>
        <a:p xmlns:a="http://schemas.openxmlformats.org/drawingml/2006/main">
          <a:r>
            <a:rPr lang="en-US" sz="1300" b="1" dirty="0" smtClean="0"/>
            <a:t>No pairwise comparisons were significant at p &lt; 0.05 </a:t>
          </a:r>
          <a:r>
            <a:rPr lang="en-US" sz="1300" b="1" dirty="0"/>
            <a:t>except </a:t>
          </a:r>
          <a:r>
            <a:rPr lang="en-US" sz="1300" b="1" dirty="0" smtClean="0"/>
            <a:t>:</a:t>
          </a:r>
        </a:p>
        <a:p xmlns:a="http://schemas.openxmlformats.org/drawingml/2006/main">
          <a:r>
            <a:rPr lang="en-US" sz="1300" b="1" dirty="0" smtClean="0"/>
            <a:t>-</a:t>
          </a:r>
          <a:r>
            <a:rPr lang="en-US" sz="1300" b="1" dirty="0"/>
            <a:t>15 cm - &lt;-5 cm Single vs. </a:t>
          </a:r>
          <a:r>
            <a:rPr lang="en-US" sz="1300" b="1" dirty="0" smtClean="0"/>
            <a:t>Double, -</a:t>
          </a:r>
          <a:r>
            <a:rPr lang="en-US" sz="1300" b="1" dirty="0"/>
            <a:t>5 cm - 5 cm Single vs. </a:t>
          </a:r>
          <a:r>
            <a:rPr lang="en-US" sz="1300" b="1" dirty="0" smtClean="0"/>
            <a:t>Double, and </a:t>
          </a:r>
        </a:p>
        <a:p xmlns:a="http://schemas.openxmlformats.org/drawingml/2006/main">
          <a:r>
            <a:rPr lang="en-US" sz="1300" b="1" dirty="0" smtClean="0"/>
            <a:t>&gt;5 </a:t>
          </a:r>
          <a:r>
            <a:rPr lang="en-US" sz="1300" b="1" dirty="0"/>
            <a:t>cm - 15 cm Single vs. </a:t>
          </a:r>
          <a:r>
            <a:rPr lang="en-US" sz="1300" b="1" dirty="0" smtClean="0"/>
            <a:t>Double.</a:t>
          </a:r>
          <a:endParaRPr lang="en-US" sz="1300" b="1" dirty="0"/>
        </a:p>
        <a:p xmlns:a="http://schemas.openxmlformats.org/drawingml/2006/main">
          <a:r>
            <a:rPr lang="en-US" sz="1300" b="1" dirty="0" smtClean="0"/>
            <a:t> </a:t>
          </a:r>
          <a:endParaRPr lang="en-US" sz="13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0.13793</cdr:x>
      <cdr:y>0.86154</cdr:y>
    </cdr:from>
    <cdr:to>
      <cdr:x>0.2931</cdr:x>
      <cdr:y>0.92709</cdr:y>
    </cdr:to>
    <cdr:sp macro="" textlink="">
      <cdr:nvSpPr>
        <cdr:cNvPr id="9" name="TextBox 8"/>
        <cdr:cNvSpPr txBox="1"/>
      </cdr:nvSpPr>
      <cdr:spPr>
        <a:xfrm xmlns:a="http://schemas.openxmlformats.org/drawingml/2006/main">
          <a:off x="1219200" y="4267200"/>
          <a:ext cx="1371579" cy="324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0070C0"/>
              </a:solidFill>
            </a:rPr>
            <a:t>Europe</a:t>
          </a:r>
          <a:endParaRPr lang="en-US" sz="1600" b="1" dirty="0">
            <a:solidFill>
              <a:srgbClr val="0070C0"/>
            </a:solidFill>
          </a:endParaRPr>
        </a:p>
      </cdr:txBody>
    </cdr:sp>
  </cdr:relSizeAnchor>
  <cdr:relSizeAnchor xmlns:cdr="http://schemas.openxmlformats.org/drawingml/2006/chartDrawing">
    <cdr:from>
      <cdr:x>0.4569</cdr:x>
      <cdr:y>0.86154</cdr:y>
    </cdr:from>
    <cdr:to>
      <cdr:x>0.63794</cdr:x>
      <cdr:y>0.92708</cdr:y>
    </cdr:to>
    <cdr:sp macro="" textlink="">
      <cdr:nvSpPr>
        <cdr:cNvPr id="10" name="TextBox 1"/>
        <cdr:cNvSpPr txBox="1"/>
      </cdr:nvSpPr>
      <cdr:spPr>
        <a:xfrm xmlns:a="http://schemas.openxmlformats.org/drawingml/2006/main">
          <a:off x="40386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0070C0"/>
              </a:solidFill>
            </a:rPr>
            <a:t>North America</a:t>
          </a:r>
          <a:endParaRPr lang="en-US" sz="1600" b="1" dirty="0">
            <a:solidFill>
              <a:srgbClr val="0070C0"/>
            </a:solidFill>
          </a:endParaRPr>
        </a:p>
      </cdr:txBody>
    </cdr:sp>
  </cdr:relSizeAnchor>
  <cdr:relSizeAnchor xmlns:cdr="http://schemas.openxmlformats.org/drawingml/2006/chartDrawing">
    <cdr:from>
      <cdr:x>0.7931</cdr:x>
      <cdr:y>0.86154</cdr:y>
    </cdr:from>
    <cdr:to>
      <cdr:x>0.97414</cdr:x>
      <cdr:y>0.92708</cdr:y>
    </cdr:to>
    <cdr:sp macro="" textlink="">
      <cdr:nvSpPr>
        <cdr:cNvPr id="11" name="TextBox 1"/>
        <cdr:cNvSpPr txBox="1"/>
      </cdr:nvSpPr>
      <cdr:spPr>
        <a:xfrm xmlns:a="http://schemas.openxmlformats.org/drawingml/2006/main">
          <a:off x="70104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0070C0"/>
              </a:solidFill>
            </a:rPr>
            <a:t>Other</a:t>
          </a:r>
          <a:endParaRPr lang="en-US" sz="1600" b="1" dirty="0">
            <a:solidFill>
              <a:srgbClr val="0070C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1.92991E-7</cdr:y>
    </cdr:from>
    <cdr:to>
      <cdr:x>0.08696</cdr:x>
      <cdr:y>0.71973</cdr:y>
    </cdr:to>
    <cdr:sp macro="" textlink="">
      <cdr:nvSpPr>
        <cdr:cNvPr id="3" name="TextBox 2"/>
        <cdr:cNvSpPr txBox="1"/>
      </cdr:nvSpPr>
      <cdr:spPr>
        <a:xfrm xmlns:a="http://schemas.openxmlformats.org/drawingml/2006/main">
          <a:off x="0" y="1"/>
          <a:ext cx="762030" cy="372934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bg2"/>
              </a:solidFill>
            </a:rPr>
            <a:t>% of recipients</a:t>
          </a:r>
          <a:endParaRPr lang="en-US" sz="1500" b="1" dirty="0">
            <a:solidFill>
              <a:schemeClr val="bg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0.02764</cdr:y>
    </cdr:from>
    <cdr:to>
      <cdr:x>0.05217</cdr:x>
      <cdr:y>0.73976</cdr:y>
    </cdr:to>
    <cdr:sp macro="" textlink="">
      <cdr:nvSpPr>
        <cdr:cNvPr id="3" name="TextBox 2"/>
        <cdr:cNvSpPr txBox="1"/>
      </cdr:nvSpPr>
      <cdr:spPr>
        <a:xfrm xmlns:a="http://schemas.openxmlformats.org/drawingml/2006/main">
          <a:off x="-152400" y="143219"/>
          <a:ext cx="457166" cy="368992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bg2"/>
              </a:solidFill>
            </a:rPr>
            <a:t>% of recipients</a:t>
          </a:r>
          <a:endParaRPr lang="en-US" sz="1500" b="1" dirty="0">
            <a:solidFill>
              <a:schemeClr val="bg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0.01515</cdr:y>
    </cdr:from>
    <cdr:to>
      <cdr:x>0.05217</cdr:x>
      <cdr:y>0.72727</cdr:y>
    </cdr:to>
    <cdr:sp macro="" textlink="">
      <cdr:nvSpPr>
        <cdr:cNvPr id="3" name="TextBox 2"/>
        <cdr:cNvSpPr txBox="1"/>
      </cdr:nvSpPr>
      <cdr:spPr>
        <a:xfrm xmlns:a="http://schemas.openxmlformats.org/drawingml/2006/main">
          <a:off x="0" y="78501"/>
          <a:ext cx="457200" cy="368992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bg2"/>
              </a:solidFill>
            </a:rPr>
            <a:t>% of recipients</a:t>
          </a:r>
          <a:endParaRPr lang="en-US" sz="1500" b="1" dirty="0">
            <a:solidFill>
              <a:schemeClr val="bg2"/>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0.01515</cdr:y>
    </cdr:from>
    <cdr:to>
      <cdr:x>0.04348</cdr:x>
      <cdr:y>0.72727</cdr:y>
    </cdr:to>
    <cdr:sp macro="" textlink="">
      <cdr:nvSpPr>
        <cdr:cNvPr id="3" name="TextBox 2"/>
        <cdr:cNvSpPr txBox="1"/>
      </cdr:nvSpPr>
      <cdr:spPr>
        <a:xfrm xmlns:a="http://schemas.openxmlformats.org/drawingml/2006/main">
          <a:off x="0" y="78501"/>
          <a:ext cx="381000" cy="368992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bg2"/>
              </a:solidFill>
            </a:rPr>
            <a:t>% of recipients</a:t>
          </a:r>
          <a:endParaRPr lang="en-US" sz="1500" b="1" dirty="0">
            <a:solidFill>
              <a:schemeClr val="bg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dirty="0" smtClean="0">
              <a:solidFill>
                <a:schemeClr val="bg2"/>
              </a:solidFill>
            </a:rPr>
            <a:t>% of recipients</a:t>
          </a:r>
        </a:p>
        <a:p xmlns:a="http://schemas.openxmlformats.org/drawingml/2006/main">
          <a:endParaRPr lang="en-US" sz="1700" b="1" dirty="0">
            <a:solidFill>
              <a:schemeClr val="bg2"/>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dirty="0" smtClean="0">
              <a:solidFill>
                <a:schemeClr val="bg2"/>
              </a:solidFill>
            </a:rPr>
            <a:t>% of recipients</a:t>
          </a:r>
        </a:p>
        <a:p xmlns:a="http://schemas.openxmlformats.org/drawingml/2006/main">
          <a:endParaRPr lang="en-US" sz="1700" b="1" dirty="0">
            <a:solidFill>
              <a:schemeClr val="bg2"/>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0.03077</cdr:y>
    </cdr:from>
    <cdr:to>
      <cdr:x>0.05217</cdr:x>
      <cdr:y>0.9</cdr:y>
    </cdr:to>
    <cdr:sp macro="" textlink="">
      <cdr:nvSpPr>
        <cdr:cNvPr id="3" name="TextBox 2"/>
        <cdr:cNvSpPr txBox="1"/>
      </cdr:nvSpPr>
      <cdr:spPr>
        <a:xfrm xmlns:a="http://schemas.openxmlformats.org/drawingml/2006/main">
          <a:off x="0" y="140680"/>
          <a:ext cx="457166" cy="397412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dirty="0" smtClean="0">
              <a:solidFill>
                <a:schemeClr val="bg2"/>
              </a:solidFill>
            </a:rPr>
            <a:t>% of recipients</a:t>
          </a:r>
        </a:p>
        <a:p xmlns:a="http://schemas.openxmlformats.org/drawingml/2006/main">
          <a:endParaRPr lang="en-US" sz="1700" b="1" dirty="0">
            <a:solidFill>
              <a:schemeClr val="bg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1/2/2020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dirty="0"/>
          </a:p>
        </p:txBody>
      </p:sp>
    </p:spTree>
    <p:extLst>
      <p:ext uri="{BB962C8B-B14F-4D97-AF65-F5344CB8AC3E}">
        <p14:creationId xmlns:p14="http://schemas.microsoft.com/office/powerpoint/2010/main" val="283966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a:t>
            </a:fld>
            <a:endParaRPr lang="en-US" dirty="0"/>
          </a:p>
        </p:txBody>
      </p:sp>
    </p:spTree>
    <p:extLst>
      <p:ext uri="{BB962C8B-B14F-4D97-AF65-F5344CB8AC3E}">
        <p14:creationId xmlns:p14="http://schemas.microsoft.com/office/powerpoint/2010/main" val="350406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24472723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dirty="0"/>
          </a:p>
        </p:txBody>
      </p:sp>
    </p:spTree>
    <p:extLst>
      <p:ext uri="{BB962C8B-B14F-4D97-AF65-F5344CB8AC3E}">
        <p14:creationId xmlns:p14="http://schemas.microsoft.com/office/powerpoint/2010/main" val="386338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dirty="0"/>
          </a:p>
        </p:txBody>
      </p:sp>
    </p:spTree>
    <p:extLst>
      <p:ext uri="{BB962C8B-B14F-4D97-AF65-F5344CB8AC3E}">
        <p14:creationId xmlns:p14="http://schemas.microsoft.com/office/powerpoint/2010/main" val="24342041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Overall p-value = </a:t>
            </a:r>
            <a:r>
              <a:rPr lang="en-US" dirty="0" smtClean="0">
                <a:effectLst/>
              </a:rPr>
              <a:t>0.0585</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dirty="0"/>
          </a:p>
        </p:txBody>
      </p:sp>
    </p:spTree>
    <p:extLst>
      <p:ext uri="{BB962C8B-B14F-4D97-AF65-F5344CB8AC3E}">
        <p14:creationId xmlns:p14="http://schemas.microsoft.com/office/powerpoint/2010/main" val="1525298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dirty="0"/>
          </a:p>
        </p:txBody>
      </p:sp>
    </p:spTree>
    <p:extLst>
      <p:ext uri="{BB962C8B-B14F-4D97-AF65-F5344CB8AC3E}">
        <p14:creationId xmlns:p14="http://schemas.microsoft.com/office/powerpoint/2010/main" val="31673084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dirty="0"/>
          </a:p>
        </p:txBody>
      </p:sp>
    </p:spTree>
    <p:extLst>
      <p:ext uri="{BB962C8B-B14F-4D97-AF65-F5344CB8AC3E}">
        <p14:creationId xmlns:p14="http://schemas.microsoft.com/office/powerpoint/2010/main" val="169152884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dirty="0"/>
          </a:p>
        </p:txBody>
      </p:sp>
    </p:spTree>
    <p:extLst>
      <p:ext uri="{BB962C8B-B14F-4D97-AF65-F5344CB8AC3E}">
        <p14:creationId xmlns:p14="http://schemas.microsoft.com/office/powerpoint/2010/main" val="27387122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dirty="0"/>
          </a:p>
        </p:txBody>
      </p:sp>
    </p:spTree>
    <p:extLst>
      <p:ext uri="{BB962C8B-B14F-4D97-AF65-F5344CB8AC3E}">
        <p14:creationId xmlns:p14="http://schemas.microsoft.com/office/powerpoint/2010/main" val="103743477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dirty="0"/>
          </a:p>
        </p:txBody>
      </p:sp>
    </p:spTree>
    <p:extLst>
      <p:ext uri="{BB962C8B-B14F-4D97-AF65-F5344CB8AC3E}">
        <p14:creationId xmlns:p14="http://schemas.microsoft.com/office/powerpoint/2010/main" val="348488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dirty="0"/>
          </a:p>
        </p:txBody>
      </p:sp>
    </p:spTree>
    <p:extLst>
      <p:ext uri="{BB962C8B-B14F-4D97-AF65-F5344CB8AC3E}">
        <p14:creationId xmlns:p14="http://schemas.microsoft.com/office/powerpoint/2010/main" val="42184962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dirty="0"/>
          </a:p>
        </p:txBody>
      </p:sp>
    </p:spTree>
    <p:extLst>
      <p:ext uri="{BB962C8B-B14F-4D97-AF65-F5344CB8AC3E}">
        <p14:creationId xmlns:p14="http://schemas.microsoft.com/office/powerpoint/2010/main" val="2533720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65463969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dirty="0"/>
          </a:p>
        </p:txBody>
      </p:sp>
    </p:spTree>
    <p:extLst>
      <p:ext uri="{BB962C8B-B14F-4D97-AF65-F5344CB8AC3E}">
        <p14:creationId xmlns:p14="http://schemas.microsoft.com/office/powerpoint/2010/main" val="392317612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dirty="0"/>
          </a:p>
        </p:txBody>
      </p:sp>
    </p:spTree>
    <p:extLst>
      <p:ext uri="{BB962C8B-B14F-4D97-AF65-F5344CB8AC3E}">
        <p14:creationId xmlns:p14="http://schemas.microsoft.com/office/powerpoint/2010/main" val="283238006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Overall p-value = </a:t>
            </a:r>
            <a:r>
              <a:rPr lang="en-US" dirty="0" smtClean="0">
                <a:effectLst/>
              </a:rPr>
              <a:t>0.1068</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dirty="0"/>
          </a:p>
        </p:txBody>
      </p:sp>
    </p:spTree>
    <p:extLst>
      <p:ext uri="{BB962C8B-B14F-4D97-AF65-F5344CB8AC3E}">
        <p14:creationId xmlns:p14="http://schemas.microsoft.com/office/powerpoint/2010/main" val="268941073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Overall p-value = </a:t>
            </a:r>
            <a:r>
              <a:rPr lang="en-US" dirty="0" smtClean="0">
                <a:effectLst/>
              </a:rPr>
              <a:t>0.1973</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dirty="0"/>
          </a:p>
        </p:txBody>
      </p:sp>
    </p:spTree>
    <p:extLst>
      <p:ext uri="{BB962C8B-B14F-4D97-AF65-F5344CB8AC3E}">
        <p14:creationId xmlns:p14="http://schemas.microsoft.com/office/powerpoint/2010/main" val="279043890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Overall p-value = </a:t>
            </a:r>
            <a:r>
              <a:rPr lang="en-US" dirty="0" smtClean="0">
                <a:effectLst/>
              </a:rPr>
              <a:t>0.6057</a:t>
            </a:r>
            <a:endParaRPr lang="en-US" sz="1200" b="0" i="0" u="none" strike="noStrike" kern="1200" baseline="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dirty="0"/>
          </a:p>
        </p:txBody>
      </p:sp>
    </p:spTree>
    <p:extLst>
      <p:ext uri="{BB962C8B-B14F-4D97-AF65-F5344CB8AC3E}">
        <p14:creationId xmlns:p14="http://schemas.microsoft.com/office/powerpoint/2010/main" val="79547758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rPr>
              <a:t>Interaction between height diff and procedure type</a:t>
            </a:r>
            <a:r>
              <a:rPr lang="en-US" sz="1200" b="0" baseline="0" dirty="0" smtClean="0">
                <a:solidFill>
                  <a:schemeClr val="bg2"/>
                </a:solidFill>
              </a:rPr>
              <a:t> </a:t>
            </a:r>
            <a:r>
              <a:rPr lang="en-US" sz="1200" b="0" dirty="0" smtClean="0">
                <a:solidFill>
                  <a:schemeClr val="bg2"/>
                </a:solidFill>
              </a:rPr>
              <a:t>p-value = 0.3396</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127</a:t>
            </a:fld>
            <a:endParaRPr lang="en-US" dirty="0"/>
          </a:p>
        </p:txBody>
      </p:sp>
    </p:spTree>
    <p:extLst>
      <p:ext uri="{BB962C8B-B14F-4D97-AF65-F5344CB8AC3E}">
        <p14:creationId xmlns:p14="http://schemas.microsoft.com/office/powerpoint/2010/main" val="399251301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dirty="0"/>
          </a:p>
        </p:txBody>
      </p:sp>
    </p:spTree>
    <p:extLst>
      <p:ext uri="{BB962C8B-B14F-4D97-AF65-F5344CB8AC3E}">
        <p14:creationId xmlns:p14="http://schemas.microsoft.com/office/powerpoint/2010/main" val="340778161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dirty="0"/>
          </a:p>
        </p:txBody>
      </p:sp>
    </p:spTree>
    <p:extLst>
      <p:ext uri="{BB962C8B-B14F-4D97-AF65-F5344CB8AC3E}">
        <p14:creationId xmlns:p14="http://schemas.microsoft.com/office/powerpoint/2010/main" val="16116383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dirty="0"/>
          </a:p>
        </p:txBody>
      </p:sp>
    </p:spTree>
    <p:extLst>
      <p:ext uri="{BB962C8B-B14F-4D97-AF65-F5344CB8AC3E}">
        <p14:creationId xmlns:p14="http://schemas.microsoft.com/office/powerpoint/2010/main" val="18821652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dirty="0"/>
          </a:p>
        </p:txBody>
      </p:sp>
    </p:spTree>
    <p:extLst>
      <p:ext uri="{BB962C8B-B14F-4D97-AF65-F5344CB8AC3E}">
        <p14:creationId xmlns:p14="http://schemas.microsoft.com/office/powerpoint/2010/main" val="235821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367008707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dirty="0"/>
          </a:p>
        </p:txBody>
      </p:sp>
    </p:spTree>
    <p:extLst>
      <p:ext uri="{BB962C8B-B14F-4D97-AF65-F5344CB8AC3E}">
        <p14:creationId xmlns:p14="http://schemas.microsoft.com/office/powerpoint/2010/main" val="192315128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dirty="0"/>
          </a:p>
        </p:txBody>
      </p:sp>
    </p:spTree>
    <p:extLst>
      <p:ext uri="{BB962C8B-B14F-4D97-AF65-F5344CB8AC3E}">
        <p14:creationId xmlns:p14="http://schemas.microsoft.com/office/powerpoint/2010/main" val="58528026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dirty="0"/>
          </a:p>
        </p:txBody>
      </p:sp>
    </p:spTree>
    <p:extLst>
      <p:ext uri="{BB962C8B-B14F-4D97-AF65-F5344CB8AC3E}">
        <p14:creationId xmlns:p14="http://schemas.microsoft.com/office/powerpoint/2010/main" val="422306086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dirty="0"/>
          </a:p>
        </p:txBody>
      </p:sp>
    </p:spTree>
    <p:extLst>
      <p:ext uri="{BB962C8B-B14F-4D97-AF65-F5344CB8AC3E}">
        <p14:creationId xmlns:p14="http://schemas.microsoft.com/office/powerpoint/2010/main" val="143245165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dirty="0"/>
          </a:p>
        </p:txBody>
      </p:sp>
    </p:spTree>
    <p:extLst>
      <p:ext uri="{BB962C8B-B14F-4D97-AF65-F5344CB8AC3E}">
        <p14:creationId xmlns:p14="http://schemas.microsoft.com/office/powerpoint/2010/main" val="49204572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dirty="0"/>
          </a:p>
        </p:txBody>
      </p:sp>
    </p:spTree>
    <p:extLst>
      <p:ext uri="{BB962C8B-B14F-4D97-AF65-F5344CB8AC3E}">
        <p14:creationId xmlns:p14="http://schemas.microsoft.com/office/powerpoint/2010/main" val="363068081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dirty="0"/>
          </a:p>
        </p:txBody>
      </p:sp>
    </p:spTree>
    <p:extLst>
      <p:ext uri="{BB962C8B-B14F-4D97-AF65-F5344CB8AC3E}">
        <p14:creationId xmlns:p14="http://schemas.microsoft.com/office/powerpoint/2010/main" val="272607231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2"/>
                </a:solidFill>
              </a:rPr>
              <a:t>Interaction</a:t>
            </a:r>
            <a:r>
              <a:rPr lang="en-US" sz="1200" b="0" baseline="0" dirty="0" smtClean="0">
                <a:solidFill>
                  <a:schemeClr val="bg2"/>
                </a:solidFill>
              </a:rPr>
              <a:t> between hgt diff and procedure type </a:t>
            </a:r>
            <a:r>
              <a:rPr lang="en-US" sz="1200" b="0" dirty="0" smtClean="0">
                <a:solidFill>
                  <a:schemeClr val="bg2"/>
                </a:solidFill>
              </a:rPr>
              <a:t>p = 0.3399.</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140</a:t>
            </a:fld>
            <a:endParaRPr lang="en-US" dirty="0"/>
          </a:p>
        </p:txBody>
      </p:sp>
    </p:spTree>
    <p:extLst>
      <p:ext uri="{BB962C8B-B14F-4D97-AF65-F5344CB8AC3E}">
        <p14:creationId xmlns:p14="http://schemas.microsoft.com/office/powerpoint/2010/main" val="267513605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dirty="0"/>
          </a:p>
        </p:txBody>
      </p:sp>
    </p:spTree>
    <p:extLst>
      <p:ext uri="{BB962C8B-B14F-4D97-AF65-F5344CB8AC3E}">
        <p14:creationId xmlns:p14="http://schemas.microsoft.com/office/powerpoint/2010/main" val="292142485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dirty="0"/>
          </a:p>
        </p:txBody>
      </p:sp>
    </p:spTree>
    <p:extLst>
      <p:ext uri="{BB962C8B-B14F-4D97-AF65-F5344CB8AC3E}">
        <p14:creationId xmlns:p14="http://schemas.microsoft.com/office/powerpoint/2010/main" val="303764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162482012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dirty="0"/>
          </a:p>
        </p:txBody>
      </p:sp>
    </p:spTree>
    <p:extLst>
      <p:ext uri="{BB962C8B-B14F-4D97-AF65-F5344CB8AC3E}">
        <p14:creationId xmlns:p14="http://schemas.microsoft.com/office/powerpoint/2010/main" val="392338150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dirty="0"/>
          </a:p>
        </p:txBody>
      </p:sp>
    </p:spTree>
    <p:extLst>
      <p:ext uri="{BB962C8B-B14F-4D97-AF65-F5344CB8AC3E}">
        <p14:creationId xmlns:p14="http://schemas.microsoft.com/office/powerpoint/2010/main" val="92429115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dirty="0"/>
          </a:p>
        </p:txBody>
      </p:sp>
    </p:spTree>
    <p:extLst>
      <p:ext uri="{BB962C8B-B14F-4D97-AF65-F5344CB8AC3E}">
        <p14:creationId xmlns:p14="http://schemas.microsoft.com/office/powerpoint/2010/main" val="297843489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dirty="0"/>
          </a:p>
        </p:txBody>
      </p:sp>
    </p:spTree>
    <p:extLst>
      <p:ext uri="{BB962C8B-B14F-4D97-AF65-F5344CB8AC3E}">
        <p14:creationId xmlns:p14="http://schemas.microsoft.com/office/powerpoint/2010/main" val="108113520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dirty="0"/>
          </a:p>
        </p:txBody>
      </p:sp>
    </p:spTree>
    <p:extLst>
      <p:ext uri="{BB962C8B-B14F-4D97-AF65-F5344CB8AC3E}">
        <p14:creationId xmlns:p14="http://schemas.microsoft.com/office/powerpoint/2010/main" val="25825990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dirty="0"/>
          </a:p>
        </p:txBody>
      </p:sp>
    </p:spTree>
    <p:extLst>
      <p:ext uri="{BB962C8B-B14F-4D97-AF65-F5344CB8AC3E}">
        <p14:creationId xmlns:p14="http://schemas.microsoft.com/office/powerpoint/2010/main" val="339062608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dirty="0"/>
          </a:p>
        </p:txBody>
      </p:sp>
    </p:spTree>
    <p:extLst>
      <p:ext uri="{BB962C8B-B14F-4D97-AF65-F5344CB8AC3E}">
        <p14:creationId xmlns:p14="http://schemas.microsoft.com/office/powerpoint/2010/main" val="245880288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dirty="0"/>
          </a:p>
        </p:txBody>
      </p:sp>
    </p:spTree>
    <p:extLst>
      <p:ext uri="{BB962C8B-B14F-4D97-AF65-F5344CB8AC3E}">
        <p14:creationId xmlns:p14="http://schemas.microsoft.com/office/powerpoint/2010/main" val="179988958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dirty="0"/>
          </a:p>
        </p:txBody>
      </p:sp>
    </p:spTree>
    <p:extLst>
      <p:ext uri="{BB962C8B-B14F-4D97-AF65-F5344CB8AC3E}">
        <p14:creationId xmlns:p14="http://schemas.microsoft.com/office/powerpoint/2010/main" val="587475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3512385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2117354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dirty="0"/>
          </a:p>
        </p:txBody>
      </p:sp>
    </p:spTree>
    <p:extLst>
      <p:ext uri="{BB962C8B-B14F-4D97-AF65-F5344CB8AC3E}">
        <p14:creationId xmlns:p14="http://schemas.microsoft.com/office/powerpoint/2010/main" val="3475282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Only pairwise comparisons statistically significant at p &lt; 0.05 are shown on the slide.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dirty="0"/>
          </a:p>
        </p:txBody>
      </p:sp>
    </p:spTree>
    <p:extLst>
      <p:ext uri="{BB962C8B-B14F-4D97-AF65-F5344CB8AC3E}">
        <p14:creationId xmlns:p14="http://schemas.microsoft.com/office/powerpoint/2010/main" val="1998090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3 months. Therefore, only patients surviving to at least 3 months were included in the calculation. The conditional median survival is the estimated time point at which 50% of the recipients who survive to at least 3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dirty="0"/>
          </a:p>
        </p:txBody>
      </p:sp>
    </p:spTree>
    <p:extLst>
      <p:ext uri="{BB962C8B-B14F-4D97-AF65-F5344CB8AC3E}">
        <p14:creationId xmlns:p14="http://schemas.microsoft.com/office/powerpoint/2010/main" val="324253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12 months. Therefore, only patients surviving to at least 12 months were included in the calculation. The conditional median survival is the estimated time point at which 50% of the recipients who survive to at least 12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1221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3669924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588938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2112481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950606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940648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r>
              <a:rPr lang="en-US" sz="1200" kern="1200" dirty="0" smtClean="0">
                <a:solidFill>
                  <a:schemeClr val="tx1"/>
                </a:solidFill>
                <a:latin typeface="+mn-lt"/>
                <a:ea typeface="+mn-ea"/>
                <a:cs typeface="+mn-cs"/>
              </a:rPr>
              <a:t>1992-2001 vs. 2002-2009: p&lt;0.0001; 1992-2001 vs. 2010-6/2017: p&lt;0.0001; 2002-2009 vs. 2010-6/2017: p = 0.0039</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1174394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2971811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2765143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1335923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978206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294675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3</a:t>
            </a:fld>
            <a:endParaRPr lang="en-US" dirty="0"/>
          </a:p>
        </p:txBody>
      </p:sp>
    </p:spTree>
    <p:extLst>
      <p:ext uri="{BB962C8B-B14F-4D97-AF65-F5344CB8AC3E}">
        <p14:creationId xmlns:p14="http://schemas.microsoft.com/office/powerpoint/2010/main" val="4113075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317621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379727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Karnofsky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January 2009 and June 2017 were included, the bars do not include the same patients.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78444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2004 and June 2017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3736890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follow-ups, representing the hospitalizations between discharge and 1 year, between the 2-year and 3-year follow-up, and  between the 4-year and 5-year follow-up, respectively.  Because all follow-ups between January</a:t>
            </a:r>
            <a:r>
              <a:rPr lang="en-US" sz="1200" kern="1200" baseline="0" dirty="0" smtClean="0">
                <a:solidFill>
                  <a:schemeClr val="tx1"/>
                </a:solidFill>
                <a:latin typeface="+mn-lt"/>
                <a:ea typeface="+mn-ea"/>
                <a:cs typeface="+mn-cs"/>
              </a:rPr>
              <a:t> 2009 </a:t>
            </a:r>
            <a:r>
              <a:rPr lang="en-US" sz="1200" kern="1200" dirty="0" smtClean="0">
                <a:solidFill>
                  <a:schemeClr val="tx1"/>
                </a:solidFill>
                <a:latin typeface="+mn-lt"/>
                <a:ea typeface="+mn-ea"/>
                <a:cs typeface="+mn-cs"/>
              </a:rPr>
              <a:t>and June 2017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2325264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3718561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4183747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176069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3991291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315502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t>
            </a:r>
            <a:r>
              <a:rPr lang="en-US" baseline="0" dirty="0" smtClean="0"/>
              <a:t> of Transplants in 2017 &lt; 2016.  Spanish Lung (ONT) have not submitted 2017 data</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1463881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4162964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1581144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2438749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742077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1380017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41186608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10288519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3836744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3108074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168477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3888772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38403814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10 years following transplantation. The percentages are based on patients with known responses.  To reduce bias, only patients with responses reported on every follow-up through the 10-year annual follow-up were included.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12643303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3918209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34126742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5274201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38270512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4200755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15745910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26195851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a:t>
            </a:r>
            <a:r>
              <a:rPr lang="en-US" sz="1200" kern="1200" baseline="0" dirty="0" smtClean="0">
                <a:solidFill>
                  <a:schemeClr val="tx1"/>
                </a:solidFill>
                <a:latin typeface="+mn-lt"/>
                <a:ea typeface="+mn-ea"/>
                <a:cs typeface="+mn-cs"/>
              </a:rPr>
              <a:t> from Freedom from Severe Renal Dysfunction</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pPr algn="l"/>
            <a:r>
              <a:rPr lang="en-US" sz="1200" kern="1200" dirty="0" smtClean="0">
                <a:solidFill>
                  <a:schemeClr val="tx1"/>
                </a:solidFill>
                <a:latin typeface="+mn-lt"/>
                <a:ea typeface="+mn-ea"/>
                <a:cs typeface="+mn-cs"/>
              </a:rPr>
              <a:t>The development of severe renal dysfunction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299683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1337607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36564624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year, within 5 years and within 10 years following transplantation. The percentages are based on patients with known responses.  To reduce bias, only patients with responses reported on every follow-up through the 5-year (10-year) annual follow-up were included in the “5-Year Survivors” (“10-Year Survivors”) column.</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22294638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effectLst/>
                <a:latin typeface="+mn-lt"/>
                <a:ea typeface="+mn-ea"/>
                <a:cs typeface="+mn-cs"/>
              </a:rPr>
              <a:t>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dirty="0"/>
          </a:p>
        </p:txBody>
      </p:sp>
    </p:spTree>
    <p:extLst>
      <p:ext uri="{BB962C8B-B14F-4D97-AF65-F5344CB8AC3E}">
        <p14:creationId xmlns:p14="http://schemas.microsoft.com/office/powerpoint/2010/main" val="38363768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effectLst/>
                <a:latin typeface="+mn-lt"/>
                <a:ea typeface="+mn-ea"/>
                <a:cs typeface="+mn-cs"/>
              </a:rPr>
              <a:t>the midpoint between the date of previous follow-up (when event had not occurred) and the date of follow-up when the event was reported was used as the date of occurrence. </a:t>
            </a:r>
            <a:r>
              <a:rPr lang="en-US" sz="1200" kern="1200" dirty="0" smtClean="0">
                <a:solidFill>
                  <a:schemeClr val="tx1"/>
                </a:solidFill>
                <a:latin typeface="+mn-lt"/>
                <a:ea typeface="+mn-ea"/>
                <a:cs typeface="+mn-cs"/>
              </a:rPr>
              <a:t>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22417021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39846715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33229723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19444776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16426138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7732762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312100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dirty="0"/>
          </a:p>
        </p:txBody>
      </p:sp>
    </p:spTree>
    <p:extLst>
      <p:ext uri="{BB962C8B-B14F-4D97-AF65-F5344CB8AC3E}">
        <p14:creationId xmlns:p14="http://schemas.microsoft.com/office/powerpoint/2010/main" val="11245757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38224686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12018488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2148711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9225810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10007929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24171727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19996473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5380956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87</a:t>
            </a:fld>
            <a:endParaRPr lang="en-US" dirty="0"/>
          </a:p>
        </p:txBody>
      </p:sp>
    </p:spTree>
    <p:extLst>
      <p:ext uri="{BB962C8B-B14F-4D97-AF65-F5344CB8AC3E}">
        <p14:creationId xmlns:p14="http://schemas.microsoft.com/office/powerpoint/2010/main" val="9601412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Size mismatch is measured</a:t>
            </a:r>
            <a:r>
              <a:rPr lang="en-US" baseline="0" dirty="0" smtClean="0"/>
              <a:t> by donor – recipient height (cm)</a:t>
            </a: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88</a:t>
            </a:fld>
            <a:endParaRPr lang="en-US" dirty="0"/>
          </a:p>
        </p:txBody>
      </p:sp>
    </p:spTree>
    <p:extLst>
      <p:ext uri="{BB962C8B-B14F-4D97-AF65-F5344CB8AC3E}">
        <p14:creationId xmlns:p14="http://schemas.microsoft.com/office/powerpoint/2010/main" val="3892169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29724939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dirty="0"/>
          </a:p>
        </p:txBody>
      </p:sp>
    </p:spTree>
    <p:extLst>
      <p:ext uri="{BB962C8B-B14F-4D97-AF65-F5344CB8AC3E}">
        <p14:creationId xmlns:p14="http://schemas.microsoft.com/office/powerpoint/2010/main" val="25364578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90</a:t>
            </a:fld>
            <a:endParaRPr lang="en-US" dirty="0"/>
          </a:p>
        </p:txBody>
      </p:sp>
    </p:spTree>
    <p:extLst>
      <p:ext uri="{BB962C8B-B14F-4D97-AF65-F5344CB8AC3E}">
        <p14:creationId xmlns:p14="http://schemas.microsoft.com/office/powerpoint/2010/main" val="11020391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91</a:t>
            </a:fld>
            <a:endParaRPr lang="en-US" dirty="0"/>
          </a:p>
        </p:txBody>
      </p:sp>
    </p:spTree>
    <p:extLst>
      <p:ext uri="{BB962C8B-B14F-4D97-AF65-F5344CB8AC3E}">
        <p14:creationId xmlns:p14="http://schemas.microsoft.com/office/powerpoint/2010/main" val="7655864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92</a:t>
            </a:fld>
            <a:endParaRPr lang="en-US" dirty="0"/>
          </a:p>
        </p:txBody>
      </p:sp>
    </p:spTree>
    <p:extLst>
      <p:ext uri="{BB962C8B-B14F-4D97-AF65-F5344CB8AC3E}">
        <p14:creationId xmlns:p14="http://schemas.microsoft.com/office/powerpoint/2010/main" val="21901084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93</a:t>
            </a:fld>
            <a:endParaRPr lang="en-US" dirty="0"/>
          </a:p>
        </p:txBody>
      </p:sp>
    </p:spTree>
    <p:extLst>
      <p:ext uri="{BB962C8B-B14F-4D97-AF65-F5344CB8AC3E}">
        <p14:creationId xmlns:p14="http://schemas.microsoft.com/office/powerpoint/2010/main" val="4701761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94</a:t>
            </a:fld>
            <a:endParaRPr lang="en-US" dirty="0"/>
          </a:p>
        </p:txBody>
      </p:sp>
    </p:spTree>
    <p:extLst>
      <p:ext uri="{BB962C8B-B14F-4D97-AF65-F5344CB8AC3E}">
        <p14:creationId xmlns:p14="http://schemas.microsoft.com/office/powerpoint/2010/main" val="19608270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95</a:t>
            </a:fld>
            <a:endParaRPr lang="en-US" dirty="0"/>
          </a:p>
        </p:txBody>
      </p:sp>
    </p:spTree>
    <p:extLst>
      <p:ext uri="{BB962C8B-B14F-4D97-AF65-F5344CB8AC3E}">
        <p14:creationId xmlns:p14="http://schemas.microsoft.com/office/powerpoint/2010/main" val="20960795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96</a:t>
            </a:fld>
            <a:endParaRPr lang="en-US" dirty="0"/>
          </a:p>
        </p:txBody>
      </p:sp>
    </p:spTree>
    <p:extLst>
      <p:ext uri="{BB962C8B-B14F-4D97-AF65-F5344CB8AC3E}">
        <p14:creationId xmlns:p14="http://schemas.microsoft.com/office/powerpoint/2010/main" val="36948549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97</a:t>
            </a:fld>
            <a:endParaRPr lang="en-US" dirty="0"/>
          </a:p>
        </p:txBody>
      </p:sp>
    </p:spTree>
    <p:extLst>
      <p:ext uri="{BB962C8B-B14F-4D97-AF65-F5344CB8AC3E}">
        <p14:creationId xmlns:p14="http://schemas.microsoft.com/office/powerpoint/2010/main" val="22943130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98</a:t>
            </a:fld>
            <a:endParaRPr lang="en-US" dirty="0"/>
          </a:p>
        </p:txBody>
      </p:sp>
    </p:spTree>
    <p:extLst>
      <p:ext uri="{BB962C8B-B14F-4D97-AF65-F5344CB8AC3E}">
        <p14:creationId xmlns:p14="http://schemas.microsoft.com/office/powerpoint/2010/main" val="381262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2711940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99</a:t>
            </a:fld>
            <a:endParaRPr lang="en-US" dirty="0"/>
          </a:p>
        </p:txBody>
      </p:sp>
    </p:spTree>
    <p:extLst>
      <p:ext uri="{BB962C8B-B14F-4D97-AF65-F5344CB8AC3E}">
        <p14:creationId xmlns:p14="http://schemas.microsoft.com/office/powerpoint/2010/main" val="17627113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100</a:t>
            </a:fld>
            <a:endParaRPr lang="en-US" dirty="0"/>
          </a:p>
        </p:txBody>
      </p:sp>
    </p:spTree>
    <p:extLst>
      <p:ext uri="{BB962C8B-B14F-4D97-AF65-F5344CB8AC3E}">
        <p14:creationId xmlns:p14="http://schemas.microsoft.com/office/powerpoint/2010/main" val="2067273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101</a:t>
            </a:fld>
            <a:endParaRPr lang="en-US" dirty="0"/>
          </a:p>
        </p:txBody>
      </p:sp>
    </p:spTree>
    <p:extLst>
      <p:ext uri="{BB962C8B-B14F-4D97-AF65-F5344CB8AC3E}">
        <p14:creationId xmlns:p14="http://schemas.microsoft.com/office/powerpoint/2010/main" val="5960149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102</a:t>
            </a:fld>
            <a:endParaRPr lang="en-US" dirty="0"/>
          </a:p>
        </p:txBody>
      </p:sp>
    </p:spTree>
    <p:extLst>
      <p:ext uri="{BB962C8B-B14F-4D97-AF65-F5344CB8AC3E}">
        <p14:creationId xmlns:p14="http://schemas.microsoft.com/office/powerpoint/2010/main" val="15905697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103</a:t>
            </a:fld>
            <a:endParaRPr lang="en-US" dirty="0"/>
          </a:p>
        </p:txBody>
      </p:sp>
    </p:spTree>
    <p:extLst>
      <p:ext uri="{BB962C8B-B14F-4D97-AF65-F5344CB8AC3E}">
        <p14:creationId xmlns:p14="http://schemas.microsoft.com/office/powerpoint/2010/main" val="11939491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dirty="0"/>
          </a:p>
        </p:txBody>
      </p:sp>
    </p:spTree>
    <p:extLst>
      <p:ext uri="{BB962C8B-B14F-4D97-AF65-F5344CB8AC3E}">
        <p14:creationId xmlns:p14="http://schemas.microsoft.com/office/powerpoint/2010/main" val="30165659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dirty="0"/>
          </a:p>
        </p:txBody>
      </p:sp>
    </p:spTree>
    <p:extLst>
      <p:ext uri="{BB962C8B-B14F-4D97-AF65-F5344CB8AC3E}">
        <p14:creationId xmlns:p14="http://schemas.microsoft.com/office/powerpoint/2010/main" val="26799983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dirty="0"/>
          </a:p>
        </p:txBody>
      </p:sp>
    </p:spTree>
    <p:extLst>
      <p:ext uri="{BB962C8B-B14F-4D97-AF65-F5344CB8AC3E}">
        <p14:creationId xmlns:p14="http://schemas.microsoft.com/office/powerpoint/2010/main" val="230231355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dirty="0"/>
          </a:p>
        </p:txBody>
      </p:sp>
    </p:spTree>
    <p:extLst>
      <p:ext uri="{BB962C8B-B14F-4D97-AF65-F5344CB8AC3E}">
        <p14:creationId xmlns:p14="http://schemas.microsoft.com/office/powerpoint/2010/main" val="252613303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dirty="0"/>
          </a:p>
        </p:txBody>
      </p:sp>
    </p:spTree>
    <p:extLst>
      <p:ext uri="{BB962C8B-B14F-4D97-AF65-F5344CB8AC3E}">
        <p14:creationId xmlns:p14="http://schemas.microsoft.com/office/powerpoint/2010/main" val="274106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LUNG TRANSPLANTATION</a:t>
            </a:r>
            <a:endParaRPr lang="en-US" sz="4000" dirty="0">
              <a:solidFill>
                <a:srgbClr val="002060"/>
              </a:solidFill>
            </a:endParaRPr>
          </a:p>
        </p:txBody>
      </p:sp>
      <p:sp>
        <p:nvSpPr>
          <p:cNvPr id="3" name="Subtitle 2"/>
          <p:cNvSpPr>
            <a:spLocks noGrp="1"/>
          </p:cNvSpPr>
          <p:nvPr>
            <p:ph type="subTitle" idx="1"/>
          </p:nvPr>
        </p:nvSpPr>
        <p:spPr/>
        <p:txBody>
          <a:bodyPr/>
          <a:lstStyle/>
          <a:p>
            <a:r>
              <a:rPr lang="en-US" dirty="0" smtClean="0">
                <a:solidFill>
                  <a:srgbClr val="002060"/>
                </a:solidFill>
              </a:rPr>
              <a:t>Adult Recipients</a:t>
            </a:r>
            <a:endParaRPr lang="en-US"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68553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118044993"/>
              </p:ext>
            </p:extLst>
          </p:nvPr>
        </p:nvGraphicFramePr>
        <p:xfrm>
          <a:off x="15240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370972"/>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Diagnosis Distribution by Location</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866900" y="1032941"/>
            <a:ext cx="54102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099261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28600" y="1650940"/>
          <a:ext cx="8763000" cy="458983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38100" y="159885"/>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solidFill>
                  <a:srgbClr val="002060"/>
                </a:solidFill>
              </a:rPr>
              <a:t>Adult Lung Transplants</a:t>
            </a:r>
            <a:br>
              <a:rPr lang="en-US" sz="2200" kern="0" dirty="0" smtClean="0">
                <a:solidFill>
                  <a:srgbClr val="002060"/>
                </a:solidFill>
              </a:rPr>
            </a:br>
            <a:r>
              <a:rPr lang="en-US" sz="2200" kern="0" dirty="0">
                <a:solidFill>
                  <a:srgbClr val="002060"/>
                </a:solidFill>
              </a:rPr>
              <a:t>Distribution of Donor-Recipient </a:t>
            </a:r>
            <a:r>
              <a:rPr lang="en-US" sz="2200" kern="0" dirty="0" smtClean="0">
                <a:solidFill>
                  <a:srgbClr val="002060"/>
                </a:solidFill>
              </a:rPr>
              <a:t>Height Difference by              Procedure Type and Donor Age</a:t>
            </a:r>
            <a:endParaRPr lang="en-US" sz="2200" kern="0" dirty="0">
              <a:solidFill>
                <a:srgbClr val="002060"/>
              </a:solidFill>
            </a:endParaRPr>
          </a:p>
        </p:txBody>
      </p:sp>
      <p:sp>
        <p:nvSpPr>
          <p:cNvPr id="8" name="title_cohort"/>
          <p:cNvSpPr txBox="1"/>
          <p:nvPr/>
        </p:nvSpPr>
        <p:spPr>
          <a:xfrm>
            <a:off x="1409700" y="1074285"/>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1" name="TextBox 1"/>
          <p:cNvSpPr txBox="1"/>
          <p:nvPr/>
        </p:nvSpPr>
        <p:spPr>
          <a:xfrm>
            <a:off x="521638" y="5899615"/>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&lt;18 yrs</a:t>
            </a:r>
            <a:endParaRPr lang="en-US" sz="1600" b="1" dirty="0">
              <a:solidFill>
                <a:srgbClr val="0070C0"/>
              </a:solidFill>
            </a:endParaRPr>
          </a:p>
        </p:txBody>
      </p:sp>
      <p:sp>
        <p:nvSpPr>
          <p:cNvPr id="22" name="TextBox 1"/>
          <p:cNvSpPr txBox="1"/>
          <p:nvPr/>
        </p:nvSpPr>
        <p:spPr>
          <a:xfrm>
            <a:off x="2278507" y="5894316"/>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18-34 yrs</a:t>
            </a:r>
            <a:endParaRPr lang="en-US" sz="1600" b="1" dirty="0">
              <a:solidFill>
                <a:srgbClr val="0070C0"/>
              </a:solidFill>
            </a:endParaRPr>
          </a:p>
        </p:txBody>
      </p:sp>
      <p:sp>
        <p:nvSpPr>
          <p:cNvPr id="23" name="TextBox 1"/>
          <p:cNvSpPr txBox="1"/>
          <p:nvPr/>
        </p:nvSpPr>
        <p:spPr>
          <a:xfrm>
            <a:off x="3935275" y="5894415"/>
            <a:ext cx="1600248" cy="3246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35-44 yrs</a:t>
            </a:r>
            <a:endParaRPr lang="en-US" sz="1600" b="1" dirty="0">
              <a:solidFill>
                <a:srgbClr val="0070C0"/>
              </a:solidFill>
            </a:endParaRPr>
          </a:p>
        </p:txBody>
      </p:sp>
      <p:sp>
        <p:nvSpPr>
          <p:cNvPr id="24" name="TextBox 1"/>
          <p:cNvSpPr txBox="1"/>
          <p:nvPr/>
        </p:nvSpPr>
        <p:spPr>
          <a:xfrm>
            <a:off x="5779463" y="5894524"/>
            <a:ext cx="1600248" cy="3246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45-54 yrs</a:t>
            </a:r>
            <a:endParaRPr lang="en-US" sz="1600" b="1" dirty="0">
              <a:solidFill>
                <a:srgbClr val="0070C0"/>
              </a:solidFill>
            </a:endParaRPr>
          </a:p>
        </p:txBody>
      </p:sp>
      <p:sp>
        <p:nvSpPr>
          <p:cNvPr id="25" name="TextBox 1"/>
          <p:cNvSpPr txBox="1"/>
          <p:nvPr/>
        </p:nvSpPr>
        <p:spPr>
          <a:xfrm>
            <a:off x="7391352" y="5894415"/>
            <a:ext cx="1600248" cy="3246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55+ yrs</a:t>
            </a:r>
            <a:endParaRPr lang="en-US" sz="1600" b="1" dirty="0">
              <a:solidFill>
                <a:srgbClr val="0070C0"/>
              </a:solidFill>
            </a:endParaRPr>
          </a:p>
        </p:txBody>
      </p:sp>
      <p:sp>
        <p:nvSpPr>
          <p:cNvPr id="26" name="TextBox 25"/>
          <p:cNvSpPr txBox="1"/>
          <p:nvPr/>
        </p:nvSpPr>
        <p:spPr>
          <a:xfrm>
            <a:off x="2920986" y="1396363"/>
            <a:ext cx="3230373" cy="400110"/>
          </a:xfrm>
          <a:prstGeom prst="rect">
            <a:avLst/>
          </a:prstGeom>
          <a:noFill/>
        </p:spPr>
        <p:txBody>
          <a:bodyPr wrap="none" rtlCol="0">
            <a:spAutoFit/>
          </a:bodyPr>
          <a:lstStyle/>
          <a:p>
            <a:pPr algn="ctr"/>
            <a:r>
              <a:rPr lang="en-US" sz="2000" b="1" kern="0" dirty="0">
                <a:solidFill>
                  <a:srgbClr val="0070C0"/>
                </a:solidFill>
              </a:rPr>
              <a:t>Diagnosis: IIP/ILD-not IIP</a:t>
            </a:r>
          </a:p>
        </p:txBody>
      </p:sp>
    </p:spTree>
    <p:extLst>
      <p:ext uri="{BB962C8B-B14F-4D97-AF65-F5344CB8AC3E}">
        <p14:creationId xmlns:p14="http://schemas.microsoft.com/office/powerpoint/2010/main" val="41779318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28600" y="1650940"/>
          <a:ext cx="8763000" cy="458983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53113" y="13886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solidFill>
                  <a:srgbClr val="002060"/>
                </a:solidFill>
              </a:rPr>
              <a:t>Adult Lung Transplants</a:t>
            </a:r>
            <a:br>
              <a:rPr lang="en-US" sz="2200" kern="0" dirty="0" smtClean="0">
                <a:solidFill>
                  <a:srgbClr val="002060"/>
                </a:solidFill>
              </a:rPr>
            </a:br>
            <a:r>
              <a:rPr lang="en-US" sz="2200" kern="0" dirty="0">
                <a:solidFill>
                  <a:srgbClr val="002060"/>
                </a:solidFill>
              </a:rPr>
              <a:t>Distribution of Donor-Recipient </a:t>
            </a:r>
            <a:r>
              <a:rPr lang="en-US" sz="2200" kern="0" dirty="0" smtClean="0">
                <a:solidFill>
                  <a:srgbClr val="002060"/>
                </a:solidFill>
              </a:rPr>
              <a:t>Height Difference by           Procedure Type and Donor Age</a:t>
            </a:r>
            <a:endParaRPr lang="en-US" sz="2200" kern="0" dirty="0">
              <a:solidFill>
                <a:srgbClr val="002060"/>
              </a:solidFill>
            </a:endParaRPr>
          </a:p>
        </p:txBody>
      </p:sp>
      <p:sp>
        <p:nvSpPr>
          <p:cNvPr id="8" name="title_cohort"/>
          <p:cNvSpPr txBox="1"/>
          <p:nvPr/>
        </p:nvSpPr>
        <p:spPr>
          <a:xfrm>
            <a:off x="1553634" y="1068436"/>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1" name="TextBox 1"/>
          <p:cNvSpPr txBox="1"/>
          <p:nvPr/>
        </p:nvSpPr>
        <p:spPr>
          <a:xfrm>
            <a:off x="749555" y="5892763"/>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&lt;18 yrs</a:t>
            </a:r>
            <a:endParaRPr lang="en-US" sz="1600" b="1" dirty="0">
              <a:solidFill>
                <a:srgbClr val="0070C0"/>
              </a:solidFill>
            </a:endParaRPr>
          </a:p>
        </p:txBody>
      </p:sp>
      <p:sp>
        <p:nvSpPr>
          <p:cNvPr id="22" name="TextBox 1"/>
          <p:cNvSpPr txBox="1"/>
          <p:nvPr/>
        </p:nvSpPr>
        <p:spPr>
          <a:xfrm>
            <a:off x="2447374" y="5916155"/>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18-34 yrs</a:t>
            </a:r>
            <a:endParaRPr lang="en-US" sz="1600" b="1" dirty="0">
              <a:solidFill>
                <a:srgbClr val="0070C0"/>
              </a:solidFill>
            </a:endParaRPr>
          </a:p>
        </p:txBody>
      </p:sp>
      <p:sp>
        <p:nvSpPr>
          <p:cNvPr id="23" name="TextBox 1"/>
          <p:cNvSpPr txBox="1"/>
          <p:nvPr/>
        </p:nvSpPr>
        <p:spPr>
          <a:xfrm>
            <a:off x="4093285" y="5916155"/>
            <a:ext cx="1600248" cy="3246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35-44 yrs</a:t>
            </a:r>
            <a:endParaRPr lang="en-US" sz="1600" b="1" dirty="0">
              <a:solidFill>
                <a:srgbClr val="0070C0"/>
              </a:solidFill>
            </a:endParaRPr>
          </a:p>
        </p:txBody>
      </p:sp>
      <p:sp>
        <p:nvSpPr>
          <p:cNvPr id="24" name="TextBox 1"/>
          <p:cNvSpPr txBox="1"/>
          <p:nvPr/>
        </p:nvSpPr>
        <p:spPr>
          <a:xfrm>
            <a:off x="5723429" y="5892763"/>
            <a:ext cx="1600248" cy="3246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45-54 yrs</a:t>
            </a:r>
            <a:endParaRPr lang="en-US" sz="1600" b="1" dirty="0">
              <a:solidFill>
                <a:srgbClr val="0070C0"/>
              </a:solidFill>
            </a:endParaRPr>
          </a:p>
        </p:txBody>
      </p:sp>
      <p:sp>
        <p:nvSpPr>
          <p:cNvPr id="25" name="TextBox 1"/>
          <p:cNvSpPr txBox="1"/>
          <p:nvPr/>
        </p:nvSpPr>
        <p:spPr>
          <a:xfrm>
            <a:off x="7391352" y="5916155"/>
            <a:ext cx="1600248" cy="3246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55+ yrs</a:t>
            </a:r>
            <a:endParaRPr lang="en-US" sz="1600" b="1" dirty="0">
              <a:solidFill>
                <a:srgbClr val="0070C0"/>
              </a:solidFill>
            </a:endParaRPr>
          </a:p>
        </p:txBody>
      </p:sp>
      <p:sp>
        <p:nvSpPr>
          <p:cNvPr id="26" name="TextBox 25"/>
          <p:cNvSpPr txBox="1"/>
          <p:nvPr/>
        </p:nvSpPr>
        <p:spPr>
          <a:xfrm>
            <a:off x="3710280" y="1388276"/>
            <a:ext cx="1909498" cy="400110"/>
          </a:xfrm>
          <a:prstGeom prst="rect">
            <a:avLst/>
          </a:prstGeom>
          <a:noFill/>
        </p:spPr>
        <p:txBody>
          <a:bodyPr wrap="none" rtlCol="0">
            <a:spAutoFit/>
          </a:bodyPr>
          <a:lstStyle/>
          <a:p>
            <a:pPr algn="ctr"/>
            <a:r>
              <a:rPr lang="en-US" sz="2000" b="1" kern="0" dirty="0" smtClean="0">
                <a:solidFill>
                  <a:srgbClr val="0070C0"/>
                </a:solidFill>
              </a:rPr>
              <a:t>Diagnosis: CF</a:t>
            </a:r>
            <a:endParaRPr lang="en-US" sz="2000" b="1" kern="0" dirty="0">
              <a:solidFill>
                <a:srgbClr val="0070C0"/>
              </a:solidFill>
            </a:endParaRPr>
          </a:p>
        </p:txBody>
      </p:sp>
    </p:spTree>
    <p:extLst>
      <p:ext uri="{BB962C8B-B14F-4D97-AF65-F5344CB8AC3E}">
        <p14:creationId xmlns:p14="http://schemas.microsoft.com/office/powerpoint/2010/main" val="27924341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 y="1650940"/>
          <a:ext cx="8991598" cy="458983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2" y="1908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solidFill>
                  <a:srgbClr val="002060"/>
                </a:solidFill>
              </a:rPr>
              <a:t>Adult Lung Transplants</a:t>
            </a:r>
            <a:br>
              <a:rPr lang="en-US" sz="2200" kern="0" dirty="0" smtClean="0">
                <a:solidFill>
                  <a:srgbClr val="002060"/>
                </a:solidFill>
              </a:rPr>
            </a:br>
            <a:r>
              <a:rPr lang="en-US" sz="2200" kern="0" dirty="0">
                <a:solidFill>
                  <a:srgbClr val="002060"/>
                </a:solidFill>
              </a:rPr>
              <a:t>Distribution of Donor-Recipient </a:t>
            </a:r>
            <a:r>
              <a:rPr lang="en-US" sz="2200" kern="0" dirty="0" smtClean="0">
                <a:solidFill>
                  <a:srgbClr val="002060"/>
                </a:solidFill>
              </a:rPr>
              <a:t>Height Difference by                Procedure Type and Donor Age</a:t>
            </a:r>
            <a:endParaRPr lang="en-US" sz="2200" kern="0" dirty="0">
              <a:solidFill>
                <a:srgbClr val="002060"/>
              </a:solidFill>
            </a:endParaRPr>
          </a:p>
        </p:txBody>
      </p:sp>
      <p:sp>
        <p:nvSpPr>
          <p:cNvPr id="8" name="title_cohort"/>
          <p:cNvSpPr txBox="1"/>
          <p:nvPr/>
        </p:nvSpPr>
        <p:spPr>
          <a:xfrm>
            <a:off x="1542664" y="1118194"/>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1" name="TextBox 1"/>
          <p:cNvSpPr txBox="1"/>
          <p:nvPr/>
        </p:nvSpPr>
        <p:spPr>
          <a:xfrm>
            <a:off x="710271" y="5882930"/>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&lt;18 yrs</a:t>
            </a:r>
            <a:endParaRPr lang="en-US" sz="1600" b="1" dirty="0">
              <a:solidFill>
                <a:srgbClr val="0070C0"/>
              </a:solidFill>
            </a:endParaRPr>
          </a:p>
        </p:txBody>
      </p:sp>
      <p:sp>
        <p:nvSpPr>
          <p:cNvPr id="22" name="TextBox 1"/>
          <p:cNvSpPr txBox="1"/>
          <p:nvPr/>
        </p:nvSpPr>
        <p:spPr>
          <a:xfrm>
            <a:off x="2409180" y="5909523"/>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18-34 yrs</a:t>
            </a:r>
            <a:endParaRPr lang="en-US" sz="1600" b="1" dirty="0">
              <a:solidFill>
                <a:srgbClr val="0070C0"/>
              </a:solidFill>
            </a:endParaRPr>
          </a:p>
        </p:txBody>
      </p:sp>
      <p:sp>
        <p:nvSpPr>
          <p:cNvPr id="23" name="TextBox 1"/>
          <p:cNvSpPr txBox="1"/>
          <p:nvPr/>
        </p:nvSpPr>
        <p:spPr>
          <a:xfrm>
            <a:off x="4050812" y="5914983"/>
            <a:ext cx="1600248" cy="3246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35-44 yrs</a:t>
            </a:r>
            <a:endParaRPr lang="en-US" sz="1600" b="1" dirty="0">
              <a:solidFill>
                <a:srgbClr val="0070C0"/>
              </a:solidFill>
            </a:endParaRPr>
          </a:p>
        </p:txBody>
      </p:sp>
      <p:sp>
        <p:nvSpPr>
          <p:cNvPr id="24" name="TextBox 1"/>
          <p:cNvSpPr txBox="1"/>
          <p:nvPr/>
        </p:nvSpPr>
        <p:spPr>
          <a:xfrm>
            <a:off x="5787946" y="5909523"/>
            <a:ext cx="1600248" cy="3246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45-54 yrs</a:t>
            </a:r>
            <a:endParaRPr lang="en-US" sz="1600" b="1" dirty="0">
              <a:solidFill>
                <a:srgbClr val="0070C0"/>
              </a:solidFill>
            </a:endParaRPr>
          </a:p>
        </p:txBody>
      </p:sp>
      <p:sp>
        <p:nvSpPr>
          <p:cNvPr id="25" name="TextBox 1"/>
          <p:cNvSpPr txBox="1"/>
          <p:nvPr/>
        </p:nvSpPr>
        <p:spPr>
          <a:xfrm>
            <a:off x="7391352" y="5899122"/>
            <a:ext cx="1600248" cy="3246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55+ yrs</a:t>
            </a:r>
            <a:endParaRPr lang="en-US" sz="1600" b="1" dirty="0">
              <a:solidFill>
                <a:srgbClr val="0070C0"/>
              </a:solidFill>
            </a:endParaRPr>
          </a:p>
        </p:txBody>
      </p:sp>
      <p:sp>
        <p:nvSpPr>
          <p:cNvPr id="26" name="TextBox 25"/>
          <p:cNvSpPr txBox="1"/>
          <p:nvPr/>
        </p:nvSpPr>
        <p:spPr>
          <a:xfrm>
            <a:off x="3500448" y="1433185"/>
            <a:ext cx="2249334" cy="400110"/>
          </a:xfrm>
          <a:prstGeom prst="rect">
            <a:avLst/>
          </a:prstGeom>
          <a:noFill/>
        </p:spPr>
        <p:txBody>
          <a:bodyPr wrap="none" rtlCol="0">
            <a:spAutoFit/>
          </a:bodyPr>
          <a:lstStyle/>
          <a:p>
            <a:pPr algn="ctr"/>
            <a:r>
              <a:rPr lang="en-US" sz="2000" b="1" kern="0" dirty="0" smtClean="0">
                <a:solidFill>
                  <a:srgbClr val="0070C0"/>
                </a:solidFill>
              </a:rPr>
              <a:t>Diagnosis: Other</a:t>
            </a:r>
            <a:endParaRPr lang="en-US" sz="2000" b="1" kern="0" dirty="0">
              <a:solidFill>
                <a:srgbClr val="0070C0"/>
              </a:solidFill>
            </a:endParaRPr>
          </a:p>
        </p:txBody>
      </p:sp>
    </p:spTree>
    <p:extLst>
      <p:ext uri="{BB962C8B-B14F-4D97-AF65-F5344CB8AC3E}">
        <p14:creationId xmlns:p14="http://schemas.microsoft.com/office/powerpoint/2010/main" val="10215475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28600" y="1429821"/>
          <a:ext cx="8763000" cy="481095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2" y="1908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solidFill>
                  <a:srgbClr val="002060"/>
                </a:solidFill>
              </a:rPr>
              <a:t>Adult Lung Transplants</a:t>
            </a:r>
            <a:br>
              <a:rPr lang="en-US" sz="2200" kern="0" dirty="0" smtClean="0">
                <a:solidFill>
                  <a:srgbClr val="002060"/>
                </a:solidFill>
              </a:rPr>
            </a:br>
            <a:r>
              <a:rPr lang="en-US" sz="2200" kern="0" dirty="0">
                <a:solidFill>
                  <a:srgbClr val="002060"/>
                </a:solidFill>
              </a:rPr>
              <a:t>Distribution of Donor-Recipient </a:t>
            </a:r>
            <a:r>
              <a:rPr lang="en-US" sz="2200" kern="0" dirty="0" smtClean="0">
                <a:solidFill>
                  <a:srgbClr val="002060"/>
                </a:solidFill>
              </a:rPr>
              <a:t>Height Difference by           Procedure Type and Location</a:t>
            </a:r>
            <a:endParaRPr lang="en-US" sz="2200" kern="0" dirty="0">
              <a:solidFill>
                <a:srgbClr val="002060"/>
              </a:solidFill>
            </a:endParaRPr>
          </a:p>
        </p:txBody>
      </p:sp>
      <p:sp>
        <p:nvSpPr>
          <p:cNvPr id="8" name="title_cohort"/>
          <p:cNvSpPr txBox="1"/>
          <p:nvPr/>
        </p:nvSpPr>
        <p:spPr>
          <a:xfrm>
            <a:off x="1542664" y="1118194"/>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4" name="TextBox 1"/>
          <p:cNvSpPr txBox="1"/>
          <p:nvPr/>
        </p:nvSpPr>
        <p:spPr>
          <a:xfrm>
            <a:off x="1060531" y="5863763"/>
            <a:ext cx="1600249" cy="324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Europe</a:t>
            </a:r>
            <a:endParaRPr lang="en-US" sz="1600" b="1" dirty="0">
              <a:solidFill>
                <a:srgbClr val="0070C0"/>
              </a:solidFill>
            </a:endParaRPr>
          </a:p>
        </p:txBody>
      </p:sp>
      <p:sp>
        <p:nvSpPr>
          <p:cNvPr id="15" name="TextBox 1"/>
          <p:cNvSpPr txBox="1"/>
          <p:nvPr/>
        </p:nvSpPr>
        <p:spPr>
          <a:xfrm>
            <a:off x="4063835" y="5874563"/>
            <a:ext cx="1600249" cy="324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North America</a:t>
            </a:r>
            <a:endParaRPr lang="en-US" sz="1600" b="1" dirty="0">
              <a:solidFill>
                <a:srgbClr val="0070C0"/>
              </a:solidFill>
            </a:endParaRPr>
          </a:p>
        </p:txBody>
      </p:sp>
      <p:sp>
        <p:nvSpPr>
          <p:cNvPr id="16" name="TextBox 1"/>
          <p:cNvSpPr txBox="1"/>
          <p:nvPr/>
        </p:nvSpPr>
        <p:spPr>
          <a:xfrm>
            <a:off x="7067139" y="5863763"/>
            <a:ext cx="1600249" cy="324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Other</a:t>
            </a:r>
            <a:endParaRPr lang="en-US" sz="1600" b="1" dirty="0">
              <a:solidFill>
                <a:srgbClr val="0070C0"/>
              </a:solidFill>
            </a:endParaRPr>
          </a:p>
        </p:txBody>
      </p:sp>
    </p:spTree>
    <p:extLst>
      <p:ext uri="{BB962C8B-B14F-4D97-AF65-F5344CB8AC3E}">
        <p14:creationId xmlns:p14="http://schemas.microsoft.com/office/powerpoint/2010/main" val="13978832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3200" dirty="0" smtClean="0">
                <a:solidFill>
                  <a:srgbClr val="002060"/>
                </a:solidFill>
              </a:rPr>
              <a:t>Focus Theme - </a:t>
            </a:r>
            <a:br>
              <a:rPr lang="en-US" sz="3200" dirty="0" smtClean="0">
                <a:solidFill>
                  <a:srgbClr val="002060"/>
                </a:solidFill>
              </a:rPr>
            </a:br>
            <a:r>
              <a:rPr lang="en-US" sz="3200" dirty="0" smtClean="0">
                <a:solidFill>
                  <a:srgbClr val="002060"/>
                </a:solidFill>
              </a:rPr>
              <a:t>Post-transplant Outcomes</a:t>
            </a:r>
            <a:endParaRPr lang="en-US" sz="32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165921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3" y="146274"/>
            <a:ext cx="9144000" cy="1143000"/>
          </a:xfrm>
        </p:spPr>
        <p:txBody>
          <a:bodyPr/>
          <a:lstStyle/>
          <a:p>
            <a:r>
              <a:rPr lang="en-US" sz="2600" dirty="0" smtClean="0">
                <a:solidFill>
                  <a:srgbClr val="002060"/>
                </a:solidFill>
              </a:rPr>
              <a:t>Adult Lung Transplants </a:t>
            </a:r>
            <a:br>
              <a:rPr lang="en-US" sz="2600" dirty="0" smtClean="0">
                <a:solidFill>
                  <a:srgbClr val="002060"/>
                </a:solidFill>
              </a:rPr>
            </a:br>
            <a:r>
              <a:rPr lang="en-US" sz="2100" dirty="0" smtClean="0">
                <a:solidFill>
                  <a:srgbClr val="002060"/>
                </a:solidFill>
              </a:rPr>
              <a:t>% of Recipients Experiencing </a:t>
            </a:r>
            <a:r>
              <a:rPr lang="en-US" sz="2100" i="1" u="sng" dirty="0" smtClean="0">
                <a:solidFill>
                  <a:srgbClr val="002060"/>
                </a:solidFill>
              </a:rPr>
              <a:t>Treated</a:t>
            </a:r>
            <a:r>
              <a:rPr lang="en-US" sz="2100" dirty="0" smtClean="0">
                <a:solidFill>
                  <a:srgbClr val="002060"/>
                </a:solidFill>
              </a:rPr>
              <a:t> Rejection Between Transplant Discharge and 1-Year Follow-Up by </a:t>
            </a:r>
            <a:r>
              <a:rPr lang="en-US" sz="2000" dirty="0">
                <a:solidFill>
                  <a:srgbClr val="002060"/>
                </a:solidFill>
              </a:rPr>
              <a:t>Donor-Recipient </a:t>
            </a:r>
            <a:r>
              <a:rPr lang="en-US" sz="2000" dirty="0" smtClean="0">
                <a:solidFill>
                  <a:srgbClr val="002060"/>
                </a:solidFill>
              </a:rPr>
              <a:t>Height Difference and Procedure Type </a:t>
            </a:r>
            <a:endParaRPr lang="en-US" sz="2100" dirty="0">
              <a:solidFill>
                <a:srgbClr val="002060"/>
              </a:solidFill>
            </a:endParaRPr>
          </a:p>
        </p:txBody>
      </p:sp>
      <p:graphicFrame>
        <p:nvGraphicFramePr>
          <p:cNvPr id="19" name="Content Placeholder 3"/>
          <p:cNvGraphicFramePr>
            <a:graphicFrameLocks noGrp="1"/>
          </p:cNvGraphicFramePr>
          <p:nvPr>
            <p:ph idx="1"/>
            <p:extLst/>
          </p:nvPr>
        </p:nvGraphicFramePr>
        <p:xfrm>
          <a:off x="2" y="1612285"/>
          <a:ext cx="8991600" cy="475159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562600" y="5939042"/>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0" name="title_cohort"/>
          <p:cNvSpPr txBox="1"/>
          <p:nvPr/>
        </p:nvSpPr>
        <p:spPr>
          <a:xfrm>
            <a:off x="1553634" y="1370599"/>
            <a:ext cx="6324600" cy="369332"/>
          </a:xfrm>
          <a:prstGeom prst="rect">
            <a:avLst/>
          </a:prstGeom>
          <a:noFill/>
        </p:spPr>
        <p:txBody>
          <a:bodyPr wrap="square" rtlCol="0">
            <a:spAutoFit/>
          </a:bodyPr>
          <a:lstStyle/>
          <a:p>
            <a:pPr algn="ctr"/>
            <a:r>
              <a:rPr lang="en-US" b="1" kern="0" dirty="0" smtClean="0">
                <a:solidFill>
                  <a:srgbClr val="002060"/>
                </a:solidFill>
              </a:rPr>
              <a:t>(Transplants: January 1995 – June 2017)</a:t>
            </a:r>
            <a:endParaRPr lang="en-US" b="1" kern="0" dirty="0">
              <a:solidFill>
                <a:srgbClr val="002060"/>
              </a:solidFill>
            </a:endParaRPr>
          </a:p>
        </p:txBody>
      </p:sp>
    </p:spTree>
    <p:extLst>
      <p:ext uri="{BB962C8B-B14F-4D97-AF65-F5344CB8AC3E}">
        <p14:creationId xmlns:p14="http://schemas.microsoft.com/office/powerpoint/2010/main" val="11968729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706432"/>
          <a:ext cx="8839200" cy="4428324"/>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0" y="231356"/>
            <a:ext cx="914400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Within 1 Year by Donor-Recipient Weight Difference</a:t>
            </a:r>
          </a:p>
          <a:p>
            <a:r>
              <a:rPr lang="en-US" sz="2400" kern="0" dirty="0" smtClean="0">
                <a:solidFill>
                  <a:srgbClr val="002060"/>
                </a:solidFill>
              </a:rPr>
              <a:t> </a:t>
            </a:r>
            <a:endParaRPr lang="en-US" sz="2400" kern="0" dirty="0">
              <a:solidFill>
                <a:srgbClr val="002060"/>
              </a:solidFill>
            </a:endParaRPr>
          </a:p>
        </p:txBody>
      </p:sp>
      <p:sp>
        <p:nvSpPr>
          <p:cNvPr id="9" name="pvalues"/>
          <p:cNvSpPr txBox="1"/>
          <p:nvPr/>
        </p:nvSpPr>
        <p:spPr>
          <a:xfrm>
            <a:off x="1219200" y="2971800"/>
            <a:ext cx="5029200" cy="692497"/>
          </a:xfrm>
          <a:prstGeom prst="rect">
            <a:avLst/>
          </a:prstGeom>
          <a:solidFill>
            <a:schemeClr val="tx1"/>
          </a:solidFill>
        </p:spPr>
        <p:txBody>
          <a:bodyPr wrap="square" rtlCol="0">
            <a:spAutoFit/>
          </a:bodyPr>
          <a:lstStyle/>
          <a:p>
            <a:r>
              <a:rPr lang="en-US" sz="1300" b="1" dirty="0" smtClean="0">
                <a:solidFill>
                  <a:schemeClr val="bg2"/>
                </a:solidFill>
              </a:rPr>
              <a:t>All pairwise </a:t>
            </a:r>
            <a:r>
              <a:rPr lang="en-US" sz="1300" b="1" dirty="0">
                <a:solidFill>
                  <a:schemeClr val="bg2"/>
                </a:solidFill>
              </a:rPr>
              <a:t>comparisons were significant at p </a:t>
            </a:r>
            <a:r>
              <a:rPr lang="en-US" sz="1300" b="1" dirty="0" smtClean="0">
                <a:solidFill>
                  <a:schemeClr val="bg2"/>
                </a:solidFill>
              </a:rPr>
              <a:t>&lt; 0.05  except</a:t>
            </a:r>
          </a:p>
          <a:p>
            <a:pPr marL="285750" indent="-285750">
              <a:buFont typeface="Arial" panose="020B0604020202020204" pitchFamily="34" charset="0"/>
              <a:buChar char="•"/>
            </a:pPr>
            <a:r>
              <a:rPr lang="en-US" sz="1300" b="1" dirty="0" smtClean="0">
                <a:solidFill>
                  <a:schemeClr val="bg2"/>
                </a:solidFill>
              </a:rPr>
              <a:t>-5 </a:t>
            </a:r>
            <a:r>
              <a:rPr lang="en-US" sz="1300" b="1" dirty="0">
                <a:solidFill>
                  <a:schemeClr val="bg2"/>
                </a:solidFill>
              </a:rPr>
              <a:t>kg - 5 kg vs. -15 kg - &lt; -5 kg  and &gt; 5 kg - 15 </a:t>
            </a:r>
            <a:r>
              <a:rPr lang="en-US" sz="1300" b="1" dirty="0" smtClean="0">
                <a:solidFill>
                  <a:schemeClr val="bg2"/>
                </a:solidFill>
              </a:rPr>
              <a:t>kg</a:t>
            </a:r>
          </a:p>
          <a:p>
            <a:pPr marL="285750" indent="-285750">
              <a:buFont typeface="Arial" panose="020B0604020202020204" pitchFamily="34" charset="0"/>
              <a:buChar char="•"/>
            </a:pPr>
            <a:r>
              <a:rPr lang="en-US" sz="1300" b="1" dirty="0" smtClean="0">
                <a:solidFill>
                  <a:schemeClr val="bg2"/>
                </a:solidFill>
              </a:rPr>
              <a:t>&gt;5 kg – 15 kg vs. &gt;15 kg</a:t>
            </a:r>
            <a:endParaRPr lang="en-US" sz="1300" b="1" dirty="0">
              <a:solidFill>
                <a:schemeClr val="bg2"/>
              </a:solidFill>
            </a:endParaRPr>
          </a:p>
        </p:txBody>
      </p:sp>
      <p:sp>
        <p:nvSpPr>
          <p:cNvPr id="3" name="title_cohort"/>
          <p:cNvSpPr txBox="1"/>
          <p:nvPr/>
        </p:nvSpPr>
        <p:spPr>
          <a:xfrm>
            <a:off x="685800" y="1340672"/>
            <a:ext cx="8229600" cy="365760"/>
          </a:xfrm>
          <a:prstGeom prst="rect">
            <a:avLst/>
          </a:prstGeom>
          <a:noFill/>
        </p:spPr>
        <p:txBody>
          <a:bodyPr wrap="square" rtlCol="0">
            <a:spAutoFit/>
          </a:bodyPr>
          <a:lstStyle/>
          <a:p>
            <a:pPr algn="ctr"/>
            <a:r>
              <a:rPr lang="en-US" sz="2200" b="1" kern="0" dirty="0" smtClean="0">
                <a:solidFill>
                  <a:srgbClr val="002060"/>
                </a:solidFill>
              </a:rPr>
              <a:t>(Transplants: January 1995 – June 2017)</a:t>
            </a:r>
            <a:endParaRPr lang="en-US" sz="22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6421617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3555" y="1549341"/>
          <a:ext cx="8968513" cy="45758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218212" y="195647"/>
            <a:ext cx="883920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Within 1 Year by Donor-Recipient Height Difference</a:t>
            </a:r>
          </a:p>
          <a:p>
            <a:r>
              <a:rPr lang="en-US" sz="2400" kern="0" dirty="0" smtClean="0">
                <a:solidFill>
                  <a:srgbClr val="002060"/>
                </a:solidFill>
              </a:rPr>
              <a:t> </a:t>
            </a:r>
            <a:endParaRPr lang="en-US" sz="2400" kern="0" dirty="0">
              <a:solidFill>
                <a:srgbClr val="002060"/>
              </a:solidFill>
            </a:endParaRPr>
          </a:p>
        </p:txBody>
      </p:sp>
      <p:sp>
        <p:nvSpPr>
          <p:cNvPr id="9" name="pvalues"/>
          <p:cNvSpPr txBox="1"/>
          <p:nvPr/>
        </p:nvSpPr>
        <p:spPr>
          <a:xfrm>
            <a:off x="1221100" y="2861706"/>
            <a:ext cx="5029200" cy="692497"/>
          </a:xfrm>
          <a:prstGeom prst="rect">
            <a:avLst/>
          </a:prstGeom>
          <a:solidFill>
            <a:schemeClr val="tx1"/>
          </a:solidFill>
        </p:spPr>
        <p:txBody>
          <a:bodyPr wrap="square" rtlCol="0">
            <a:spAutoFit/>
          </a:bodyPr>
          <a:lstStyle/>
          <a:p>
            <a:r>
              <a:rPr lang="en-US" sz="1300" b="1" dirty="0" smtClean="0">
                <a:solidFill>
                  <a:schemeClr val="bg2"/>
                </a:solidFill>
              </a:rPr>
              <a:t>All pairwise </a:t>
            </a:r>
            <a:r>
              <a:rPr lang="en-US" sz="1300" b="1" dirty="0">
                <a:solidFill>
                  <a:schemeClr val="bg2"/>
                </a:solidFill>
              </a:rPr>
              <a:t>comparisons were significant at p </a:t>
            </a:r>
            <a:r>
              <a:rPr lang="en-US" sz="1300" b="1" dirty="0" smtClean="0">
                <a:solidFill>
                  <a:schemeClr val="bg2"/>
                </a:solidFill>
              </a:rPr>
              <a:t>&lt; 0.05  except</a:t>
            </a:r>
          </a:p>
          <a:p>
            <a:pPr marL="285750" indent="-285750">
              <a:buFont typeface="Arial" panose="020B0604020202020204" pitchFamily="34" charset="0"/>
              <a:buChar char="•"/>
            </a:pPr>
            <a:r>
              <a:rPr lang="en-US" sz="1300" b="1" dirty="0" smtClean="0">
                <a:solidFill>
                  <a:schemeClr val="bg2"/>
                </a:solidFill>
              </a:rPr>
              <a:t>-5 </a:t>
            </a:r>
            <a:r>
              <a:rPr lang="en-US" sz="1300" b="1" dirty="0">
                <a:solidFill>
                  <a:schemeClr val="bg2"/>
                </a:solidFill>
              </a:rPr>
              <a:t>cm - 5 cm vs. </a:t>
            </a:r>
            <a:r>
              <a:rPr lang="en-US" sz="1300" b="1" dirty="0" smtClean="0">
                <a:solidFill>
                  <a:schemeClr val="bg2"/>
                </a:solidFill>
              </a:rPr>
              <a:t>&gt;</a:t>
            </a:r>
            <a:r>
              <a:rPr lang="en-US" sz="1300" b="1" dirty="0">
                <a:solidFill>
                  <a:schemeClr val="bg2"/>
                </a:solidFill>
              </a:rPr>
              <a:t>15 </a:t>
            </a:r>
            <a:r>
              <a:rPr lang="en-US" sz="1300" b="1" dirty="0" smtClean="0">
                <a:solidFill>
                  <a:schemeClr val="bg2"/>
                </a:solidFill>
              </a:rPr>
              <a:t>cm</a:t>
            </a:r>
          </a:p>
          <a:p>
            <a:pPr marL="285750" indent="-285750">
              <a:buFont typeface="Arial" panose="020B0604020202020204" pitchFamily="34" charset="0"/>
              <a:buChar char="•"/>
            </a:pPr>
            <a:r>
              <a:rPr lang="en-US" sz="1300" b="1" dirty="0" smtClean="0">
                <a:solidFill>
                  <a:schemeClr val="bg2"/>
                </a:solidFill>
              </a:rPr>
              <a:t>&gt;5cm-15 cm  vs. &gt;15 cm</a:t>
            </a:r>
            <a:endParaRPr lang="en-US" sz="1300" b="1" dirty="0">
              <a:solidFill>
                <a:schemeClr val="bg2"/>
              </a:solidFill>
            </a:endParaRPr>
          </a:p>
        </p:txBody>
      </p:sp>
      <p:sp>
        <p:nvSpPr>
          <p:cNvPr id="3" name="title_cohort"/>
          <p:cNvSpPr txBox="1"/>
          <p:nvPr/>
        </p:nvSpPr>
        <p:spPr>
          <a:xfrm>
            <a:off x="815112" y="1291955"/>
            <a:ext cx="8229600" cy="365760"/>
          </a:xfrm>
          <a:prstGeom prst="rect">
            <a:avLst/>
          </a:prstGeom>
          <a:noFill/>
        </p:spPr>
        <p:txBody>
          <a:bodyPr wrap="square" rtlCol="0">
            <a:spAutoFit/>
          </a:bodyPr>
          <a:lstStyle/>
          <a:p>
            <a:pPr algn="ctr"/>
            <a:r>
              <a:rPr lang="en-US" sz="2200" b="1" kern="0" dirty="0" smtClean="0">
                <a:solidFill>
                  <a:srgbClr val="002060"/>
                </a:solidFill>
              </a:rPr>
              <a:t>(Transplants: January 1995 – June 2017)</a:t>
            </a:r>
            <a:endParaRPr lang="en-US" sz="22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870818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905001"/>
          <a:ext cx="8915400" cy="4241792"/>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47694" y="120801"/>
            <a:ext cx="914400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Within 1 Year by Donor-Recipient Height Difference</a:t>
            </a:r>
          </a:p>
          <a:p>
            <a:r>
              <a:rPr lang="en-US" sz="2400" kern="0" dirty="0" smtClean="0">
                <a:solidFill>
                  <a:srgbClr val="002060"/>
                </a:solidFill>
              </a:rPr>
              <a:t> </a:t>
            </a:r>
            <a:endParaRPr lang="en-US" sz="2400" kern="0" dirty="0">
              <a:solidFill>
                <a:srgbClr val="002060"/>
              </a:solidFill>
            </a:endParaRPr>
          </a:p>
        </p:txBody>
      </p:sp>
      <p:sp>
        <p:nvSpPr>
          <p:cNvPr id="9" name="pvalues"/>
          <p:cNvSpPr txBox="1"/>
          <p:nvPr/>
        </p:nvSpPr>
        <p:spPr>
          <a:xfrm>
            <a:off x="1219200" y="3236984"/>
            <a:ext cx="5029200" cy="292388"/>
          </a:xfrm>
          <a:prstGeom prst="rect">
            <a:avLst/>
          </a:prstGeom>
          <a:solidFill>
            <a:schemeClr val="tx1"/>
          </a:solidFill>
        </p:spPr>
        <p:txBody>
          <a:bodyPr wrap="square" rtlCol="0">
            <a:spAutoFit/>
          </a:bodyPr>
          <a:lstStyle/>
          <a:p>
            <a:r>
              <a:rPr lang="en-US" sz="1300" b="1" dirty="0" smtClean="0">
                <a:solidFill>
                  <a:schemeClr val="bg2"/>
                </a:solidFill>
              </a:rPr>
              <a:t>None of pairwise </a:t>
            </a:r>
            <a:r>
              <a:rPr lang="en-US" sz="1300" b="1" dirty="0">
                <a:solidFill>
                  <a:schemeClr val="bg2"/>
                </a:solidFill>
              </a:rPr>
              <a:t>comparisons were significant at p </a:t>
            </a:r>
            <a:r>
              <a:rPr lang="en-US" sz="1300" b="1" dirty="0" smtClean="0">
                <a:solidFill>
                  <a:schemeClr val="bg2"/>
                </a:solidFill>
              </a:rPr>
              <a:t>&lt; 0.05.</a:t>
            </a:r>
            <a:endParaRPr lang="en-US" sz="1300" b="1" dirty="0">
              <a:solidFill>
                <a:schemeClr val="bg2"/>
              </a:solidFill>
            </a:endParaRPr>
          </a:p>
        </p:txBody>
      </p:sp>
      <p:sp>
        <p:nvSpPr>
          <p:cNvPr id="3" name="title_cohort"/>
          <p:cNvSpPr txBox="1"/>
          <p:nvPr/>
        </p:nvSpPr>
        <p:spPr>
          <a:xfrm>
            <a:off x="457202" y="1262680"/>
            <a:ext cx="8229600" cy="365760"/>
          </a:xfrm>
          <a:prstGeom prst="rect">
            <a:avLst/>
          </a:prstGeom>
          <a:noFill/>
        </p:spPr>
        <p:txBody>
          <a:bodyPr wrap="square" rtlCol="0">
            <a:spAutoFit/>
          </a:bodyPr>
          <a:lstStyle/>
          <a:p>
            <a:pPr algn="ctr"/>
            <a:r>
              <a:rPr lang="en-US" sz="2200" b="1" kern="0" dirty="0" smtClean="0">
                <a:solidFill>
                  <a:srgbClr val="002060"/>
                </a:solidFill>
              </a:rPr>
              <a:t>(Single Lung Transplants: January 1995 – June 2017)</a:t>
            </a:r>
            <a:endParaRPr lang="en-US" sz="22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3011616" y="1657956"/>
            <a:ext cx="3236784" cy="400110"/>
          </a:xfrm>
          <a:prstGeom prst="rect">
            <a:avLst/>
          </a:prstGeom>
        </p:spPr>
        <p:txBody>
          <a:bodyPr wrap="none">
            <a:spAutoFit/>
          </a:bodyPr>
          <a:lstStyle/>
          <a:p>
            <a:r>
              <a:rPr lang="en-US" sz="2000" b="1" kern="0" dirty="0" smtClean="0">
                <a:solidFill>
                  <a:srgbClr val="0070C0"/>
                </a:solidFill>
              </a:rPr>
              <a:t>Diagnosis: A1ATD/COPD</a:t>
            </a:r>
            <a:endParaRPr lang="en-US" sz="2000" b="1" kern="0" dirty="0">
              <a:solidFill>
                <a:srgbClr val="0070C0"/>
              </a:solidFill>
            </a:endParaRPr>
          </a:p>
        </p:txBody>
      </p:sp>
    </p:spTree>
    <p:extLst>
      <p:ext uri="{BB962C8B-B14F-4D97-AF65-F5344CB8AC3E}">
        <p14:creationId xmlns:p14="http://schemas.microsoft.com/office/powerpoint/2010/main" val="4235831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757742"/>
          <a:ext cx="8839200" cy="4483032"/>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234485" y="4027162"/>
            <a:ext cx="5029200" cy="492443"/>
          </a:xfrm>
          <a:prstGeom prst="rect">
            <a:avLst/>
          </a:prstGeom>
          <a:solidFill>
            <a:schemeClr val="tx1"/>
          </a:solidFill>
        </p:spPr>
        <p:txBody>
          <a:bodyPr wrap="square" rtlCol="0">
            <a:spAutoFit/>
          </a:bodyPr>
          <a:lstStyle/>
          <a:p>
            <a:r>
              <a:rPr lang="en-US" sz="1300" b="1" dirty="0" smtClean="0">
                <a:solidFill>
                  <a:schemeClr val="bg2"/>
                </a:solidFill>
              </a:rPr>
              <a:t>No pairwise </a:t>
            </a:r>
            <a:r>
              <a:rPr lang="en-US" sz="1300" b="1" dirty="0">
                <a:solidFill>
                  <a:schemeClr val="bg2"/>
                </a:solidFill>
              </a:rPr>
              <a:t>comparisons were significant at p </a:t>
            </a:r>
            <a:r>
              <a:rPr lang="en-US" sz="1300" b="1" dirty="0" smtClean="0">
                <a:solidFill>
                  <a:schemeClr val="bg2"/>
                </a:solidFill>
              </a:rPr>
              <a:t>&lt; 0.05 except &lt;-15 cm vs. &gt;5 cm – 15 cm.</a:t>
            </a:r>
            <a:endParaRPr lang="en-US" sz="1300" b="1" dirty="0">
              <a:solidFill>
                <a:schemeClr val="bg2"/>
              </a:solidFill>
            </a:endParaRPr>
          </a:p>
        </p:txBody>
      </p:sp>
      <p:sp>
        <p:nvSpPr>
          <p:cNvPr id="3" name="title_cohort"/>
          <p:cNvSpPr txBox="1"/>
          <p:nvPr/>
        </p:nvSpPr>
        <p:spPr>
          <a:xfrm>
            <a:off x="381000" y="1212522"/>
            <a:ext cx="8229600" cy="365760"/>
          </a:xfrm>
          <a:prstGeom prst="rect">
            <a:avLst/>
          </a:prstGeom>
          <a:noFill/>
        </p:spPr>
        <p:txBody>
          <a:bodyPr wrap="square" rtlCol="0">
            <a:spAutoFit/>
          </a:bodyPr>
          <a:lstStyle/>
          <a:p>
            <a:pPr algn="ctr"/>
            <a:r>
              <a:rPr lang="en-US" sz="2000" b="1" kern="0" dirty="0" smtClean="0">
                <a:solidFill>
                  <a:srgbClr val="002060"/>
                </a:solidFill>
              </a:rPr>
              <a:t>(Single Lung Transplants: January 1995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3040227" y="1577796"/>
            <a:ext cx="3215945" cy="365760"/>
          </a:xfrm>
          <a:prstGeom prst="rect">
            <a:avLst/>
          </a:prstGeom>
        </p:spPr>
        <p:txBody>
          <a:bodyPr wrap="none">
            <a:spAutoFit/>
          </a:bodyPr>
          <a:lstStyle/>
          <a:p>
            <a:pPr algn="ctr"/>
            <a:r>
              <a:rPr lang="en-US" sz="2000" b="1" kern="0" dirty="0" smtClean="0">
                <a:solidFill>
                  <a:srgbClr val="0070C0"/>
                </a:solidFill>
              </a:rPr>
              <a:t>Diagnosis: IIP/ILD not IIP</a:t>
            </a:r>
            <a:endParaRPr lang="en-US" sz="2000" b="1" kern="0" dirty="0">
              <a:solidFill>
                <a:srgbClr val="0070C0"/>
              </a:solidFill>
            </a:endParaRPr>
          </a:p>
        </p:txBody>
      </p:sp>
      <p:sp>
        <p:nvSpPr>
          <p:cNvPr id="18" name="Title 1"/>
          <p:cNvSpPr txBox="1">
            <a:spLocks/>
          </p:cNvSpPr>
          <p:nvPr/>
        </p:nvSpPr>
        <p:spPr bwMode="auto">
          <a:xfrm>
            <a:off x="76200" y="103668"/>
            <a:ext cx="914400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Within 1 Year by Donor-Recipient Height Difference</a:t>
            </a:r>
          </a:p>
          <a:p>
            <a:r>
              <a:rPr lang="en-US" sz="2400" kern="0" dirty="0" smtClean="0">
                <a:solidFill>
                  <a:srgbClr val="002060"/>
                </a:solidFill>
              </a:rPr>
              <a:t> </a:t>
            </a:r>
            <a:endParaRPr lang="en-US" sz="2400" kern="0" dirty="0">
              <a:solidFill>
                <a:srgbClr val="002060"/>
              </a:solidFill>
            </a:endParaRPr>
          </a:p>
        </p:txBody>
      </p:sp>
    </p:spTree>
    <p:extLst>
      <p:ext uri="{BB962C8B-B14F-4D97-AF65-F5344CB8AC3E}">
        <p14:creationId xmlns:p14="http://schemas.microsoft.com/office/powerpoint/2010/main" val="1580026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19296065"/>
              </p:ext>
            </p:extLst>
          </p:nvPr>
        </p:nvGraphicFramePr>
        <p:xfrm>
          <a:off x="152400" y="14478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372533"/>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Diagnosis Distribution by Location and Era</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981200" y="1025112"/>
            <a:ext cx="5181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17509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854231"/>
          <a:ext cx="9067800" cy="4386543"/>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066800" y="3323050"/>
            <a:ext cx="5029200" cy="492443"/>
          </a:xfrm>
          <a:prstGeom prst="rect">
            <a:avLst/>
          </a:prstGeom>
          <a:solidFill>
            <a:schemeClr val="tx1"/>
          </a:solidFill>
        </p:spPr>
        <p:txBody>
          <a:bodyPr wrap="square" rtlCol="0">
            <a:spAutoFit/>
          </a:bodyPr>
          <a:lstStyle/>
          <a:p>
            <a:r>
              <a:rPr lang="en-US" sz="1300" b="1" dirty="0" smtClean="0">
                <a:solidFill>
                  <a:schemeClr val="bg2"/>
                </a:solidFill>
              </a:rPr>
              <a:t>No pairwise </a:t>
            </a:r>
            <a:r>
              <a:rPr lang="en-US" sz="1300" b="1" dirty="0">
                <a:solidFill>
                  <a:schemeClr val="bg2"/>
                </a:solidFill>
              </a:rPr>
              <a:t>comparisons were significant at p </a:t>
            </a:r>
            <a:r>
              <a:rPr lang="en-US" sz="1300" b="1" dirty="0" smtClean="0">
                <a:solidFill>
                  <a:schemeClr val="bg2"/>
                </a:solidFill>
              </a:rPr>
              <a:t>&lt; 0.05  </a:t>
            </a:r>
            <a:r>
              <a:rPr lang="en-US" sz="1300" b="1" dirty="0">
                <a:solidFill>
                  <a:schemeClr val="bg2"/>
                </a:solidFill>
              </a:rPr>
              <a:t>except -15 cm - &lt;-5 cm vs. &gt;5 cm - 15 cm </a:t>
            </a:r>
          </a:p>
        </p:txBody>
      </p:sp>
      <p:sp>
        <p:nvSpPr>
          <p:cNvPr id="3" name="title_cohort"/>
          <p:cNvSpPr txBox="1"/>
          <p:nvPr/>
        </p:nvSpPr>
        <p:spPr>
          <a:xfrm>
            <a:off x="495300" y="1258600"/>
            <a:ext cx="8229600" cy="365760"/>
          </a:xfrm>
          <a:prstGeom prst="rect">
            <a:avLst/>
          </a:prstGeom>
          <a:noFill/>
        </p:spPr>
        <p:txBody>
          <a:bodyPr wrap="square" rtlCol="0">
            <a:spAutoFit/>
          </a:bodyPr>
          <a:lstStyle/>
          <a:p>
            <a:pPr algn="ctr"/>
            <a:r>
              <a:rPr lang="en-US" sz="2200" b="1" kern="0" dirty="0" smtClean="0">
                <a:solidFill>
                  <a:srgbClr val="002060"/>
                </a:solidFill>
              </a:rPr>
              <a:t>(Single Lung Transplants: January 1995 – June 2017)</a:t>
            </a:r>
            <a:endParaRPr lang="en-US" sz="22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3544910" y="1629463"/>
            <a:ext cx="2249334" cy="400110"/>
          </a:xfrm>
          <a:prstGeom prst="rect">
            <a:avLst/>
          </a:prstGeom>
        </p:spPr>
        <p:txBody>
          <a:bodyPr wrap="none">
            <a:spAutoFit/>
          </a:bodyPr>
          <a:lstStyle/>
          <a:p>
            <a:pPr algn="ctr"/>
            <a:r>
              <a:rPr lang="en-US" sz="2000" b="1" kern="0" dirty="0" smtClean="0">
                <a:solidFill>
                  <a:srgbClr val="0070C0"/>
                </a:solidFill>
              </a:rPr>
              <a:t>Diagnosis: Other</a:t>
            </a:r>
            <a:endParaRPr lang="en-US" sz="2000" b="1" kern="0" dirty="0">
              <a:solidFill>
                <a:srgbClr val="0070C0"/>
              </a:solidFill>
            </a:endParaRPr>
          </a:p>
        </p:txBody>
      </p:sp>
      <p:sp>
        <p:nvSpPr>
          <p:cNvPr id="18" name="Title 1"/>
          <p:cNvSpPr txBox="1">
            <a:spLocks/>
          </p:cNvSpPr>
          <p:nvPr/>
        </p:nvSpPr>
        <p:spPr bwMode="auto">
          <a:xfrm>
            <a:off x="132964" y="139942"/>
            <a:ext cx="914400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Within 1 Year by Donor-Recipient Height Difference</a:t>
            </a:r>
          </a:p>
          <a:p>
            <a:r>
              <a:rPr lang="en-US" sz="2400" kern="0" dirty="0" smtClean="0">
                <a:solidFill>
                  <a:srgbClr val="002060"/>
                </a:solidFill>
              </a:rPr>
              <a:t> </a:t>
            </a:r>
            <a:endParaRPr lang="en-US" sz="2400" kern="0" dirty="0">
              <a:solidFill>
                <a:srgbClr val="002060"/>
              </a:solidFill>
            </a:endParaRPr>
          </a:p>
        </p:txBody>
      </p:sp>
    </p:spTree>
    <p:extLst>
      <p:ext uri="{BB962C8B-B14F-4D97-AF65-F5344CB8AC3E}">
        <p14:creationId xmlns:p14="http://schemas.microsoft.com/office/powerpoint/2010/main" val="79209960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849616"/>
          <a:ext cx="8839200" cy="4391157"/>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157072" y="3097403"/>
            <a:ext cx="5029200" cy="692497"/>
          </a:xfrm>
          <a:prstGeom prst="rect">
            <a:avLst/>
          </a:prstGeom>
          <a:solidFill>
            <a:schemeClr val="tx1"/>
          </a:solidFill>
        </p:spPr>
        <p:txBody>
          <a:bodyPr wrap="square" rtlCol="0">
            <a:spAutoFit/>
          </a:bodyPr>
          <a:lstStyle/>
          <a:p>
            <a:r>
              <a:rPr lang="en-US" sz="1300" b="1" dirty="0" smtClean="0">
                <a:solidFill>
                  <a:schemeClr val="bg2"/>
                </a:solidFill>
              </a:rPr>
              <a:t>No pairwise </a:t>
            </a:r>
            <a:r>
              <a:rPr lang="en-US" sz="1300" b="1" dirty="0">
                <a:solidFill>
                  <a:schemeClr val="bg2"/>
                </a:solidFill>
              </a:rPr>
              <a:t>comparisons were significant at p </a:t>
            </a:r>
            <a:r>
              <a:rPr lang="en-US" sz="1300" b="1" dirty="0" smtClean="0">
                <a:solidFill>
                  <a:schemeClr val="bg2"/>
                </a:solidFill>
              </a:rPr>
              <a:t>&lt; 0.05  except</a:t>
            </a:r>
          </a:p>
          <a:p>
            <a:pPr marL="285750" indent="-285750">
              <a:buFont typeface="Arial" panose="020B0604020202020204" pitchFamily="34" charset="0"/>
              <a:buChar char="•"/>
            </a:pPr>
            <a:r>
              <a:rPr lang="en-US" sz="1300" b="1" dirty="0" smtClean="0">
                <a:solidFill>
                  <a:schemeClr val="bg2"/>
                </a:solidFill>
              </a:rPr>
              <a:t>-15 </a:t>
            </a:r>
            <a:r>
              <a:rPr lang="en-US" sz="1300" b="1" dirty="0">
                <a:solidFill>
                  <a:schemeClr val="bg2"/>
                </a:solidFill>
              </a:rPr>
              <a:t>cm - &lt;-5 cm vs. &gt;5 cm - 15 cm and &gt;15 cm </a:t>
            </a:r>
          </a:p>
          <a:p>
            <a:pPr marL="285750" indent="-285750">
              <a:buFont typeface="Arial" panose="020B0604020202020204" pitchFamily="34" charset="0"/>
              <a:buChar char="•"/>
            </a:pPr>
            <a:r>
              <a:rPr lang="en-US" sz="1300" b="1" dirty="0" smtClean="0">
                <a:solidFill>
                  <a:schemeClr val="bg2"/>
                </a:solidFill>
              </a:rPr>
              <a:t>&lt;-15 cm vs. -5 cm - 5 cm, &gt;5 cm - 15 cm and &gt;15 cm</a:t>
            </a:r>
            <a:endParaRPr lang="en-US" sz="1300" b="1" dirty="0">
              <a:solidFill>
                <a:schemeClr val="bg2"/>
              </a:solidFill>
            </a:endParaRPr>
          </a:p>
        </p:txBody>
      </p:sp>
      <p:sp>
        <p:nvSpPr>
          <p:cNvPr id="3" name="title_cohort"/>
          <p:cNvSpPr txBox="1"/>
          <p:nvPr/>
        </p:nvSpPr>
        <p:spPr>
          <a:xfrm>
            <a:off x="381000" y="1300976"/>
            <a:ext cx="8229600" cy="365760"/>
          </a:xfrm>
          <a:prstGeom prst="rect">
            <a:avLst/>
          </a:prstGeom>
          <a:noFill/>
        </p:spPr>
        <p:txBody>
          <a:bodyPr wrap="square" rtlCol="0">
            <a:spAutoFit/>
          </a:bodyPr>
          <a:lstStyle/>
          <a:p>
            <a:pPr algn="ctr"/>
            <a:r>
              <a:rPr lang="en-US" sz="2200" b="1" kern="0" dirty="0" smtClean="0">
                <a:solidFill>
                  <a:srgbClr val="002060"/>
                </a:solidFill>
              </a:rPr>
              <a:t>(Double Lung Transplants: January 1995 – June 2017)</a:t>
            </a:r>
            <a:endParaRPr lang="en-US" sz="22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3011616" y="1631414"/>
            <a:ext cx="3236784" cy="400110"/>
          </a:xfrm>
          <a:prstGeom prst="rect">
            <a:avLst/>
          </a:prstGeom>
        </p:spPr>
        <p:txBody>
          <a:bodyPr wrap="none">
            <a:spAutoFit/>
          </a:bodyPr>
          <a:lstStyle/>
          <a:p>
            <a:r>
              <a:rPr lang="en-US" sz="2000" b="1" kern="0" dirty="0" smtClean="0">
                <a:solidFill>
                  <a:srgbClr val="0070C0"/>
                </a:solidFill>
              </a:rPr>
              <a:t>Diagnosis: A1ATD/COPD</a:t>
            </a:r>
            <a:endParaRPr lang="en-US" sz="2000" b="1" kern="0" dirty="0">
              <a:solidFill>
                <a:srgbClr val="0070C0"/>
              </a:solidFill>
            </a:endParaRPr>
          </a:p>
        </p:txBody>
      </p:sp>
      <p:sp>
        <p:nvSpPr>
          <p:cNvPr id="18" name="Title 1"/>
          <p:cNvSpPr txBox="1">
            <a:spLocks/>
          </p:cNvSpPr>
          <p:nvPr/>
        </p:nvSpPr>
        <p:spPr bwMode="auto">
          <a:xfrm>
            <a:off x="132964" y="160424"/>
            <a:ext cx="914400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Within 1 Year by Donor-Recipient Height Difference</a:t>
            </a:r>
          </a:p>
          <a:p>
            <a:r>
              <a:rPr lang="en-US" sz="2400" kern="0" dirty="0" smtClean="0">
                <a:solidFill>
                  <a:srgbClr val="002060"/>
                </a:solidFill>
              </a:rPr>
              <a:t> </a:t>
            </a:r>
            <a:endParaRPr lang="en-US" sz="2400" kern="0" dirty="0">
              <a:solidFill>
                <a:srgbClr val="002060"/>
              </a:solidFill>
            </a:endParaRPr>
          </a:p>
        </p:txBody>
      </p:sp>
    </p:spTree>
    <p:extLst>
      <p:ext uri="{BB962C8B-B14F-4D97-AF65-F5344CB8AC3E}">
        <p14:creationId xmlns:p14="http://schemas.microsoft.com/office/powerpoint/2010/main" val="396815323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828800"/>
          <a:ext cx="8839200" cy="4411974"/>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143000" y="3505200"/>
            <a:ext cx="5029200" cy="292388"/>
          </a:xfrm>
          <a:prstGeom prst="rect">
            <a:avLst/>
          </a:prstGeom>
          <a:solidFill>
            <a:schemeClr val="tx1"/>
          </a:solidFill>
        </p:spPr>
        <p:txBody>
          <a:bodyPr wrap="square" rtlCol="0">
            <a:spAutoFit/>
          </a:bodyPr>
          <a:lstStyle/>
          <a:p>
            <a:r>
              <a:rPr lang="en-US" sz="1300" b="1" dirty="0" smtClean="0">
                <a:solidFill>
                  <a:schemeClr val="bg2"/>
                </a:solidFill>
              </a:rPr>
              <a:t>No pairwise </a:t>
            </a:r>
            <a:r>
              <a:rPr lang="en-US" sz="1300" b="1" dirty="0">
                <a:solidFill>
                  <a:schemeClr val="bg2"/>
                </a:solidFill>
              </a:rPr>
              <a:t>comparisons were significant at p </a:t>
            </a:r>
            <a:r>
              <a:rPr lang="en-US" sz="1300" b="1" dirty="0" smtClean="0">
                <a:solidFill>
                  <a:schemeClr val="bg2"/>
                </a:solidFill>
              </a:rPr>
              <a:t>&lt; 0.05.</a:t>
            </a:r>
            <a:endParaRPr lang="en-US" sz="1300" b="1" dirty="0">
              <a:solidFill>
                <a:schemeClr val="bg2"/>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2880614" y="1601812"/>
            <a:ext cx="3230372" cy="365760"/>
          </a:xfrm>
          <a:prstGeom prst="rect">
            <a:avLst/>
          </a:prstGeom>
        </p:spPr>
        <p:txBody>
          <a:bodyPr wrap="none">
            <a:spAutoFit/>
          </a:bodyPr>
          <a:lstStyle/>
          <a:p>
            <a:r>
              <a:rPr lang="en-US" sz="2000" b="1" kern="0" dirty="0" smtClean="0">
                <a:solidFill>
                  <a:srgbClr val="0070C0"/>
                </a:solidFill>
              </a:rPr>
              <a:t>Diagnosis: IIP/ILD-not IIP</a:t>
            </a:r>
            <a:endParaRPr lang="en-US" sz="2000" b="1" kern="0" dirty="0">
              <a:solidFill>
                <a:srgbClr val="0070C0"/>
              </a:solidFill>
            </a:endParaRPr>
          </a:p>
        </p:txBody>
      </p:sp>
      <p:sp>
        <p:nvSpPr>
          <p:cNvPr id="18" name="title_cohort"/>
          <p:cNvSpPr txBox="1"/>
          <p:nvPr/>
        </p:nvSpPr>
        <p:spPr>
          <a:xfrm>
            <a:off x="381000" y="1300976"/>
            <a:ext cx="8229600" cy="365760"/>
          </a:xfrm>
          <a:prstGeom prst="rect">
            <a:avLst/>
          </a:prstGeom>
          <a:noFill/>
        </p:spPr>
        <p:txBody>
          <a:bodyPr wrap="square" rtlCol="0">
            <a:spAutoFit/>
          </a:bodyPr>
          <a:lstStyle/>
          <a:p>
            <a:pPr algn="ctr"/>
            <a:r>
              <a:rPr lang="en-US" sz="2200" b="1" kern="0" dirty="0" smtClean="0">
                <a:solidFill>
                  <a:srgbClr val="002060"/>
                </a:solidFill>
              </a:rPr>
              <a:t>(Double Lung Transplants: January 1995 – June 2017)</a:t>
            </a:r>
            <a:endParaRPr lang="en-US" sz="2200" b="1" dirty="0">
              <a:solidFill>
                <a:srgbClr val="002060"/>
              </a:solidFill>
            </a:endParaRPr>
          </a:p>
        </p:txBody>
      </p:sp>
      <p:sp>
        <p:nvSpPr>
          <p:cNvPr id="19" name="Title 1"/>
          <p:cNvSpPr txBox="1">
            <a:spLocks/>
          </p:cNvSpPr>
          <p:nvPr/>
        </p:nvSpPr>
        <p:spPr bwMode="auto">
          <a:xfrm>
            <a:off x="2" y="223643"/>
            <a:ext cx="914400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Within 1 Year by Donor-Recipient Height Difference</a:t>
            </a:r>
          </a:p>
          <a:p>
            <a:r>
              <a:rPr lang="en-US" sz="2400" kern="0" dirty="0" smtClean="0">
                <a:solidFill>
                  <a:srgbClr val="002060"/>
                </a:solidFill>
              </a:rPr>
              <a:t> </a:t>
            </a:r>
            <a:endParaRPr lang="en-US" sz="2400" kern="0" dirty="0">
              <a:solidFill>
                <a:srgbClr val="002060"/>
              </a:solidFill>
            </a:endParaRPr>
          </a:p>
        </p:txBody>
      </p:sp>
    </p:spTree>
    <p:extLst>
      <p:ext uri="{BB962C8B-B14F-4D97-AF65-F5344CB8AC3E}">
        <p14:creationId xmlns:p14="http://schemas.microsoft.com/office/powerpoint/2010/main" val="39801869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752599"/>
          <a:ext cx="8991600" cy="4488173"/>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249352" y="3032264"/>
            <a:ext cx="4972695" cy="692497"/>
          </a:xfrm>
          <a:prstGeom prst="rect">
            <a:avLst/>
          </a:prstGeom>
          <a:solidFill>
            <a:schemeClr val="tx1"/>
          </a:solidFill>
        </p:spPr>
        <p:txBody>
          <a:bodyPr wrap="square" rtlCol="0">
            <a:spAutoFit/>
          </a:bodyPr>
          <a:lstStyle/>
          <a:p>
            <a:r>
              <a:rPr lang="en-US" sz="1300" b="1" dirty="0" smtClean="0">
                <a:solidFill>
                  <a:schemeClr val="bg2"/>
                </a:solidFill>
              </a:rPr>
              <a:t>No pairwise </a:t>
            </a:r>
            <a:r>
              <a:rPr lang="en-US" sz="1300" b="1" dirty="0">
                <a:solidFill>
                  <a:schemeClr val="bg2"/>
                </a:solidFill>
              </a:rPr>
              <a:t>comparisons were significant at p </a:t>
            </a:r>
            <a:r>
              <a:rPr lang="en-US" sz="1300" b="1" dirty="0" smtClean="0">
                <a:solidFill>
                  <a:schemeClr val="bg2"/>
                </a:solidFill>
              </a:rPr>
              <a:t>&lt;</a:t>
            </a:r>
            <a:r>
              <a:rPr lang="en-US" sz="1300" b="1" dirty="0">
                <a:solidFill>
                  <a:schemeClr val="bg2"/>
                </a:solidFill>
              </a:rPr>
              <a:t>0.05 except </a:t>
            </a:r>
            <a:endParaRPr lang="en-US" sz="1300" b="1" dirty="0" smtClean="0">
              <a:solidFill>
                <a:schemeClr val="bg2"/>
              </a:solidFill>
            </a:endParaRPr>
          </a:p>
          <a:p>
            <a:pPr marL="285750" indent="-285750">
              <a:buFont typeface="Arial" panose="020B0604020202020204" pitchFamily="34" charset="0"/>
              <a:buChar char="•"/>
            </a:pPr>
            <a:r>
              <a:rPr lang="en-US" sz="1300" b="1" dirty="0" smtClean="0">
                <a:solidFill>
                  <a:schemeClr val="bg2"/>
                </a:solidFill>
              </a:rPr>
              <a:t>&gt;</a:t>
            </a:r>
            <a:r>
              <a:rPr lang="en-US" sz="1300" b="1" dirty="0">
                <a:solidFill>
                  <a:schemeClr val="bg2"/>
                </a:solidFill>
              </a:rPr>
              <a:t>5 cm – 15 cm </a:t>
            </a:r>
            <a:r>
              <a:rPr lang="en-US" sz="1300" b="1" dirty="0" smtClean="0">
                <a:solidFill>
                  <a:schemeClr val="bg2"/>
                </a:solidFill>
              </a:rPr>
              <a:t>vs. </a:t>
            </a:r>
            <a:r>
              <a:rPr lang="en-US" sz="1300" b="1" dirty="0">
                <a:solidFill>
                  <a:schemeClr val="bg2"/>
                </a:solidFill>
              </a:rPr>
              <a:t>&lt;-15 cm </a:t>
            </a:r>
            <a:r>
              <a:rPr lang="en-US" sz="1300" b="1" dirty="0" smtClean="0">
                <a:solidFill>
                  <a:schemeClr val="bg2"/>
                </a:solidFill>
              </a:rPr>
              <a:t>and -15 </a:t>
            </a:r>
            <a:r>
              <a:rPr lang="en-US" sz="1300" b="1" dirty="0">
                <a:solidFill>
                  <a:schemeClr val="bg2"/>
                </a:solidFill>
              </a:rPr>
              <a:t>cm – </a:t>
            </a:r>
            <a:r>
              <a:rPr lang="en-US" sz="1300" b="1" dirty="0" smtClean="0">
                <a:solidFill>
                  <a:schemeClr val="bg2"/>
                </a:solidFill>
              </a:rPr>
              <a:t>&lt;-</a:t>
            </a:r>
            <a:r>
              <a:rPr lang="en-US" sz="1300" b="1" dirty="0">
                <a:solidFill>
                  <a:schemeClr val="bg2"/>
                </a:solidFill>
              </a:rPr>
              <a:t>5 cm </a:t>
            </a:r>
            <a:endParaRPr lang="en-US" sz="1300" b="1" dirty="0" smtClean="0">
              <a:solidFill>
                <a:schemeClr val="bg2"/>
              </a:solidFill>
            </a:endParaRPr>
          </a:p>
          <a:p>
            <a:pPr marL="285750" indent="-285750">
              <a:buFont typeface="Arial" panose="020B0604020202020204" pitchFamily="34" charset="0"/>
              <a:buChar char="•"/>
            </a:pPr>
            <a:r>
              <a:rPr lang="en-US" sz="1300" b="1" dirty="0" smtClean="0">
                <a:solidFill>
                  <a:schemeClr val="bg2"/>
                </a:solidFill>
              </a:rPr>
              <a:t>-5 cm – 5 cm vs. &lt;-15 cm</a:t>
            </a:r>
            <a:endParaRPr lang="en-US" sz="1300" b="1" dirty="0">
              <a:solidFill>
                <a:schemeClr val="bg2"/>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3670364" y="1520498"/>
            <a:ext cx="1909497" cy="365760"/>
          </a:xfrm>
          <a:prstGeom prst="rect">
            <a:avLst/>
          </a:prstGeom>
        </p:spPr>
        <p:txBody>
          <a:bodyPr wrap="none">
            <a:spAutoFit/>
          </a:bodyPr>
          <a:lstStyle/>
          <a:p>
            <a:r>
              <a:rPr lang="en-US" sz="2000" b="1" kern="0" dirty="0" smtClean="0">
                <a:solidFill>
                  <a:srgbClr val="0070C0"/>
                </a:solidFill>
              </a:rPr>
              <a:t>Diagnosis: CF</a:t>
            </a:r>
            <a:endParaRPr lang="en-US" sz="2000" b="1" kern="0" dirty="0">
              <a:solidFill>
                <a:srgbClr val="0070C0"/>
              </a:solidFill>
            </a:endParaRPr>
          </a:p>
        </p:txBody>
      </p:sp>
      <p:sp>
        <p:nvSpPr>
          <p:cNvPr id="18" name="title_cohort"/>
          <p:cNvSpPr txBox="1"/>
          <p:nvPr/>
        </p:nvSpPr>
        <p:spPr>
          <a:xfrm>
            <a:off x="510313" y="1126357"/>
            <a:ext cx="8229600" cy="365760"/>
          </a:xfrm>
          <a:prstGeom prst="rect">
            <a:avLst/>
          </a:prstGeom>
          <a:noFill/>
        </p:spPr>
        <p:txBody>
          <a:bodyPr wrap="square" rtlCol="0">
            <a:spAutoFit/>
          </a:bodyPr>
          <a:lstStyle/>
          <a:p>
            <a:pPr algn="ctr"/>
            <a:r>
              <a:rPr lang="en-US" sz="2200" b="1" kern="0" dirty="0" smtClean="0">
                <a:solidFill>
                  <a:srgbClr val="002060"/>
                </a:solidFill>
              </a:rPr>
              <a:t>(Double Lung Transplants: January 1995 – June 2017)</a:t>
            </a:r>
            <a:endParaRPr lang="en-US" sz="2200" b="1" dirty="0">
              <a:solidFill>
                <a:srgbClr val="002060"/>
              </a:solidFill>
            </a:endParaRPr>
          </a:p>
        </p:txBody>
      </p:sp>
      <p:sp>
        <p:nvSpPr>
          <p:cNvPr id="19" name="Title 1"/>
          <p:cNvSpPr txBox="1">
            <a:spLocks/>
          </p:cNvSpPr>
          <p:nvPr/>
        </p:nvSpPr>
        <p:spPr bwMode="auto">
          <a:xfrm>
            <a:off x="2" y="57102"/>
            <a:ext cx="914400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Within 1 Year by Donor-Recipient Height Difference</a:t>
            </a:r>
          </a:p>
          <a:p>
            <a:r>
              <a:rPr lang="en-US" sz="2400" kern="0" dirty="0" smtClean="0">
                <a:solidFill>
                  <a:srgbClr val="002060"/>
                </a:solidFill>
              </a:rPr>
              <a:t> </a:t>
            </a:r>
            <a:endParaRPr lang="en-US" sz="2400" kern="0" dirty="0">
              <a:solidFill>
                <a:srgbClr val="002060"/>
              </a:solidFill>
            </a:endParaRPr>
          </a:p>
        </p:txBody>
      </p:sp>
    </p:spTree>
    <p:extLst>
      <p:ext uri="{BB962C8B-B14F-4D97-AF65-F5344CB8AC3E}">
        <p14:creationId xmlns:p14="http://schemas.microsoft.com/office/powerpoint/2010/main" val="312781190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879601"/>
          <a:ext cx="9067800" cy="4361173"/>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066800" y="3323050"/>
            <a:ext cx="5029200" cy="292388"/>
          </a:xfrm>
          <a:prstGeom prst="rect">
            <a:avLst/>
          </a:prstGeom>
          <a:solidFill>
            <a:schemeClr val="tx1"/>
          </a:solidFill>
        </p:spPr>
        <p:txBody>
          <a:bodyPr wrap="square" rtlCol="0">
            <a:spAutoFit/>
          </a:bodyPr>
          <a:lstStyle/>
          <a:p>
            <a:r>
              <a:rPr lang="en-US" sz="1300" b="1" dirty="0" smtClean="0">
                <a:solidFill>
                  <a:schemeClr val="bg2"/>
                </a:solidFill>
              </a:rPr>
              <a:t>No pairwise </a:t>
            </a:r>
            <a:r>
              <a:rPr lang="en-US" sz="1300" b="1" dirty="0">
                <a:solidFill>
                  <a:schemeClr val="bg2"/>
                </a:solidFill>
              </a:rPr>
              <a:t>comparisons were significant at p </a:t>
            </a:r>
            <a:r>
              <a:rPr lang="en-US" sz="1300" b="1" dirty="0" smtClean="0">
                <a:solidFill>
                  <a:schemeClr val="bg2"/>
                </a:solidFill>
              </a:rPr>
              <a:t>&lt; 0.05. </a:t>
            </a:r>
            <a:endParaRPr lang="en-US" sz="1300" b="1" dirty="0">
              <a:solidFill>
                <a:schemeClr val="bg2"/>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3447333" y="1627439"/>
            <a:ext cx="2249334" cy="365760"/>
          </a:xfrm>
          <a:prstGeom prst="rect">
            <a:avLst/>
          </a:prstGeom>
        </p:spPr>
        <p:txBody>
          <a:bodyPr wrap="none">
            <a:spAutoFit/>
          </a:bodyPr>
          <a:lstStyle/>
          <a:p>
            <a:r>
              <a:rPr lang="en-US" sz="2000" b="1" kern="0" dirty="0" smtClean="0">
                <a:solidFill>
                  <a:srgbClr val="0070C0"/>
                </a:solidFill>
              </a:rPr>
              <a:t>Diagnosis: Other</a:t>
            </a:r>
            <a:endParaRPr lang="en-US" sz="2000" b="1" kern="0" dirty="0">
              <a:solidFill>
                <a:srgbClr val="0070C0"/>
              </a:solidFill>
            </a:endParaRPr>
          </a:p>
        </p:txBody>
      </p:sp>
      <p:sp>
        <p:nvSpPr>
          <p:cNvPr id="18" name="title_cohort"/>
          <p:cNvSpPr txBox="1"/>
          <p:nvPr/>
        </p:nvSpPr>
        <p:spPr>
          <a:xfrm>
            <a:off x="381000" y="1300976"/>
            <a:ext cx="8229600" cy="365760"/>
          </a:xfrm>
          <a:prstGeom prst="rect">
            <a:avLst/>
          </a:prstGeom>
          <a:noFill/>
        </p:spPr>
        <p:txBody>
          <a:bodyPr wrap="square" rtlCol="0">
            <a:spAutoFit/>
          </a:bodyPr>
          <a:lstStyle/>
          <a:p>
            <a:pPr algn="ctr"/>
            <a:r>
              <a:rPr lang="en-US" sz="2200" b="1" kern="0" dirty="0" smtClean="0">
                <a:solidFill>
                  <a:srgbClr val="002060"/>
                </a:solidFill>
              </a:rPr>
              <a:t>(Double Lung Transplants: January 1995 – June 2017)</a:t>
            </a:r>
            <a:endParaRPr lang="en-US" sz="2200" b="1" dirty="0">
              <a:solidFill>
                <a:srgbClr val="002060"/>
              </a:solidFill>
            </a:endParaRPr>
          </a:p>
        </p:txBody>
      </p:sp>
      <p:sp>
        <p:nvSpPr>
          <p:cNvPr id="19" name="Title 1"/>
          <p:cNvSpPr txBox="1">
            <a:spLocks/>
          </p:cNvSpPr>
          <p:nvPr/>
        </p:nvSpPr>
        <p:spPr bwMode="auto">
          <a:xfrm>
            <a:off x="132964" y="181574"/>
            <a:ext cx="9144000"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Within 1 Year by Donor-Recipient Height Difference</a:t>
            </a:r>
          </a:p>
          <a:p>
            <a:r>
              <a:rPr lang="en-US" sz="2400" kern="0" dirty="0" smtClean="0">
                <a:solidFill>
                  <a:srgbClr val="002060"/>
                </a:solidFill>
              </a:rPr>
              <a:t> </a:t>
            </a:r>
            <a:endParaRPr lang="en-US" sz="2400" kern="0" dirty="0">
              <a:solidFill>
                <a:srgbClr val="002060"/>
              </a:solidFill>
            </a:endParaRPr>
          </a:p>
        </p:txBody>
      </p:sp>
    </p:spTree>
    <p:extLst>
      <p:ext uri="{BB962C8B-B14F-4D97-AF65-F5344CB8AC3E}">
        <p14:creationId xmlns:p14="http://schemas.microsoft.com/office/powerpoint/2010/main" val="14711121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331539"/>
          <a:ext cx="8839200" cy="4909235"/>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0" y="248138"/>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5 Years by Donor-Recipient Weight Difference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1190767" y="3843743"/>
            <a:ext cx="5029200" cy="692497"/>
          </a:xfrm>
          <a:prstGeom prst="rect">
            <a:avLst/>
          </a:prstGeom>
          <a:solidFill>
            <a:schemeClr val="tx1"/>
          </a:solidFill>
        </p:spPr>
        <p:txBody>
          <a:bodyPr wrap="square" rtlCol="0">
            <a:spAutoFit/>
          </a:bodyPr>
          <a:lstStyle/>
          <a:p>
            <a:r>
              <a:rPr lang="en-US" sz="1300" b="1" dirty="0" smtClean="0">
                <a:solidFill>
                  <a:schemeClr val="bg2"/>
                </a:solidFill>
              </a:rPr>
              <a:t>All pairwise </a:t>
            </a:r>
            <a:r>
              <a:rPr lang="en-US" sz="1300" b="1" dirty="0">
                <a:solidFill>
                  <a:schemeClr val="bg2"/>
                </a:solidFill>
              </a:rPr>
              <a:t>comparisons were significant at p </a:t>
            </a:r>
            <a:r>
              <a:rPr lang="en-US" sz="1300" b="1" dirty="0" smtClean="0">
                <a:solidFill>
                  <a:schemeClr val="bg2"/>
                </a:solidFill>
              </a:rPr>
              <a:t>&lt; </a:t>
            </a:r>
            <a:r>
              <a:rPr lang="en-US" sz="1300" b="1" dirty="0">
                <a:solidFill>
                  <a:schemeClr val="bg2"/>
                </a:solidFill>
              </a:rPr>
              <a:t>0.05 </a:t>
            </a:r>
            <a:r>
              <a:rPr lang="en-US" sz="1300" b="1" dirty="0" smtClean="0">
                <a:solidFill>
                  <a:schemeClr val="bg2"/>
                </a:solidFill>
              </a:rPr>
              <a:t>except</a:t>
            </a:r>
          </a:p>
          <a:p>
            <a:pPr marL="285750" indent="-285750">
              <a:buFont typeface="Arial" panose="020B0604020202020204" pitchFamily="34" charset="0"/>
              <a:buChar char="•"/>
            </a:pPr>
            <a:r>
              <a:rPr lang="en-US" sz="1300" b="1" dirty="0" smtClean="0">
                <a:solidFill>
                  <a:schemeClr val="bg2"/>
                </a:solidFill>
              </a:rPr>
              <a:t>-15 </a:t>
            </a:r>
            <a:r>
              <a:rPr lang="en-US" sz="1300" b="1" dirty="0">
                <a:solidFill>
                  <a:schemeClr val="bg2"/>
                </a:solidFill>
              </a:rPr>
              <a:t>kg </a:t>
            </a:r>
            <a:r>
              <a:rPr lang="en-US" sz="1300" b="1" dirty="0" smtClean="0">
                <a:solidFill>
                  <a:schemeClr val="bg2"/>
                </a:solidFill>
              </a:rPr>
              <a:t>- &lt; </a:t>
            </a:r>
            <a:r>
              <a:rPr lang="en-US" sz="1300" b="1" dirty="0">
                <a:solidFill>
                  <a:schemeClr val="bg2"/>
                </a:solidFill>
              </a:rPr>
              <a:t>-5 kg vs. </a:t>
            </a:r>
            <a:r>
              <a:rPr lang="en-US" sz="1300" b="1" dirty="0" smtClean="0">
                <a:solidFill>
                  <a:schemeClr val="bg2"/>
                </a:solidFill>
              </a:rPr>
              <a:t>-5 </a:t>
            </a:r>
            <a:r>
              <a:rPr lang="en-US" sz="1300" b="1" dirty="0">
                <a:solidFill>
                  <a:schemeClr val="bg2"/>
                </a:solidFill>
              </a:rPr>
              <a:t>kg - 5 kg  </a:t>
            </a:r>
            <a:r>
              <a:rPr lang="en-US" sz="1300" b="1" dirty="0" smtClean="0">
                <a:solidFill>
                  <a:schemeClr val="bg2"/>
                </a:solidFill>
              </a:rPr>
              <a:t> </a:t>
            </a:r>
          </a:p>
          <a:p>
            <a:pPr marL="285750" indent="-285750">
              <a:buFont typeface="Arial" panose="020B0604020202020204" pitchFamily="34" charset="0"/>
              <a:buChar char="•"/>
            </a:pPr>
            <a:r>
              <a:rPr lang="en-US" sz="1300" b="1" dirty="0" smtClean="0">
                <a:solidFill>
                  <a:schemeClr val="bg2"/>
                </a:solidFill>
              </a:rPr>
              <a:t>&gt; </a:t>
            </a:r>
            <a:r>
              <a:rPr lang="en-US" sz="1300" b="1" dirty="0">
                <a:solidFill>
                  <a:schemeClr val="bg2"/>
                </a:solidFill>
              </a:rPr>
              <a:t>5 kg - 15 kg   vs. </a:t>
            </a:r>
            <a:r>
              <a:rPr lang="en-US" sz="1300" b="1" dirty="0" smtClean="0">
                <a:solidFill>
                  <a:schemeClr val="bg2"/>
                </a:solidFill>
              </a:rPr>
              <a:t>&gt; </a:t>
            </a:r>
            <a:r>
              <a:rPr lang="en-US" sz="1300" b="1" dirty="0">
                <a:solidFill>
                  <a:schemeClr val="bg2"/>
                </a:solidFill>
              </a:rPr>
              <a:t>15 </a:t>
            </a:r>
            <a:r>
              <a:rPr lang="en-US" sz="1300" b="1" dirty="0" smtClean="0">
                <a:solidFill>
                  <a:schemeClr val="bg2"/>
                </a:solidFill>
              </a:rPr>
              <a:t>kg</a:t>
            </a:r>
            <a:endParaRPr lang="en-US" sz="1300" b="1" dirty="0">
              <a:solidFill>
                <a:schemeClr val="bg2"/>
              </a:solidFill>
            </a:endParaRPr>
          </a:p>
        </p:txBody>
      </p:sp>
      <p:sp>
        <p:nvSpPr>
          <p:cNvPr id="3" name="title_cohort"/>
          <p:cNvSpPr txBox="1"/>
          <p:nvPr/>
        </p:nvSpPr>
        <p:spPr>
          <a:xfrm>
            <a:off x="510313" y="1121745"/>
            <a:ext cx="8229600" cy="365760"/>
          </a:xfrm>
          <a:prstGeom prst="rect">
            <a:avLst/>
          </a:prstGeom>
          <a:noFill/>
        </p:spPr>
        <p:txBody>
          <a:bodyPr wrap="square" rtlCol="0">
            <a:spAutoFit/>
          </a:bodyPr>
          <a:lstStyle/>
          <a:p>
            <a:pPr algn="ctr"/>
            <a:r>
              <a:rPr lang="en-US" sz="2000" b="1" kern="0" dirty="0" smtClean="0">
                <a:solidFill>
                  <a:srgbClr val="002060"/>
                </a:solidFill>
              </a:rPr>
              <a:t>(Transplants: January 1995 – June 2013)</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419923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379754"/>
          <a:ext cx="8839200" cy="486102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76200" y="305335"/>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5 Years by Donor-Recipient Height Difference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1066800" y="3810264"/>
            <a:ext cx="5029200" cy="692497"/>
          </a:xfrm>
          <a:prstGeom prst="rect">
            <a:avLst/>
          </a:prstGeom>
          <a:solidFill>
            <a:schemeClr val="tx1"/>
          </a:solidFill>
        </p:spPr>
        <p:txBody>
          <a:bodyPr wrap="square" rtlCol="0">
            <a:spAutoFit/>
          </a:bodyPr>
          <a:lstStyle/>
          <a:p>
            <a:r>
              <a:rPr lang="en-US" sz="1300" b="1" dirty="0" smtClean="0">
                <a:solidFill>
                  <a:schemeClr val="bg2"/>
                </a:solidFill>
              </a:rPr>
              <a:t>All pairwise </a:t>
            </a:r>
            <a:r>
              <a:rPr lang="en-US" sz="1300" b="1" dirty="0">
                <a:solidFill>
                  <a:schemeClr val="bg2"/>
                </a:solidFill>
              </a:rPr>
              <a:t>comparisons were significant at p </a:t>
            </a:r>
            <a:r>
              <a:rPr lang="en-US" sz="1300" b="1" dirty="0" smtClean="0">
                <a:solidFill>
                  <a:schemeClr val="bg2"/>
                </a:solidFill>
              </a:rPr>
              <a:t>&lt; 0.05 except</a:t>
            </a:r>
          </a:p>
          <a:p>
            <a:pPr marL="285750" indent="-285750">
              <a:buFont typeface="Arial" panose="020B0604020202020204" pitchFamily="34" charset="0"/>
              <a:buChar char="•"/>
            </a:pPr>
            <a:r>
              <a:rPr lang="en-US" sz="1300" b="1" dirty="0" smtClean="0">
                <a:solidFill>
                  <a:schemeClr val="bg2"/>
                </a:solidFill>
              </a:rPr>
              <a:t>&gt;</a:t>
            </a:r>
            <a:r>
              <a:rPr lang="en-US" sz="1300" b="1" dirty="0">
                <a:solidFill>
                  <a:schemeClr val="bg2"/>
                </a:solidFill>
              </a:rPr>
              <a:t>15 </a:t>
            </a:r>
            <a:r>
              <a:rPr lang="en-US" sz="1300" b="1" dirty="0" smtClean="0">
                <a:solidFill>
                  <a:schemeClr val="bg2"/>
                </a:solidFill>
              </a:rPr>
              <a:t>cm vs. -15 cm </a:t>
            </a:r>
            <a:r>
              <a:rPr lang="en-US" sz="1300" b="1" dirty="0">
                <a:solidFill>
                  <a:schemeClr val="bg2"/>
                </a:solidFill>
              </a:rPr>
              <a:t>– </a:t>
            </a:r>
            <a:r>
              <a:rPr lang="en-US" sz="1300" b="1" dirty="0" smtClean="0">
                <a:solidFill>
                  <a:schemeClr val="bg2"/>
                </a:solidFill>
              </a:rPr>
              <a:t>&lt;-5 cm and &gt;5 cm – 15 cm</a:t>
            </a:r>
          </a:p>
          <a:p>
            <a:pPr marL="285750" indent="-285750">
              <a:buFont typeface="Arial" panose="020B0604020202020204" pitchFamily="34" charset="0"/>
              <a:buChar char="•"/>
            </a:pPr>
            <a:r>
              <a:rPr lang="en-US" sz="1300" b="1" dirty="0" smtClean="0">
                <a:solidFill>
                  <a:schemeClr val="bg2"/>
                </a:solidFill>
              </a:rPr>
              <a:t>-5 cm – 5 cm vs. &gt;5 cm – 15 cm.</a:t>
            </a:r>
            <a:endParaRPr lang="en-US" sz="1300" b="1" dirty="0">
              <a:solidFill>
                <a:schemeClr val="bg2"/>
              </a:solidFill>
            </a:endParaRPr>
          </a:p>
        </p:txBody>
      </p:sp>
      <p:sp>
        <p:nvSpPr>
          <p:cNvPr id="3" name="title_cohort"/>
          <p:cNvSpPr txBox="1"/>
          <p:nvPr/>
        </p:nvSpPr>
        <p:spPr>
          <a:xfrm>
            <a:off x="510313" y="1213872"/>
            <a:ext cx="8229600" cy="365760"/>
          </a:xfrm>
          <a:prstGeom prst="rect">
            <a:avLst/>
          </a:prstGeom>
          <a:noFill/>
        </p:spPr>
        <p:txBody>
          <a:bodyPr wrap="square" rtlCol="0">
            <a:spAutoFit/>
          </a:bodyPr>
          <a:lstStyle/>
          <a:p>
            <a:pPr algn="ctr"/>
            <a:r>
              <a:rPr lang="en-US" sz="2000" b="1" kern="0" dirty="0" smtClean="0">
                <a:solidFill>
                  <a:srgbClr val="002060"/>
                </a:solidFill>
              </a:rPr>
              <a:t>(Transplants: January 1995 – June 2013)</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0640913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43613" y="1658553"/>
          <a:ext cx="8763000" cy="4715773"/>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91213" y="308842"/>
            <a:ext cx="9067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Within 5 Years by Donor-Recipient Height Difference</a:t>
            </a:r>
          </a:p>
          <a:p>
            <a:r>
              <a:rPr lang="en-US" sz="2400" kern="0" dirty="0" smtClean="0">
                <a:solidFill>
                  <a:srgbClr val="002060"/>
                </a:solidFill>
              </a:rPr>
              <a:t> </a:t>
            </a:r>
            <a:endParaRPr lang="en-US" sz="2400" kern="0" dirty="0">
              <a:solidFill>
                <a:srgbClr val="002060"/>
              </a:solidFill>
            </a:endParaRPr>
          </a:p>
        </p:txBody>
      </p:sp>
      <p:sp>
        <p:nvSpPr>
          <p:cNvPr id="9" name="pvalues"/>
          <p:cNvSpPr txBox="1"/>
          <p:nvPr/>
        </p:nvSpPr>
        <p:spPr>
          <a:xfrm>
            <a:off x="1212737" y="4040618"/>
            <a:ext cx="5029200" cy="292388"/>
          </a:xfrm>
          <a:prstGeom prst="rect">
            <a:avLst/>
          </a:prstGeom>
          <a:solidFill>
            <a:schemeClr val="tx1"/>
          </a:solidFill>
        </p:spPr>
        <p:txBody>
          <a:bodyPr wrap="square" rtlCol="0">
            <a:spAutoFit/>
          </a:bodyPr>
          <a:lstStyle/>
          <a:p>
            <a:r>
              <a:rPr lang="en-US" sz="1300" b="1" dirty="0" smtClean="0">
                <a:solidFill>
                  <a:schemeClr val="bg2"/>
                </a:solidFill>
              </a:rPr>
              <a:t>No pairwise </a:t>
            </a:r>
            <a:r>
              <a:rPr lang="en-US" sz="1300" b="1" dirty="0">
                <a:solidFill>
                  <a:schemeClr val="bg2"/>
                </a:solidFill>
              </a:rPr>
              <a:t>comparisons were significant at p </a:t>
            </a:r>
            <a:r>
              <a:rPr lang="en-US" sz="1300" b="1" dirty="0" smtClean="0">
                <a:solidFill>
                  <a:schemeClr val="bg2"/>
                </a:solidFill>
              </a:rPr>
              <a:t>&lt; 0.05.</a:t>
            </a:r>
            <a:endParaRPr lang="en-US" sz="1300" b="1" dirty="0">
              <a:solidFill>
                <a:schemeClr val="bg2"/>
              </a:solidFill>
            </a:endParaRPr>
          </a:p>
        </p:txBody>
      </p:sp>
      <p:sp>
        <p:nvSpPr>
          <p:cNvPr id="3" name="title_cohort"/>
          <p:cNvSpPr txBox="1"/>
          <p:nvPr/>
        </p:nvSpPr>
        <p:spPr>
          <a:xfrm>
            <a:off x="457200" y="1129305"/>
            <a:ext cx="8229600" cy="365760"/>
          </a:xfrm>
          <a:prstGeom prst="rect">
            <a:avLst/>
          </a:prstGeom>
          <a:noFill/>
        </p:spPr>
        <p:txBody>
          <a:bodyPr wrap="square" rtlCol="0">
            <a:spAutoFit/>
          </a:bodyPr>
          <a:lstStyle/>
          <a:p>
            <a:pPr algn="ctr"/>
            <a:r>
              <a:rPr lang="en-US" sz="2200" b="1" kern="0" dirty="0" smtClean="0">
                <a:solidFill>
                  <a:srgbClr val="002060"/>
                </a:solidFill>
              </a:rPr>
              <a:t>(Single Lung Transplants: January 1995 – June 2013)</a:t>
            </a:r>
            <a:endParaRPr lang="en-US" sz="22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2926080" y="1475673"/>
            <a:ext cx="3291840" cy="365760"/>
          </a:xfrm>
          <a:prstGeom prst="rect">
            <a:avLst/>
          </a:prstGeom>
        </p:spPr>
        <p:txBody>
          <a:bodyPr wrap="none">
            <a:spAutoFit/>
          </a:bodyPr>
          <a:lstStyle/>
          <a:p>
            <a:r>
              <a:rPr lang="en-US" sz="2000" b="1" kern="0" dirty="0" smtClean="0">
                <a:solidFill>
                  <a:srgbClr val="0070C0"/>
                </a:solidFill>
              </a:rPr>
              <a:t>Diagnosis: A1ATD/COPD</a:t>
            </a:r>
            <a:endParaRPr lang="en-US" sz="2000" b="1" kern="0" dirty="0">
              <a:solidFill>
                <a:srgbClr val="0070C0"/>
              </a:solidFill>
            </a:endParaRPr>
          </a:p>
        </p:txBody>
      </p:sp>
    </p:spTree>
    <p:extLst>
      <p:ext uri="{BB962C8B-B14F-4D97-AF65-F5344CB8AC3E}">
        <p14:creationId xmlns:p14="http://schemas.microsoft.com/office/powerpoint/2010/main" val="55220962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1214" y="1765878"/>
          <a:ext cx="8839200" cy="4452029"/>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066800" y="3882737"/>
            <a:ext cx="5029200" cy="692497"/>
          </a:xfrm>
          <a:prstGeom prst="rect">
            <a:avLst/>
          </a:prstGeom>
          <a:solidFill>
            <a:schemeClr val="tx1"/>
          </a:solidFill>
        </p:spPr>
        <p:txBody>
          <a:bodyPr wrap="square" rtlCol="0">
            <a:spAutoFit/>
          </a:bodyPr>
          <a:lstStyle/>
          <a:p>
            <a:r>
              <a:rPr lang="en-US" sz="1300" b="1" dirty="0" smtClean="0">
                <a:solidFill>
                  <a:schemeClr val="bg2"/>
                </a:solidFill>
              </a:rPr>
              <a:t>No pairwise </a:t>
            </a:r>
            <a:r>
              <a:rPr lang="en-US" sz="1300" b="1" dirty="0">
                <a:solidFill>
                  <a:schemeClr val="bg2"/>
                </a:solidFill>
              </a:rPr>
              <a:t>comparisons were significant at p </a:t>
            </a:r>
            <a:r>
              <a:rPr lang="en-US" sz="1300" b="1" dirty="0" smtClean="0">
                <a:solidFill>
                  <a:schemeClr val="bg2"/>
                </a:solidFill>
              </a:rPr>
              <a:t>&lt; </a:t>
            </a:r>
            <a:r>
              <a:rPr lang="en-US" sz="1300" b="1" dirty="0">
                <a:solidFill>
                  <a:schemeClr val="bg2"/>
                </a:solidFill>
              </a:rPr>
              <a:t>0.05 except </a:t>
            </a:r>
            <a:r>
              <a:rPr lang="en-US" sz="1300" b="1" dirty="0" smtClean="0">
                <a:solidFill>
                  <a:schemeClr val="bg2"/>
                </a:solidFill>
              </a:rPr>
              <a:t>&lt;-</a:t>
            </a:r>
            <a:r>
              <a:rPr lang="en-US" sz="1300" b="1" dirty="0">
                <a:solidFill>
                  <a:schemeClr val="bg2"/>
                </a:solidFill>
              </a:rPr>
              <a:t>15 cm  vs. -5 cm - 5 cm  </a:t>
            </a:r>
            <a:r>
              <a:rPr lang="en-US" sz="1300" b="1" dirty="0" smtClean="0">
                <a:solidFill>
                  <a:schemeClr val="bg2"/>
                </a:solidFill>
              </a:rPr>
              <a:t>and  &gt;5 cm – 15 cm</a:t>
            </a:r>
          </a:p>
          <a:p>
            <a:pPr marL="285750" indent="-285750">
              <a:buFont typeface="Arial" panose="020B0604020202020204" pitchFamily="34" charset="0"/>
              <a:buChar char="•"/>
            </a:pPr>
            <a:endParaRPr lang="en-US" sz="1300" b="1" dirty="0">
              <a:solidFill>
                <a:schemeClr val="bg2"/>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2903701" y="1454378"/>
            <a:ext cx="3230372" cy="365760"/>
          </a:xfrm>
          <a:prstGeom prst="rect">
            <a:avLst/>
          </a:prstGeom>
        </p:spPr>
        <p:txBody>
          <a:bodyPr wrap="none">
            <a:spAutoFit/>
          </a:bodyPr>
          <a:lstStyle/>
          <a:p>
            <a:r>
              <a:rPr lang="en-US" sz="2000" b="1" kern="0" dirty="0" smtClean="0">
                <a:solidFill>
                  <a:srgbClr val="0070C0"/>
                </a:solidFill>
              </a:rPr>
              <a:t>Diagnosis: IIP/ILD-not IIP</a:t>
            </a:r>
            <a:endParaRPr lang="en-US" sz="2000" b="1" kern="0" dirty="0">
              <a:solidFill>
                <a:srgbClr val="0070C0"/>
              </a:solidFill>
            </a:endParaRPr>
          </a:p>
        </p:txBody>
      </p:sp>
      <p:sp>
        <p:nvSpPr>
          <p:cNvPr id="18" name="Title 1"/>
          <p:cNvSpPr txBox="1">
            <a:spLocks/>
          </p:cNvSpPr>
          <p:nvPr/>
        </p:nvSpPr>
        <p:spPr bwMode="auto">
          <a:xfrm>
            <a:off x="-7647" y="330150"/>
            <a:ext cx="9067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Within 5 Years by Donor-Recipient Height Difference</a:t>
            </a:r>
          </a:p>
          <a:p>
            <a:r>
              <a:rPr lang="en-US" sz="2400" kern="0" dirty="0" smtClean="0">
                <a:solidFill>
                  <a:srgbClr val="002060"/>
                </a:solidFill>
              </a:rPr>
              <a:t> </a:t>
            </a:r>
            <a:endParaRPr lang="en-US" sz="2400" kern="0" dirty="0">
              <a:solidFill>
                <a:srgbClr val="002060"/>
              </a:solidFill>
            </a:endParaRPr>
          </a:p>
        </p:txBody>
      </p:sp>
      <p:sp>
        <p:nvSpPr>
          <p:cNvPr id="19" name="title_cohort"/>
          <p:cNvSpPr txBox="1"/>
          <p:nvPr/>
        </p:nvSpPr>
        <p:spPr>
          <a:xfrm>
            <a:off x="404087" y="1066982"/>
            <a:ext cx="8229600" cy="365760"/>
          </a:xfrm>
          <a:prstGeom prst="rect">
            <a:avLst/>
          </a:prstGeom>
          <a:noFill/>
        </p:spPr>
        <p:txBody>
          <a:bodyPr wrap="square" rtlCol="0">
            <a:spAutoFit/>
          </a:bodyPr>
          <a:lstStyle/>
          <a:p>
            <a:pPr algn="ctr"/>
            <a:r>
              <a:rPr lang="en-US" sz="2200" b="1" kern="0" dirty="0" smtClean="0">
                <a:solidFill>
                  <a:srgbClr val="002060"/>
                </a:solidFill>
              </a:rPr>
              <a:t>(Single Lung Transplants: January 1995 – June 2013)</a:t>
            </a:r>
            <a:endParaRPr lang="en-US" sz="2200" b="1" dirty="0">
              <a:solidFill>
                <a:srgbClr val="002060"/>
              </a:solidFill>
            </a:endParaRPr>
          </a:p>
        </p:txBody>
      </p:sp>
    </p:spTree>
    <p:extLst>
      <p:ext uri="{BB962C8B-B14F-4D97-AF65-F5344CB8AC3E}">
        <p14:creationId xmlns:p14="http://schemas.microsoft.com/office/powerpoint/2010/main" val="80741948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665615"/>
          <a:ext cx="9067800" cy="4575159"/>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210728" y="4191000"/>
            <a:ext cx="4485939" cy="292388"/>
          </a:xfrm>
          <a:prstGeom prst="rect">
            <a:avLst/>
          </a:prstGeom>
          <a:solidFill>
            <a:schemeClr val="tx1"/>
          </a:solidFill>
        </p:spPr>
        <p:txBody>
          <a:bodyPr wrap="square" rtlCol="0">
            <a:spAutoFit/>
          </a:bodyPr>
          <a:lstStyle/>
          <a:p>
            <a:r>
              <a:rPr lang="en-US" sz="1300" b="1" dirty="0" smtClean="0">
                <a:solidFill>
                  <a:schemeClr val="bg2"/>
                </a:solidFill>
              </a:rPr>
              <a:t>No pairwise </a:t>
            </a:r>
            <a:r>
              <a:rPr lang="en-US" sz="1300" b="1" dirty="0">
                <a:solidFill>
                  <a:schemeClr val="bg2"/>
                </a:solidFill>
              </a:rPr>
              <a:t>comparisons were significant at p </a:t>
            </a:r>
            <a:r>
              <a:rPr lang="en-US" sz="1300" b="1" dirty="0" smtClean="0">
                <a:solidFill>
                  <a:schemeClr val="bg2"/>
                </a:solidFill>
              </a:rPr>
              <a:t>&lt; 0.05.</a:t>
            </a:r>
            <a:endParaRPr lang="en-US" sz="1300" b="1" dirty="0">
              <a:solidFill>
                <a:schemeClr val="bg2"/>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3500446" y="1375254"/>
            <a:ext cx="2249334" cy="365760"/>
          </a:xfrm>
          <a:prstGeom prst="rect">
            <a:avLst/>
          </a:prstGeom>
        </p:spPr>
        <p:txBody>
          <a:bodyPr wrap="none">
            <a:spAutoFit/>
          </a:bodyPr>
          <a:lstStyle/>
          <a:p>
            <a:r>
              <a:rPr lang="en-US" sz="2000" b="1" kern="0" dirty="0" smtClean="0">
                <a:solidFill>
                  <a:srgbClr val="0070C0"/>
                </a:solidFill>
              </a:rPr>
              <a:t>Diagnosis: Other</a:t>
            </a:r>
            <a:endParaRPr lang="en-US" sz="2000" b="1" kern="0" dirty="0">
              <a:solidFill>
                <a:srgbClr val="0070C0"/>
              </a:solidFill>
            </a:endParaRPr>
          </a:p>
        </p:txBody>
      </p:sp>
      <p:sp>
        <p:nvSpPr>
          <p:cNvPr id="18" name="Title 1"/>
          <p:cNvSpPr txBox="1">
            <a:spLocks/>
          </p:cNvSpPr>
          <p:nvPr/>
        </p:nvSpPr>
        <p:spPr bwMode="auto">
          <a:xfrm>
            <a:off x="72887" y="297425"/>
            <a:ext cx="9067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a:t>
            </a:r>
            <a:r>
              <a:rPr lang="en-US" sz="2400" kern="0" dirty="0">
                <a:solidFill>
                  <a:srgbClr val="002060"/>
                </a:solidFill>
              </a:rPr>
              <a:t> Within 5 Years by </a:t>
            </a:r>
            <a:r>
              <a:rPr lang="en-US" sz="2400" kern="0" dirty="0" smtClean="0">
                <a:solidFill>
                  <a:srgbClr val="002060"/>
                </a:solidFill>
              </a:rPr>
              <a:t>Donor-Recipient Height Difference</a:t>
            </a:r>
          </a:p>
          <a:p>
            <a:r>
              <a:rPr lang="en-US" sz="2400" kern="0" dirty="0" smtClean="0">
                <a:solidFill>
                  <a:srgbClr val="002060"/>
                </a:solidFill>
              </a:rPr>
              <a:t> </a:t>
            </a:r>
            <a:endParaRPr lang="en-US" sz="2400" kern="0" dirty="0">
              <a:solidFill>
                <a:srgbClr val="002060"/>
              </a:solidFill>
            </a:endParaRPr>
          </a:p>
        </p:txBody>
      </p:sp>
      <p:sp>
        <p:nvSpPr>
          <p:cNvPr id="19" name="title_cohort"/>
          <p:cNvSpPr txBox="1"/>
          <p:nvPr/>
        </p:nvSpPr>
        <p:spPr>
          <a:xfrm>
            <a:off x="495300" y="1048396"/>
            <a:ext cx="8229600" cy="365760"/>
          </a:xfrm>
          <a:prstGeom prst="rect">
            <a:avLst/>
          </a:prstGeom>
          <a:noFill/>
        </p:spPr>
        <p:txBody>
          <a:bodyPr wrap="square" rtlCol="0">
            <a:spAutoFit/>
          </a:bodyPr>
          <a:lstStyle/>
          <a:p>
            <a:pPr algn="ctr"/>
            <a:r>
              <a:rPr lang="en-US" sz="2200" b="1" kern="0" dirty="0" smtClean="0">
                <a:solidFill>
                  <a:srgbClr val="002060"/>
                </a:solidFill>
              </a:rPr>
              <a:t>(Single Lung Transplants: January 1995 – June 2013)</a:t>
            </a:r>
            <a:endParaRPr lang="en-US" sz="2200" b="1" dirty="0">
              <a:solidFill>
                <a:srgbClr val="002060"/>
              </a:solidFill>
            </a:endParaRPr>
          </a:p>
        </p:txBody>
      </p:sp>
    </p:spTree>
    <p:extLst>
      <p:ext uri="{BB962C8B-B14F-4D97-AF65-F5344CB8AC3E}">
        <p14:creationId xmlns:p14="http://schemas.microsoft.com/office/powerpoint/2010/main" val="2029358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Post-Transplant Survival and Rejection</a:t>
            </a:r>
            <a:endParaRPr lang="en-US" sz="40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316885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694338"/>
          <a:ext cx="8839200" cy="4546436"/>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990600" y="3810000"/>
            <a:ext cx="4904740" cy="892552"/>
          </a:xfrm>
          <a:prstGeom prst="rect">
            <a:avLst/>
          </a:prstGeom>
          <a:solidFill>
            <a:schemeClr val="tx1"/>
          </a:solidFill>
        </p:spPr>
        <p:txBody>
          <a:bodyPr wrap="square" rtlCol="0">
            <a:spAutoFit/>
          </a:bodyPr>
          <a:lstStyle/>
          <a:p>
            <a:r>
              <a:rPr lang="en-US" sz="1300" b="1" dirty="0" smtClean="0">
                <a:solidFill>
                  <a:schemeClr val="bg2"/>
                </a:solidFill>
              </a:rPr>
              <a:t>All pairwise </a:t>
            </a:r>
            <a:r>
              <a:rPr lang="en-US" sz="1300" b="1" dirty="0">
                <a:solidFill>
                  <a:schemeClr val="bg2"/>
                </a:solidFill>
              </a:rPr>
              <a:t>comparisons were significant at p </a:t>
            </a:r>
            <a:r>
              <a:rPr lang="en-US" sz="1300" b="1" dirty="0" smtClean="0">
                <a:solidFill>
                  <a:schemeClr val="bg2"/>
                </a:solidFill>
              </a:rPr>
              <a:t>&lt; 0.05 except  </a:t>
            </a:r>
          </a:p>
          <a:p>
            <a:pPr marL="285750" indent="-285750">
              <a:buFont typeface="Arial" panose="020B0604020202020204" pitchFamily="34" charset="0"/>
              <a:buChar char="•"/>
            </a:pPr>
            <a:r>
              <a:rPr lang="en-US" sz="1300" b="1" dirty="0" smtClean="0">
                <a:solidFill>
                  <a:schemeClr val="bg2"/>
                </a:solidFill>
              </a:rPr>
              <a:t>-</a:t>
            </a:r>
            <a:r>
              <a:rPr lang="en-US" sz="1300" b="1" dirty="0">
                <a:solidFill>
                  <a:schemeClr val="bg2"/>
                </a:solidFill>
              </a:rPr>
              <a:t>15 cm - &lt;-5 cm vs. &lt;-15 cm </a:t>
            </a:r>
            <a:endParaRPr lang="en-US" sz="1300" b="1" dirty="0" smtClean="0">
              <a:solidFill>
                <a:schemeClr val="bg2"/>
              </a:solidFill>
            </a:endParaRPr>
          </a:p>
          <a:p>
            <a:pPr marL="285750" indent="-285750">
              <a:buFont typeface="Arial" panose="020B0604020202020204" pitchFamily="34" charset="0"/>
              <a:buChar char="•"/>
            </a:pPr>
            <a:r>
              <a:rPr lang="en-US" sz="1300" b="1" dirty="0" smtClean="0">
                <a:solidFill>
                  <a:schemeClr val="bg2"/>
                </a:solidFill>
              </a:rPr>
              <a:t>-</a:t>
            </a:r>
            <a:r>
              <a:rPr lang="en-US" sz="1300" b="1" dirty="0">
                <a:solidFill>
                  <a:schemeClr val="bg2"/>
                </a:solidFill>
              </a:rPr>
              <a:t>5 cm - 5 cm  </a:t>
            </a:r>
            <a:r>
              <a:rPr lang="en-US" sz="1300" b="1" dirty="0" smtClean="0">
                <a:solidFill>
                  <a:schemeClr val="bg2"/>
                </a:solidFill>
              </a:rPr>
              <a:t>vs</a:t>
            </a:r>
            <a:r>
              <a:rPr lang="en-US" sz="1300" b="1" dirty="0">
                <a:solidFill>
                  <a:schemeClr val="bg2"/>
                </a:solidFill>
              </a:rPr>
              <a:t>. &gt;15 cm </a:t>
            </a:r>
            <a:r>
              <a:rPr lang="en-US" sz="1300" b="1" dirty="0" smtClean="0">
                <a:solidFill>
                  <a:schemeClr val="bg2"/>
                </a:solidFill>
              </a:rPr>
              <a:t> </a:t>
            </a:r>
            <a:r>
              <a:rPr lang="en-US" sz="1300" b="1" dirty="0">
                <a:solidFill>
                  <a:schemeClr val="bg2"/>
                </a:solidFill>
              </a:rPr>
              <a:t>and  &gt;5 cm - 15 </a:t>
            </a:r>
            <a:r>
              <a:rPr lang="en-US" sz="1300" b="1" dirty="0" smtClean="0">
                <a:solidFill>
                  <a:schemeClr val="bg2"/>
                </a:solidFill>
              </a:rPr>
              <a:t>cm</a:t>
            </a:r>
          </a:p>
          <a:p>
            <a:pPr marL="285750" indent="-285750">
              <a:buFont typeface="Arial" panose="020B0604020202020204" pitchFamily="34" charset="0"/>
              <a:buChar char="•"/>
            </a:pPr>
            <a:r>
              <a:rPr lang="en-US" sz="1300" b="1" dirty="0" smtClean="0">
                <a:solidFill>
                  <a:schemeClr val="bg2"/>
                </a:solidFill>
              </a:rPr>
              <a:t>&gt;15 </a:t>
            </a:r>
            <a:r>
              <a:rPr lang="en-US" sz="1300" b="1" dirty="0">
                <a:solidFill>
                  <a:schemeClr val="bg2"/>
                </a:solidFill>
              </a:rPr>
              <a:t>cm </a:t>
            </a:r>
            <a:r>
              <a:rPr lang="en-US" sz="1300" b="1" dirty="0" smtClean="0">
                <a:solidFill>
                  <a:schemeClr val="bg2"/>
                </a:solidFill>
              </a:rPr>
              <a:t> </a:t>
            </a:r>
            <a:r>
              <a:rPr lang="en-US" sz="1300" b="1" dirty="0">
                <a:solidFill>
                  <a:schemeClr val="bg2"/>
                </a:solidFill>
              </a:rPr>
              <a:t>vs. &gt;5 cm - 15 cm</a:t>
            </a: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TextBox 1"/>
          <p:cNvSpPr txBox="1"/>
          <p:nvPr/>
        </p:nvSpPr>
        <p:spPr>
          <a:xfrm>
            <a:off x="29143" y="996227"/>
            <a:ext cx="184731" cy="830997"/>
          </a:xfrm>
          <a:prstGeom prst="rect">
            <a:avLst/>
          </a:prstGeom>
          <a:noFill/>
        </p:spPr>
        <p:txBody>
          <a:bodyPr wrap="none" rtlCol="0">
            <a:spAutoFit/>
          </a:bodyPr>
          <a:lstStyle/>
          <a:p>
            <a:r>
              <a:rPr lang="en-US" sz="2400" b="1" kern="0" dirty="0">
                <a:solidFill>
                  <a:srgbClr val="002060"/>
                </a:solidFill>
              </a:rPr>
              <a:t/>
            </a:r>
            <a:br>
              <a:rPr lang="en-US" sz="2400" b="1" kern="0" dirty="0">
                <a:solidFill>
                  <a:srgbClr val="002060"/>
                </a:solidFill>
              </a:rPr>
            </a:br>
            <a:endParaRPr lang="en-US" sz="2400" b="1" dirty="0"/>
          </a:p>
        </p:txBody>
      </p:sp>
      <p:sp>
        <p:nvSpPr>
          <p:cNvPr id="16" name="Rectangle 15"/>
          <p:cNvSpPr/>
          <p:nvPr/>
        </p:nvSpPr>
        <p:spPr>
          <a:xfrm>
            <a:off x="2946245" y="1415607"/>
            <a:ext cx="3236784" cy="400110"/>
          </a:xfrm>
          <a:prstGeom prst="rect">
            <a:avLst/>
          </a:prstGeom>
        </p:spPr>
        <p:txBody>
          <a:bodyPr wrap="none">
            <a:spAutoFit/>
          </a:bodyPr>
          <a:lstStyle/>
          <a:p>
            <a:r>
              <a:rPr lang="en-US" sz="2000" b="1" kern="0" dirty="0" smtClean="0">
                <a:solidFill>
                  <a:srgbClr val="0070C0"/>
                </a:solidFill>
              </a:rPr>
              <a:t>Diagnosis: A1ATD/COPD</a:t>
            </a:r>
            <a:endParaRPr lang="en-US" sz="2000" b="1" kern="0" dirty="0">
              <a:solidFill>
                <a:srgbClr val="0070C0"/>
              </a:solidFill>
            </a:endParaRPr>
          </a:p>
        </p:txBody>
      </p:sp>
      <p:sp>
        <p:nvSpPr>
          <p:cNvPr id="18" name="Title 1"/>
          <p:cNvSpPr txBox="1">
            <a:spLocks/>
          </p:cNvSpPr>
          <p:nvPr/>
        </p:nvSpPr>
        <p:spPr bwMode="auto">
          <a:xfrm>
            <a:off x="91213" y="284155"/>
            <a:ext cx="9067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a:t>
            </a:r>
            <a:r>
              <a:rPr lang="en-US" sz="2400" kern="0" dirty="0">
                <a:solidFill>
                  <a:srgbClr val="002060"/>
                </a:solidFill>
              </a:rPr>
              <a:t> Within 5 Years by </a:t>
            </a:r>
            <a:r>
              <a:rPr lang="en-US" sz="2400" kern="0" dirty="0" smtClean="0">
                <a:solidFill>
                  <a:srgbClr val="002060"/>
                </a:solidFill>
              </a:rPr>
              <a:t>Donor-Recipient Height Difference</a:t>
            </a:r>
          </a:p>
          <a:p>
            <a:r>
              <a:rPr lang="en-US" sz="2400" kern="0" dirty="0" smtClean="0">
                <a:solidFill>
                  <a:srgbClr val="002060"/>
                </a:solidFill>
              </a:rPr>
              <a:t> </a:t>
            </a:r>
            <a:endParaRPr lang="en-US" sz="2400" kern="0" dirty="0">
              <a:solidFill>
                <a:srgbClr val="002060"/>
              </a:solidFill>
            </a:endParaRPr>
          </a:p>
        </p:txBody>
      </p:sp>
      <p:sp>
        <p:nvSpPr>
          <p:cNvPr id="19" name="title_cohort"/>
          <p:cNvSpPr txBox="1"/>
          <p:nvPr/>
        </p:nvSpPr>
        <p:spPr>
          <a:xfrm>
            <a:off x="510313" y="1022443"/>
            <a:ext cx="8229600" cy="430887"/>
          </a:xfrm>
          <a:prstGeom prst="rect">
            <a:avLst/>
          </a:prstGeom>
          <a:noFill/>
        </p:spPr>
        <p:txBody>
          <a:bodyPr wrap="square" rtlCol="0">
            <a:spAutoFit/>
          </a:bodyPr>
          <a:lstStyle/>
          <a:p>
            <a:pPr algn="ctr"/>
            <a:r>
              <a:rPr lang="en-US" sz="2200" b="1" kern="0" dirty="0" smtClean="0">
                <a:solidFill>
                  <a:srgbClr val="002060"/>
                </a:solidFill>
              </a:rPr>
              <a:t>(Double Lung Transplants: January 1995 – June 2013)</a:t>
            </a:r>
            <a:endParaRPr lang="en-US" sz="2200" b="1" dirty="0">
              <a:solidFill>
                <a:srgbClr val="002060"/>
              </a:solidFill>
            </a:endParaRPr>
          </a:p>
        </p:txBody>
      </p:sp>
    </p:spTree>
    <p:extLst>
      <p:ext uri="{BB962C8B-B14F-4D97-AF65-F5344CB8AC3E}">
        <p14:creationId xmlns:p14="http://schemas.microsoft.com/office/powerpoint/2010/main" val="385571781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778674"/>
          <a:ext cx="8991600" cy="44621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240989" y="3913026"/>
            <a:ext cx="4972695" cy="492443"/>
          </a:xfrm>
          <a:prstGeom prst="rect">
            <a:avLst/>
          </a:prstGeom>
          <a:solidFill>
            <a:schemeClr val="tx1"/>
          </a:solidFill>
        </p:spPr>
        <p:txBody>
          <a:bodyPr wrap="square" rtlCol="0">
            <a:spAutoFit/>
          </a:bodyPr>
          <a:lstStyle/>
          <a:p>
            <a:r>
              <a:rPr lang="en-US" sz="1300" b="1" dirty="0" smtClean="0">
                <a:solidFill>
                  <a:schemeClr val="bg2"/>
                </a:solidFill>
              </a:rPr>
              <a:t>No pairwise </a:t>
            </a:r>
            <a:r>
              <a:rPr lang="en-US" sz="1300" b="1" dirty="0">
                <a:solidFill>
                  <a:schemeClr val="bg2"/>
                </a:solidFill>
              </a:rPr>
              <a:t>comparisons were significant at p </a:t>
            </a:r>
            <a:r>
              <a:rPr lang="en-US" sz="1300" b="1" dirty="0" smtClean="0">
                <a:solidFill>
                  <a:schemeClr val="bg2"/>
                </a:solidFill>
              </a:rPr>
              <a:t>&lt;</a:t>
            </a:r>
            <a:r>
              <a:rPr lang="en-US" sz="1300" b="1" dirty="0">
                <a:solidFill>
                  <a:schemeClr val="bg2"/>
                </a:solidFill>
              </a:rPr>
              <a:t>0.05 except &lt;-15 cm  </a:t>
            </a:r>
            <a:r>
              <a:rPr lang="en-US" sz="1300" b="1" dirty="0" smtClean="0">
                <a:solidFill>
                  <a:schemeClr val="bg2"/>
                </a:solidFill>
              </a:rPr>
              <a:t>vs</a:t>
            </a:r>
            <a:r>
              <a:rPr lang="en-US" sz="1300" b="1" dirty="0">
                <a:solidFill>
                  <a:schemeClr val="bg2"/>
                </a:solidFill>
              </a:rPr>
              <a:t>. -5 cm - 5 cm </a:t>
            </a:r>
            <a:r>
              <a:rPr lang="en-US" sz="1300" b="1" dirty="0" smtClean="0">
                <a:solidFill>
                  <a:schemeClr val="bg2"/>
                </a:solidFill>
              </a:rPr>
              <a:t> and &gt;5 </a:t>
            </a:r>
            <a:r>
              <a:rPr lang="en-US" sz="1300" b="1" dirty="0">
                <a:solidFill>
                  <a:schemeClr val="bg2"/>
                </a:solidFill>
              </a:rPr>
              <a:t>cm - 15 cm </a:t>
            </a: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3617250" y="1509089"/>
            <a:ext cx="1909497" cy="365760"/>
          </a:xfrm>
          <a:prstGeom prst="rect">
            <a:avLst/>
          </a:prstGeom>
        </p:spPr>
        <p:txBody>
          <a:bodyPr wrap="none">
            <a:spAutoFit/>
          </a:bodyPr>
          <a:lstStyle/>
          <a:p>
            <a:r>
              <a:rPr lang="en-US" sz="2000" b="1" kern="0" dirty="0" smtClean="0">
                <a:solidFill>
                  <a:srgbClr val="0070C0"/>
                </a:solidFill>
              </a:rPr>
              <a:t>Diagnosis: CF</a:t>
            </a:r>
            <a:endParaRPr lang="en-US" sz="2000" b="1" kern="0" dirty="0">
              <a:solidFill>
                <a:srgbClr val="0070C0"/>
              </a:solidFill>
            </a:endParaRPr>
          </a:p>
        </p:txBody>
      </p:sp>
      <p:sp>
        <p:nvSpPr>
          <p:cNvPr id="18" name="Title 1"/>
          <p:cNvSpPr txBox="1">
            <a:spLocks/>
          </p:cNvSpPr>
          <p:nvPr/>
        </p:nvSpPr>
        <p:spPr bwMode="auto">
          <a:xfrm>
            <a:off x="0" y="364495"/>
            <a:ext cx="9067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a:t>
            </a:r>
            <a:r>
              <a:rPr lang="en-US" sz="2400" kern="0" dirty="0">
                <a:solidFill>
                  <a:srgbClr val="002060"/>
                </a:solidFill>
              </a:rPr>
              <a:t> Within 5 Years by </a:t>
            </a:r>
            <a:r>
              <a:rPr lang="en-US" sz="2400" kern="0" dirty="0" smtClean="0">
                <a:solidFill>
                  <a:srgbClr val="002060"/>
                </a:solidFill>
              </a:rPr>
              <a:t>Donor-Recipient Height Difference</a:t>
            </a:r>
          </a:p>
          <a:p>
            <a:r>
              <a:rPr lang="en-US" sz="2400" kern="0" dirty="0" smtClean="0">
                <a:solidFill>
                  <a:srgbClr val="002060"/>
                </a:solidFill>
              </a:rPr>
              <a:t> </a:t>
            </a:r>
            <a:endParaRPr lang="en-US" sz="2400" kern="0" dirty="0">
              <a:solidFill>
                <a:srgbClr val="002060"/>
              </a:solidFill>
            </a:endParaRPr>
          </a:p>
        </p:txBody>
      </p:sp>
      <p:sp>
        <p:nvSpPr>
          <p:cNvPr id="19" name="title_cohort"/>
          <p:cNvSpPr txBox="1"/>
          <p:nvPr/>
        </p:nvSpPr>
        <p:spPr>
          <a:xfrm>
            <a:off x="457198" y="1154361"/>
            <a:ext cx="8229600" cy="430887"/>
          </a:xfrm>
          <a:prstGeom prst="rect">
            <a:avLst/>
          </a:prstGeom>
          <a:noFill/>
        </p:spPr>
        <p:txBody>
          <a:bodyPr wrap="square" rtlCol="0">
            <a:spAutoFit/>
          </a:bodyPr>
          <a:lstStyle/>
          <a:p>
            <a:pPr algn="ctr"/>
            <a:r>
              <a:rPr lang="en-US" sz="2200" b="1" kern="0" dirty="0" smtClean="0">
                <a:solidFill>
                  <a:srgbClr val="002060"/>
                </a:solidFill>
              </a:rPr>
              <a:t>(Double Lung Transplants: January 1995 – June 2013)</a:t>
            </a:r>
            <a:endParaRPr lang="en-US" sz="2200" b="1" dirty="0">
              <a:solidFill>
                <a:srgbClr val="002060"/>
              </a:solidFill>
            </a:endParaRPr>
          </a:p>
        </p:txBody>
      </p:sp>
    </p:spTree>
    <p:extLst>
      <p:ext uri="{BB962C8B-B14F-4D97-AF65-F5344CB8AC3E}">
        <p14:creationId xmlns:p14="http://schemas.microsoft.com/office/powerpoint/2010/main" val="321721098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709043"/>
          <a:ext cx="8839200" cy="4531731"/>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295400" y="3807078"/>
            <a:ext cx="5029200" cy="292388"/>
          </a:xfrm>
          <a:prstGeom prst="rect">
            <a:avLst/>
          </a:prstGeom>
          <a:solidFill>
            <a:schemeClr val="tx1"/>
          </a:solidFill>
        </p:spPr>
        <p:txBody>
          <a:bodyPr wrap="square" rtlCol="0">
            <a:spAutoFit/>
          </a:bodyPr>
          <a:lstStyle/>
          <a:p>
            <a:r>
              <a:rPr lang="en-US" sz="1300" b="1" dirty="0" smtClean="0">
                <a:solidFill>
                  <a:schemeClr val="bg2"/>
                </a:solidFill>
              </a:rPr>
              <a:t>No pairwise </a:t>
            </a:r>
            <a:r>
              <a:rPr lang="en-US" sz="1300" b="1" dirty="0">
                <a:solidFill>
                  <a:schemeClr val="bg2"/>
                </a:solidFill>
              </a:rPr>
              <a:t>comparisons were significant at p </a:t>
            </a:r>
            <a:r>
              <a:rPr lang="en-US" sz="1300" b="1" dirty="0" smtClean="0">
                <a:solidFill>
                  <a:schemeClr val="bg2"/>
                </a:solidFill>
              </a:rPr>
              <a:t>&lt; 0.05.</a:t>
            </a:r>
            <a:endParaRPr lang="en-US" sz="1300" b="1" dirty="0">
              <a:solidFill>
                <a:schemeClr val="bg2"/>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2951844" y="1444621"/>
            <a:ext cx="3230372" cy="400110"/>
          </a:xfrm>
          <a:prstGeom prst="rect">
            <a:avLst/>
          </a:prstGeom>
        </p:spPr>
        <p:txBody>
          <a:bodyPr wrap="none">
            <a:spAutoFit/>
          </a:bodyPr>
          <a:lstStyle/>
          <a:p>
            <a:r>
              <a:rPr lang="en-US" sz="2000" b="1" kern="0" dirty="0" smtClean="0">
                <a:solidFill>
                  <a:srgbClr val="0070C0"/>
                </a:solidFill>
              </a:rPr>
              <a:t>Diagnosis: IIP/ILD-not IIP</a:t>
            </a:r>
            <a:endParaRPr lang="en-US" sz="2000" b="1" kern="0" dirty="0">
              <a:solidFill>
                <a:srgbClr val="0070C0"/>
              </a:solidFill>
            </a:endParaRPr>
          </a:p>
        </p:txBody>
      </p:sp>
      <p:sp>
        <p:nvSpPr>
          <p:cNvPr id="18" name="Title 1"/>
          <p:cNvSpPr txBox="1">
            <a:spLocks/>
          </p:cNvSpPr>
          <p:nvPr/>
        </p:nvSpPr>
        <p:spPr bwMode="auto">
          <a:xfrm>
            <a:off x="33130" y="347078"/>
            <a:ext cx="9067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a:t>
            </a:r>
            <a:r>
              <a:rPr lang="en-US" sz="2400" kern="0" dirty="0">
                <a:solidFill>
                  <a:srgbClr val="002060"/>
                </a:solidFill>
              </a:rPr>
              <a:t> Within 5 Years by </a:t>
            </a:r>
            <a:r>
              <a:rPr lang="en-US" sz="2400" kern="0" dirty="0" smtClean="0">
                <a:solidFill>
                  <a:srgbClr val="002060"/>
                </a:solidFill>
              </a:rPr>
              <a:t>Donor-Recipient Height Difference</a:t>
            </a:r>
          </a:p>
          <a:p>
            <a:r>
              <a:rPr lang="en-US" sz="2400" kern="0" dirty="0" smtClean="0">
                <a:solidFill>
                  <a:srgbClr val="002060"/>
                </a:solidFill>
              </a:rPr>
              <a:t> </a:t>
            </a:r>
            <a:endParaRPr lang="en-US" sz="2400" kern="0" dirty="0">
              <a:solidFill>
                <a:srgbClr val="002060"/>
              </a:solidFill>
            </a:endParaRPr>
          </a:p>
        </p:txBody>
      </p:sp>
      <p:sp>
        <p:nvSpPr>
          <p:cNvPr id="19" name="title_cohort"/>
          <p:cNvSpPr txBox="1"/>
          <p:nvPr/>
        </p:nvSpPr>
        <p:spPr>
          <a:xfrm>
            <a:off x="381000" y="1093724"/>
            <a:ext cx="8229600" cy="430887"/>
          </a:xfrm>
          <a:prstGeom prst="rect">
            <a:avLst/>
          </a:prstGeom>
          <a:noFill/>
        </p:spPr>
        <p:txBody>
          <a:bodyPr wrap="square" rtlCol="0">
            <a:spAutoFit/>
          </a:bodyPr>
          <a:lstStyle/>
          <a:p>
            <a:pPr algn="ctr"/>
            <a:r>
              <a:rPr lang="en-US" sz="2200" b="1" kern="0" dirty="0" smtClean="0">
                <a:solidFill>
                  <a:srgbClr val="002060"/>
                </a:solidFill>
              </a:rPr>
              <a:t>(Double Lung Transplants: January 1995 – June 2013)</a:t>
            </a:r>
            <a:endParaRPr lang="en-US" sz="2200" b="1" dirty="0">
              <a:solidFill>
                <a:srgbClr val="002060"/>
              </a:solidFill>
            </a:endParaRPr>
          </a:p>
        </p:txBody>
      </p:sp>
    </p:spTree>
    <p:extLst>
      <p:ext uri="{BB962C8B-B14F-4D97-AF65-F5344CB8AC3E}">
        <p14:creationId xmlns:p14="http://schemas.microsoft.com/office/powerpoint/2010/main" val="207064328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685157"/>
          <a:ext cx="9067800" cy="4555618"/>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212737" y="4191000"/>
            <a:ext cx="5029200" cy="292388"/>
          </a:xfrm>
          <a:prstGeom prst="rect">
            <a:avLst/>
          </a:prstGeom>
          <a:solidFill>
            <a:schemeClr val="tx1"/>
          </a:solidFill>
        </p:spPr>
        <p:txBody>
          <a:bodyPr wrap="square" rtlCol="0">
            <a:spAutoFit/>
          </a:bodyPr>
          <a:lstStyle/>
          <a:p>
            <a:r>
              <a:rPr lang="en-US" sz="1300" b="1" dirty="0" smtClean="0">
                <a:solidFill>
                  <a:schemeClr val="bg2"/>
                </a:solidFill>
              </a:rPr>
              <a:t>No pairwise </a:t>
            </a:r>
            <a:r>
              <a:rPr lang="en-US" sz="1300" b="1" dirty="0">
                <a:solidFill>
                  <a:schemeClr val="bg2"/>
                </a:solidFill>
              </a:rPr>
              <a:t>comparisons were significant at p </a:t>
            </a:r>
            <a:r>
              <a:rPr lang="en-US" sz="1300" b="1" dirty="0" smtClean="0">
                <a:solidFill>
                  <a:schemeClr val="bg2"/>
                </a:solidFill>
              </a:rPr>
              <a:t>&lt; 0.05.</a:t>
            </a:r>
            <a:endParaRPr lang="en-US" sz="1300" b="1" dirty="0">
              <a:solidFill>
                <a:schemeClr val="bg2"/>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3477920" y="1389459"/>
            <a:ext cx="2249334" cy="400110"/>
          </a:xfrm>
          <a:prstGeom prst="rect">
            <a:avLst/>
          </a:prstGeom>
        </p:spPr>
        <p:txBody>
          <a:bodyPr wrap="none">
            <a:spAutoFit/>
          </a:bodyPr>
          <a:lstStyle/>
          <a:p>
            <a:r>
              <a:rPr lang="en-US" sz="2000" b="1" kern="0" dirty="0" smtClean="0">
                <a:solidFill>
                  <a:srgbClr val="0070C0"/>
                </a:solidFill>
              </a:rPr>
              <a:t>Diagnosis: Other</a:t>
            </a:r>
            <a:endParaRPr lang="en-US" sz="2000" b="1" kern="0" dirty="0">
              <a:solidFill>
                <a:srgbClr val="0070C0"/>
              </a:solidFill>
            </a:endParaRPr>
          </a:p>
        </p:txBody>
      </p:sp>
      <p:sp>
        <p:nvSpPr>
          <p:cNvPr id="18" name="Title 1"/>
          <p:cNvSpPr txBox="1">
            <a:spLocks/>
          </p:cNvSpPr>
          <p:nvPr/>
        </p:nvSpPr>
        <p:spPr bwMode="auto">
          <a:xfrm>
            <a:off x="76200" y="283229"/>
            <a:ext cx="9067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Lung Transplants</a:t>
            </a:r>
            <a:br>
              <a:rPr lang="en-US" sz="2400" kern="0" dirty="0" smtClean="0">
                <a:solidFill>
                  <a:srgbClr val="002060"/>
                </a:solidFill>
              </a:rPr>
            </a:br>
            <a:r>
              <a:rPr lang="en-US" sz="2400" kern="0" dirty="0" smtClean="0">
                <a:solidFill>
                  <a:srgbClr val="002060"/>
                </a:solidFill>
              </a:rPr>
              <a:t>Kaplan-Meier Survival </a:t>
            </a:r>
            <a:r>
              <a:rPr lang="en-US" sz="2400" kern="0" dirty="0">
                <a:solidFill>
                  <a:srgbClr val="002060"/>
                </a:solidFill>
              </a:rPr>
              <a:t> Within 5 Years by </a:t>
            </a:r>
            <a:r>
              <a:rPr lang="en-US" sz="2400" kern="0" dirty="0" smtClean="0">
                <a:solidFill>
                  <a:srgbClr val="002060"/>
                </a:solidFill>
              </a:rPr>
              <a:t>Donor-Recipient Height Difference</a:t>
            </a:r>
          </a:p>
          <a:p>
            <a:r>
              <a:rPr lang="en-US" sz="2400" kern="0" dirty="0" smtClean="0">
                <a:solidFill>
                  <a:srgbClr val="002060"/>
                </a:solidFill>
              </a:rPr>
              <a:t> </a:t>
            </a:r>
            <a:endParaRPr lang="en-US" sz="2400" kern="0" dirty="0">
              <a:solidFill>
                <a:srgbClr val="002060"/>
              </a:solidFill>
            </a:endParaRPr>
          </a:p>
        </p:txBody>
      </p:sp>
      <p:sp>
        <p:nvSpPr>
          <p:cNvPr id="19" name="title_cohort"/>
          <p:cNvSpPr txBox="1"/>
          <p:nvPr/>
        </p:nvSpPr>
        <p:spPr>
          <a:xfrm>
            <a:off x="381000" y="1039527"/>
            <a:ext cx="8229600" cy="430887"/>
          </a:xfrm>
          <a:prstGeom prst="rect">
            <a:avLst/>
          </a:prstGeom>
          <a:noFill/>
        </p:spPr>
        <p:txBody>
          <a:bodyPr wrap="square" rtlCol="0">
            <a:spAutoFit/>
          </a:bodyPr>
          <a:lstStyle/>
          <a:p>
            <a:pPr algn="ctr"/>
            <a:r>
              <a:rPr lang="en-US" sz="2200" b="1" kern="0" dirty="0" smtClean="0">
                <a:solidFill>
                  <a:srgbClr val="002060"/>
                </a:solidFill>
              </a:rPr>
              <a:t>(Double Lung Transplants: January 1995 – June 2013)</a:t>
            </a:r>
            <a:endParaRPr lang="en-US" sz="2200" b="1" dirty="0">
              <a:solidFill>
                <a:srgbClr val="002060"/>
              </a:solidFill>
            </a:endParaRPr>
          </a:p>
        </p:txBody>
      </p:sp>
    </p:spTree>
    <p:extLst>
      <p:ext uri="{BB962C8B-B14F-4D97-AF65-F5344CB8AC3E}">
        <p14:creationId xmlns:p14="http://schemas.microsoft.com/office/powerpoint/2010/main" val="93272737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496754"/>
          <a:ext cx="8839200" cy="474402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76200" y="113375"/>
            <a:ext cx="9000066" cy="1097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Freedom from BOS </a:t>
            </a:r>
            <a:r>
              <a:rPr lang="en-US" sz="2400" kern="0" dirty="0">
                <a:solidFill>
                  <a:srgbClr val="002060"/>
                </a:solidFill>
              </a:rPr>
              <a:t> Within 5 Years by </a:t>
            </a:r>
            <a:r>
              <a:rPr lang="en-US" sz="2400" kern="0" dirty="0" smtClean="0">
                <a:solidFill>
                  <a:srgbClr val="002060"/>
                </a:solidFill>
              </a:rPr>
              <a:t>Donor-Recipient Height Difference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1221100" y="3868764"/>
            <a:ext cx="5029200" cy="292388"/>
          </a:xfrm>
          <a:prstGeom prst="rect">
            <a:avLst/>
          </a:prstGeom>
          <a:solidFill>
            <a:schemeClr val="tx1"/>
          </a:solidFill>
        </p:spPr>
        <p:txBody>
          <a:bodyPr wrap="square" rtlCol="0">
            <a:spAutoFit/>
          </a:bodyPr>
          <a:lstStyle/>
          <a:p>
            <a:r>
              <a:rPr lang="en-US" sz="1300" b="1" dirty="0" smtClean="0">
                <a:solidFill>
                  <a:schemeClr val="bg2"/>
                </a:solidFill>
              </a:rPr>
              <a:t>No pairwise </a:t>
            </a:r>
            <a:r>
              <a:rPr lang="en-US" sz="1300" b="1" dirty="0">
                <a:solidFill>
                  <a:schemeClr val="bg2"/>
                </a:solidFill>
              </a:rPr>
              <a:t>comparisons were significant at p </a:t>
            </a:r>
            <a:r>
              <a:rPr lang="en-US" sz="1300" b="1" dirty="0" smtClean="0">
                <a:solidFill>
                  <a:schemeClr val="bg2"/>
                </a:solidFill>
              </a:rPr>
              <a:t>&lt; 0.05.</a:t>
            </a:r>
            <a:endParaRPr lang="en-US" sz="1300" b="1" dirty="0">
              <a:solidFill>
                <a:schemeClr val="bg2"/>
              </a:solidFill>
            </a:endParaRPr>
          </a:p>
        </p:txBody>
      </p:sp>
      <p:sp>
        <p:nvSpPr>
          <p:cNvPr id="3" name="title_cohort"/>
          <p:cNvSpPr txBox="1"/>
          <p:nvPr/>
        </p:nvSpPr>
        <p:spPr>
          <a:xfrm>
            <a:off x="1409700" y="1314360"/>
            <a:ext cx="6172200" cy="400110"/>
          </a:xfrm>
          <a:prstGeom prst="rect">
            <a:avLst/>
          </a:prstGeom>
          <a:noFill/>
        </p:spPr>
        <p:txBody>
          <a:bodyPr wrap="square" rtlCol="0">
            <a:spAutoFit/>
          </a:bodyPr>
          <a:lstStyle/>
          <a:p>
            <a:pPr algn="ctr"/>
            <a:r>
              <a:rPr lang="en-US" sz="2000" b="1" kern="0" dirty="0" smtClean="0">
                <a:solidFill>
                  <a:srgbClr val="002060"/>
                </a:solidFill>
              </a:rPr>
              <a:t>(Transplants: January 1995 – June 2013)</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7571972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200" y="2133600"/>
            <a:ext cx="8839200" cy="1470025"/>
          </a:xfrm>
        </p:spPr>
        <p:txBody>
          <a:bodyPr/>
          <a:lstStyle/>
          <a:p>
            <a:r>
              <a:rPr lang="en-US" sz="3200" dirty="0" smtClean="0">
                <a:solidFill>
                  <a:srgbClr val="002060"/>
                </a:solidFill>
              </a:rPr>
              <a:t>Focus Theme:</a:t>
            </a:r>
            <a:br>
              <a:rPr lang="en-US" sz="3200" dirty="0" smtClean="0">
                <a:solidFill>
                  <a:srgbClr val="002060"/>
                </a:solidFill>
              </a:rPr>
            </a:br>
            <a:r>
              <a:rPr lang="en-US" sz="3200" dirty="0" smtClean="0">
                <a:solidFill>
                  <a:srgbClr val="002060"/>
                </a:solidFill>
              </a:rPr>
              <a:t>Multivariable Analyses</a:t>
            </a:r>
            <a:endParaRPr lang="en-US" sz="32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44570790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43,837)</a:t>
            </a:r>
            <a:endParaRPr lang="en-US" sz="2400" b="1" dirty="0">
              <a:solidFill>
                <a:srgbClr val="002060"/>
              </a:solidFill>
            </a:endParaRPr>
          </a:p>
        </p:txBody>
      </p:sp>
      <p:sp>
        <p:nvSpPr>
          <p:cNvPr id="6" name="Title 2"/>
          <p:cNvSpPr txBox="1">
            <a:spLocks/>
          </p:cNvSpPr>
          <p:nvPr/>
        </p:nvSpPr>
        <p:spPr bwMode="auto">
          <a:xfrm>
            <a:off x="2"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(2005-6/2017)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pic>
        <p:nvPicPr>
          <p:cNvPr id="14"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066800"/>
            <a:ext cx="7162800" cy="5105400"/>
          </a:xfrm>
        </p:spPr>
      </p:pic>
    </p:spTree>
    <p:extLst>
      <p:ext uri="{BB962C8B-B14F-4D97-AF65-F5344CB8AC3E}">
        <p14:creationId xmlns:p14="http://schemas.microsoft.com/office/powerpoint/2010/main" val="299879878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2230868624"/>
              </p:ext>
            </p:extLst>
          </p:nvPr>
        </p:nvGraphicFramePr>
        <p:xfrm>
          <a:off x="563034" y="920170"/>
          <a:ext cx="8305800" cy="473456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62118480"/>
                    </a:ext>
                  </a:extLst>
                </a:gridCol>
                <a:gridCol w="4152900">
                  <a:extLst>
                    <a:ext uri="{9D8B030D-6E8A-4147-A177-3AD203B41FA5}">
                      <a16:colId xmlns:a16="http://schemas.microsoft.com/office/drawing/2014/main" val="934941015"/>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2263861467"/>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extLst>
                  <a:ext uri="{0D108BD9-81ED-4DB2-BD59-A6C34878D82A}">
                    <a16:rowId xmlns:a16="http://schemas.microsoft.com/office/drawing/2014/main" val="2752442220"/>
                  </a:ext>
                </a:extLst>
              </a:tr>
              <a:tr h="635000">
                <a:tc>
                  <a:txBody>
                    <a:bodyPr/>
                    <a:lstStyle/>
                    <a:p>
                      <a:r>
                        <a:rPr lang="en-US" dirty="0" smtClean="0">
                          <a:solidFill>
                            <a:srgbClr val="000000"/>
                          </a:solidFill>
                        </a:rPr>
                        <a:t>Recipient creatinine (mg/dL)</a:t>
                      </a:r>
                      <a:endParaRPr lang="en-US" dirty="0">
                        <a:solidFill>
                          <a:srgbClr val="000000"/>
                        </a:solidFill>
                      </a:endParaRPr>
                    </a:p>
                  </a:txBody>
                  <a:tcPr>
                    <a:solidFill>
                      <a:srgbClr val="FFFFFF"/>
                    </a:solidFill>
                  </a:tcPr>
                </a:tc>
                <a:tc>
                  <a:txBody>
                    <a:bodyPr/>
                    <a:lstStyle/>
                    <a:p>
                      <a:r>
                        <a:rPr lang="en-US" dirty="0" smtClean="0">
                          <a:solidFill>
                            <a:srgbClr val="000000"/>
                          </a:solidFill>
                        </a:rPr>
                        <a:t>Recipient</a:t>
                      </a:r>
                      <a:r>
                        <a:rPr lang="en-US" baseline="0" dirty="0" smtClean="0">
                          <a:solidFill>
                            <a:srgbClr val="000000"/>
                          </a:solidFill>
                        </a:rPr>
                        <a:t> </a:t>
                      </a:r>
                      <a:r>
                        <a:rPr lang="en-US" dirty="0" smtClean="0">
                          <a:solidFill>
                            <a:srgbClr val="000000"/>
                          </a:solidFill>
                        </a:rPr>
                        <a:t>PVR (wood</a:t>
                      </a:r>
                      <a:r>
                        <a:rPr lang="en-US" baseline="0" dirty="0" smtClean="0">
                          <a:solidFill>
                            <a:srgbClr val="000000"/>
                          </a:solidFill>
                        </a:rPr>
                        <a:t> units)</a:t>
                      </a:r>
                      <a:endParaRPr lang="en-US" dirty="0">
                        <a:solidFill>
                          <a:srgbClr val="000000"/>
                        </a:solidFill>
                      </a:endParaRPr>
                    </a:p>
                  </a:txBody>
                  <a:tcPr>
                    <a:solidFill>
                      <a:srgbClr val="FFFFFF"/>
                    </a:solidFill>
                  </a:tcPr>
                </a:tc>
                <a:extLst>
                  <a:ext uri="{0D108BD9-81ED-4DB2-BD59-A6C34878D82A}">
                    <a16:rowId xmlns:a16="http://schemas.microsoft.com/office/drawing/2014/main" val="2365936617"/>
                  </a:ext>
                </a:extLst>
              </a:tr>
              <a:tr h="635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Recipient FVC% predicted</a:t>
                      </a:r>
                    </a:p>
                    <a:p>
                      <a:endParaRPr lang="en-US" dirty="0">
                        <a:solidFill>
                          <a:srgbClr val="000000"/>
                        </a:solidFill>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Transplant center volume within 3 yrs</a:t>
                      </a:r>
                    </a:p>
                    <a:p>
                      <a:endParaRPr lang="en-US" dirty="0">
                        <a:solidFill>
                          <a:srgbClr val="000000"/>
                        </a:solidFill>
                      </a:endParaRPr>
                    </a:p>
                  </a:txBody>
                  <a:tcPr>
                    <a:solidFill>
                      <a:srgbClr val="FFFFFF"/>
                    </a:solidFill>
                  </a:tcPr>
                </a:tc>
                <a:extLst>
                  <a:ext uri="{0D108BD9-81ED-4DB2-BD59-A6C34878D82A}">
                    <a16:rowId xmlns:a16="http://schemas.microsoft.com/office/drawing/2014/main" val="4114904757"/>
                  </a:ext>
                </a:extLst>
              </a:tr>
              <a:tr h="635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Ischemic time (hours)</a:t>
                      </a:r>
                      <a:endParaRPr lang="en-US" dirty="0">
                        <a:solidFill>
                          <a:srgbClr val="000000"/>
                        </a:solidFill>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Recipient bilirubin (mg/dl)</a:t>
                      </a:r>
                    </a:p>
                    <a:p>
                      <a:endParaRPr lang="en-US" dirty="0">
                        <a:solidFill>
                          <a:srgbClr val="000000"/>
                        </a:solidFill>
                      </a:endParaRPr>
                    </a:p>
                  </a:txBody>
                  <a:tcPr>
                    <a:solidFill>
                      <a:srgbClr val="FFFFFF"/>
                    </a:solidFill>
                  </a:tcPr>
                </a:tc>
                <a:extLst>
                  <a:ext uri="{0D108BD9-81ED-4DB2-BD59-A6C34878D82A}">
                    <a16:rowId xmlns:a16="http://schemas.microsoft.com/office/drawing/2014/main" val="2620519694"/>
                  </a:ext>
                </a:extLst>
              </a:tr>
              <a:tr h="635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Donor-recipient</a:t>
                      </a:r>
                      <a:r>
                        <a:rPr lang="en-US" baseline="0" dirty="0" smtClean="0">
                          <a:solidFill>
                            <a:srgbClr val="000000"/>
                          </a:solidFill>
                        </a:rPr>
                        <a:t> w</a:t>
                      </a:r>
                      <a:r>
                        <a:rPr lang="en-US" dirty="0" smtClean="0">
                          <a:solidFill>
                            <a:srgbClr val="000000"/>
                          </a:solidFill>
                        </a:rPr>
                        <a:t>eight difference (kg)</a:t>
                      </a:r>
                      <a:endParaRPr lang="en-US" dirty="0">
                        <a:solidFill>
                          <a:srgbClr val="000000"/>
                        </a:solidFill>
                      </a:endParaRPr>
                    </a:p>
                  </a:txBody>
                  <a:tcPr>
                    <a:solidFill>
                      <a:srgbClr val="FFFFFF"/>
                    </a:solidFill>
                  </a:tcPr>
                </a:tc>
                <a:tc>
                  <a:txBody>
                    <a:bodyPr/>
                    <a:lstStyle/>
                    <a:p>
                      <a:r>
                        <a:rPr lang="en-US" dirty="0" smtClean="0">
                          <a:solidFill>
                            <a:srgbClr val="000000"/>
                          </a:solidFill>
                        </a:rPr>
                        <a:t>Donor-recipient</a:t>
                      </a:r>
                      <a:r>
                        <a:rPr lang="en-US" baseline="0" dirty="0" smtClean="0">
                          <a:solidFill>
                            <a:srgbClr val="000000"/>
                          </a:solidFill>
                        </a:rPr>
                        <a:t> h</a:t>
                      </a:r>
                      <a:r>
                        <a:rPr lang="en-US" dirty="0" smtClean="0">
                          <a:solidFill>
                            <a:srgbClr val="000000"/>
                          </a:solidFill>
                        </a:rPr>
                        <a:t>eight difference (cm)</a:t>
                      </a:r>
                      <a:endParaRPr lang="en-US" dirty="0">
                        <a:solidFill>
                          <a:srgbClr val="000000"/>
                        </a:solidFill>
                      </a:endParaRPr>
                    </a:p>
                  </a:txBody>
                  <a:tcPr>
                    <a:solidFill>
                      <a:srgbClr val="FFFFFF"/>
                    </a:solidFill>
                  </a:tcPr>
                </a:tc>
                <a:extLst>
                  <a:ext uri="{0D108BD9-81ED-4DB2-BD59-A6C34878D82A}">
                    <a16:rowId xmlns:a16="http://schemas.microsoft.com/office/drawing/2014/main" val="3670550468"/>
                  </a:ext>
                </a:extLst>
              </a:tr>
              <a:tr h="635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Interaction between</a:t>
                      </a:r>
                      <a:r>
                        <a:rPr lang="en-US" baseline="0" dirty="0" smtClean="0">
                          <a:solidFill>
                            <a:srgbClr val="000000"/>
                          </a:solidFill>
                        </a:rPr>
                        <a:t> d</a:t>
                      </a:r>
                      <a:r>
                        <a:rPr lang="en-US" dirty="0" smtClean="0">
                          <a:solidFill>
                            <a:srgbClr val="000000"/>
                          </a:solidFill>
                        </a:rPr>
                        <a:t>onor-recipient height difference (cm) and diagnosis</a:t>
                      </a:r>
                    </a:p>
                    <a:p>
                      <a:endParaRPr lang="en-US" dirty="0">
                        <a:solidFill>
                          <a:srgbClr val="000000"/>
                        </a:solidFill>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endParaRPr lang="en-US" dirty="0">
                        <a:solidFill>
                          <a:srgbClr val="000000"/>
                        </a:solidFill>
                      </a:endParaRPr>
                    </a:p>
                  </a:txBody>
                  <a:tcPr>
                    <a:solidFill>
                      <a:srgbClr val="FFFFFF"/>
                    </a:solidFill>
                  </a:tcPr>
                </a:tc>
                <a:extLst>
                  <a:ext uri="{0D108BD9-81ED-4DB2-BD59-A6C34878D82A}">
                    <a16:rowId xmlns:a16="http://schemas.microsoft.com/office/drawing/2014/main" val="2657700139"/>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a:t>
            </a:r>
            <a:endParaRPr lang="en-US" sz="2000" kern="0" dirty="0">
              <a:solidFill>
                <a:srgbClr val="002060"/>
              </a:solidFill>
            </a:endParaRPr>
          </a:p>
        </p:txBody>
      </p:sp>
      <p:sp>
        <p:nvSpPr>
          <p:cNvPr id="6" name="Title 1"/>
          <p:cNvSpPr>
            <a:spLocks noGrp="1"/>
          </p:cNvSpPr>
          <p:nvPr>
            <p:ph type="title"/>
          </p:nvPr>
        </p:nvSpPr>
        <p:spPr>
          <a:xfrm>
            <a:off x="0" y="298710"/>
            <a:ext cx="9144000" cy="990600"/>
          </a:xfrm>
        </p:spPr>
        <p:txBody>
          <a:bodyPr/>
          <a:lstStyle/>
          <a:p>
            <a:r>
              <a:rPr lang="en-US" sz="2400" dirty="0" smtClean="0">
                <a:solidFill>
                  <a:srgbClr val="002060"/>
                </a:solidFill>
              </a:rPr>
              <a:t>Adult Lung Transplants (2005-6/2017)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
        <p:nvSpPr>
          <p:cNvPr id="2" name="TextBox 1"/>
          <p:cNvSpPr txBox="1"/>
          <p:nvPr/>
        </p:nvSpPr>
        <p:spPr>
          <a:xfrm>
            <a:off x="617106" y="5527075"/>
            <a:ext cx="8016013" cy="492443"/>
          </a:xfrm>
          <a:prstGeom prst="rect">
            <a:avLst/>
          </a:prstGeom>
          <a:noFill/>
        </p:spPr>
        <p:txBody>
          <a:bodyPr wrap="square" rtlCol="0">
            <a:spAutoFit/>
          </a:bodyPr>
          <a:lstStyle/>
          <a:p>
            <a:r>
              <a:rPr lang="en-US" sz="1300" u="sng" dirty="0" smtClean="0">
                <a:solidFill>
                  <a:srgbClr val="002060"/>
                </a:solidFill>
              </a:rPr>
              <a:t>Note</a:t>
            </a:r>
            <a:r>
              <a:rPr lang="en-US" sz="1300" dirty="0" smtClean="0">
                <a:solidFill>
                  <a:srgbClr val="002060"/>
                </a:solidFill>
              </a:rPr>
              <a:t>: Interaction between height difference and procedure type was retained in the final model but was not statistically significant (p = 0.3396). </a:t>
            </a:r>
            <a:endParaRPr lang="en-US" sz="1300" dirty="0">
              <a:solidFill>
                <a:srgbClr val="002060"/>
              </a:solidFill>
            </a:endParaRPr>
          </a:p>
        </p:txBody>
      </p:sp>
    </p:spTree>
    <p:extLst>
      <p:ext uri="{BB962C8B-B14F-4D97-AF65-F5344CB8AC3E}">
        <p14:creationId xmlns:p14="http://schemas.microsoft.com/office/powerpoint/2010/main" val="126286381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43,837)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9203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374342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43,837)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112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
</a:t>
            </a:r>
            <a:endParaRPr lang="en-US" sz="2000" kern="0" dirty="0">
              <a:solidFill>
                <a:srgbClr val="0070C0"/>
              </a:solidFill>
            </a:endParaRPr>
          </a:p>
        </p:txBody>
      </p:sp>
      <p:sp>
        <p:nvSpPr>
          <p:cNvPr id="16" name="Title 2"/>
          <p:cNvSpPr txBox="1">
            <a:spLocks/>
          </p:cNvSpPr>
          <p:nvPr/>
        </p:nvSpPr>
        <p:spPr bwMode="auto">
          <a:xfrm>
            <a:off x="21465" y="49145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97578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07501826"/>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15522" y="432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Procedure Type for Primary</a:t>
            </a:r>
            <a:endParaRPr lang="en-US" sz="2000" kern="0" dirty="0">
              <a:solidFill>
                <a:srgbClr val="002060"/>
              </a:solidFill>
            </a:endParaRPr>
          </a:p>
        </p:txBody>
      </p:sp>
      <p:sp>
        <p:nvSpPr>
          <p:cNvPr id="3" name="Title 2"/>
          <p:cNvSpPr txBox="1"/>
          <p:nvPr/>
        </p:nvSpPr>
        <p:spPr>
          <a:xfrm>
            <a:off x="400606" y="882174"/>
            <a:ext cx="3429000" cy="461665"/>
          </a:xfrm>
          <a:prstGeom prst="rect">
            <a:avLst/>
          </a:prstGeom>
          <a:noFill/>
        </p:spPr>
        <p:txBody>
          <a:bodyPr wrap="square" rtlCol="0">
            <a:spAutoFit/>
          </a:bodyPr>
          <a:lstStyle/>
          <a:p>
            <a:r>
              <a:rPr lang="en-US" sz="2400" b="1" kern="0" dirty="0">
                <a:solidFill>
                  <a:srgbClr val="002060"/>
                </a:solidFill>
              </a:rPr>
              <a:t>Transplant </a:t>
            </a:r>
            <a:r>
              <a:rPr lang="en-US" sz="2400" b="1" kern="0" dirty="0" smtClean="0">
                <a:solidFill>
                  <a:srgbClr val="002060"/>
                </a:solidFill>
              </a:rPr>
              <a:t>Recipients</a:t>
            </a:r>
            <a:endParaRPr lang="en-US" sz="2400" b="1" kern="0" dirty="0">
              <a:solidFill>
                <a:srgbClr val="002060"/>
              </a:solidFill>
            </a:endParaRPr>
          </a:p>
        </p:txBody>
      </p:sp>
      <p:sp>
        <p:nvSpPr>
          <p:cNvPr id="10" name="median_survival"/>
          <p:cNvSpPr txBox="1"/>
          <p:nvPr/>
        </p:nvSpPr>
        <p:spPr>
          <a:xfrm>
            <a:off x="4738512" y="1583988"/>
            <a:ext cx="3749055" cy="749808"/>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Double </a:t>
            </a:r>
            <a:r>
              <a:rPr lang="en-US" sz="1400" b="1" dirty="0">
                <a:solidFill>
                  <a:schemeClr val="bg2"/>
                </a:solidFill>
              </a:rPr>
              <a:t>Lung = 7.8; Conditional = 10.2 Single Lung = 4.8; Conditional = 6.5</a:t>
            </a:r>
            <a:endParaRPr lang="en-US" sz="1400" b="1" dirty="0" smtClean="0">
              <a:solidFill>
                <a:schemeClr val="bg2"/>
              </a:solidFill>
            </a:endParaRPr>
          </a:p>
        </p:txBody>
      </p:sp>
      <p:sp>
        <p:nvSpPr>
          <p:cNvPr id="9" name="pvalues"/>
          <p:cNvSpPr txBox="1"/>
          <p:nvPr/>
        </p:nvSpPr>
        <p:spPr>
          <a:xfrm>
            <a:off x="6019800" y="3048000"/>
            <a:ext cx="1143000" cy="323165"/>
          </a:xfrm>
          <a:prstGeom prst="rect">
            <a:avLst/>
          </a:prstGeom>
          <a:noFill/>
        </p:spPr>
        <p:txBody>
          <a:bodyPr wrap="square" rtlCol="0">
            <a:spAutoFit/>
          </a:bodyPr>
          <a:lstStyle/>
          <a:p>
            <a:r>
              <a:rPr lang="en-US" sz="1500" b="1" dirty="0" smtClean="0">
                <a:solidFill>
                  <a:schemeClr val="bg2"/>
                </a:solidFill>
              </a:rPr>
              <a:t>p&lt;0.0001</a:t>
            </a:r>
            <a:endParaRPr lang="en-US" sz="1500" b="1" dirty="0">
              <a:solidFill>
                <a:schemeClr val="bg2"/>
              </a:solidFill>
            </a:endParaRPr>
          </a:p>
        </p:txBody>
      </p:sp>
      <p:sp>
        <p:nvSpPr>
          <p:cNvPr id="13" name="title_cohort"/>
          <p:cNvSpPr txBox="1"/>
          <p:nvPr/>
        </p:nvSpPr>
        <p:spPr>
          <a:xfrm>
            <a:off x="3476347" y="913072"/>
            <a:ext cx="5448300" cy="400110"/>
          </a:xfrm>
          <a:prstGeom prst="rect">
            <a:avLst/>
          </a:prstGeom>
          <a:noFill/>
        </p:spPr>
        <p:txBody>
          <a:bodyPr wrap="square" rtlCol="0">
            <a:spAutoFit/>
          </a:bodyPr>
          <a:lstStyle/>
          <a:p>
            <a:pPr algn="ctr"/>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9" name="Group 18"/>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999183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43,837)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112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(mg/dL)
</a:t>
            </a:r>
            <a:endParaRPr lang="en-US" sz="2000" kern="0" dirty="0">
              <a:solidFill>
                <a:srgbClr val="0070C0"/>
              </a:solidFill>
            </a:endParaRPr>
          </a:p>
        </p:txBody>
      </p:sp>
      <p:sp>
        <p:nvSpPr>
          <p:cNvPr id="16" name="Title 2"/>
          <p:cNvSpPr txBox="1">
            <a:spLocks/>
          </p:cNvSpPr>
          <p:nvPr/>
        </p:nvSpPr>
        <p:spPr bwMode="auto">
          <a:xfrm>
            <a:off x="-21465"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2453869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0.0159</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43,837)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3954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PVR (wood units)
</a:t>
            </a:r>
            <a:endParaRPr lang="en-US" sz="2000" kern="0" dirty="0">
              <a:solidFill>
                <a:srgbClr val="0070C0"/>
              </a:solidFill>
            </a:endParaRPr>
          </a:p>
        </p:txBody>
      </p:sp>
      <p:sp>
        <p:nvSpPr>
          <p:cNvPr id="16" name="Title 2"/>
          <p:cNvSpPr txBox="1">
            <a:spLocks/>
          </p:cNvSpPr>
          <p:nvPr/>
        </p:nvSpPr>
        <p:spPr bwMode="auto">
          <a:xfrm>
            <a:off x="0" y="44485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7029914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43,837)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53113" y="70977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FVC% predicted
</a:t>
            </a:r>
            <a:endParaRPr lang="en-US" sz="2000" kern="0" dirty="0">
              <a:solidFill>
                <a:srgbClr val="0070C0"/>
              </a:solidFill>
            </a:endParaRPr>
          </a:p>
        </p:txBody>
      </p:sp>
      <p:sp>
        <p:nvSpPr>
          <p:cNvPr id="16" name="Title 2"/>
          <p:cNvSpPr txBox="1">
            <a:spLocks/>
          </p:cNvSpPr>
          <p:nvPr/>
        </p:nvSpPr>
        <p:spPr bwMode="auto">
          <a:xfrm>
            <a:off x="6439" y="47423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2631264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43,837)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15025" y="68961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within 3 yrs 
</a:t>
            </a:r>
            <a:endParaRPr lang="en-US" sz="2000" kern="0" dirty="0">
              <a:solidFill>
                <a:srgbClr val="0070C0"/>
              </a:solidFill>
            </a:endParaRPr>
          </a:p>
        </p:txBody>
      </p:sp>
      <p:sp>
        <p:nvSpPr>
          <p:cNvPr id="16" name="Title 2"/>
          <p:cNvSpPr txBox="1">
            <a:spLocks/>
          </p:cNvSpPr>
          <p:nvPr/>
        </p:nvSpPr>
        <p:spPr bwMode="auto">
          <a:xfrm>
            <a:off x="0" y="46264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4078374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0.0020</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43,837)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6217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(hours)
</a:t>
            </a:r>
            <a:endParaRPr lang="en-US" sz="2000" kern="0" dirty="0">
              <a:solidFill>
                <a:srgbClr val="0070C0"/>
              </a:solidFill>
            </a:endParaRPr>
          </a:p>
        </p:txBody>
      </p:sp>
      <p:sp>
        <p:nvSpPr>
          <p:cNvPr id="16" name="Title 2"/>
          <p:cNvSpPr txBox="1">
            <a:spLocks/>
          </p:cNvSpPr>
          <p:nvPr/>
        </p:nvSpPr>
        <p:spPr bwMode="auto">
          <a:xfrm>
            <a:off x="53113"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7165534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22860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43,837)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9571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(mg/dl)
</a:t>
            </a:r>
            <a:endParaRPr lang="en-US" sz="2000" kern="0" dirty="0">
              <a:solidFill>
                <a:srgbClr val="0070C0"/>
              </a:solidFill>
            </a:endParaRPr>
          </a:p>
        </p:txBody>
      </p:sp>
      <p:sp>
        <p:nvSpPr>
          <p:cNvPr id="16" name="Title 2"/>
          <p:cNvSpPr txBox="1">
            <a:spLocks/>
          </p:cNvSpPr>
          <p:nvPr/>
        </p:nvSpPr>
        <p:spPr bwMode="auto">
          <a:xfrm>
            <a:off x="25758" y="49145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7103532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0.0003</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43,837)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13952" y="65778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Donor-recipient weight difference (kg)
</a:t>
            </a:r>
            <a:endParaRPr lang="en-US" sz="2000" kern="0" dirty="0">
              <a:solidFill>
                <a:srgbClr val="0070C0"/>
              </a:solidFill>
            </a:endParaRPr>
          </a:p>
        </p:txBody>
      </p:sp>
      <p:sp>
        <p:nvSpPr>
          <p:cNvPr id="16" name="Title 2"/>
          <p:cNvSpPr txBox="1">
            <a:spLocks/>
          </p:cNvSpPr>
          <p:nvPr/>
        </p:nvSpPr>
        <p:spPr bwMode="auto">
          <a:xfrm>
            <a:off x="0" y="49145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23371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0.0042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43,837)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7513" y="62563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Donor-recipient height difference (cm)
</a:t>
            </a:r>
            <a:endParaRPr lang="en-US" sz="2000" kern="0" dirty="0">
              <a:solidFill>
                <a:srgbClr val="0070C0"/>
              </a:solidFill>
            </a:endParaRPr>
          </a:p>
        </p:txBody>
      </p:sp>
      <p:sp>
        <p:nvSpPr>
          <p:cNvPr id="16" name="Title 2"/>
          <p:cNvSpPr txBox="1">
            <a:spLocks/>
          </p:cNvSpPr>
          <p:nvPr/>
        </p:nvSpPr>
        <p:spPr bwMode="auto">
          <a:xfrm>
            <a:off x="53113" y="47423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7217096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014107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0.0336</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43,837)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3954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Donor-recipient height difference and diagnosis interaction</a:t>
            </a:r>
            <a:endParaRPr lang="en-US" sz="2000" kern="0" dirty="0">
              <a:solidFill>
                <a:srgbClr val="0070C0"/>
              </a:solidFill>
            </a:endParaRPr>
          </a:p>
        </p:txBody>
      </p:sp>
      <p:sp>
        <p:nvSpPr>
          <p:cNvPr id="16" name="Title 2"/>
          <p:cNvSpPr txBox="1">
            <a:spLocks/>
          </p:cNvSpPr>
          <p:nvPr/>
        </p:nvSpPr>
        <p:spPr bwMode="auto">
          <a:xfrm>
            <a:off x="0" y="48063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6574054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27,023)</a:t>
            </a:r>
            <a:endParaRPr lang="en-US" sz="2400" b="1"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pic>
        <p:nvPicPr>
          <p:cNvPr id="14"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066800"/>
            <a:ext cx="7467600" cy="5138393"/>
          </a:xfrm>
        </p:spPr>
      </p:pic>
    </p:spTree>
    <p:extLst>
      <p:ext uri="{BB962C8B-B14F-4D97-AF65-F5344CB8AC3E}">
        <p14:creationId xmlns:p14="http://schemas.microsoft.com/office/powerpoint/2010/main" val="619536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8106961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3705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 </a:t>
            </a:r>
            <a:br>
              <a:rPr lang="en-US" sz="2400" kern="0" dirty="0" smtClean="0">
                <a:solidFill>
                  <a:srgbClr val="002060"/>
                </a:solidFill>
              </a:rPr>
            </a:br>
            <a:endParaRPr lang="en-US" sz="2000" kern="0" dirty="0">
              <a:solidFill>
                <a:srgbClr val="002060"/>
              </a:solidFill>
            </a:endParaRPr>
          </a:p>
        </p:txBody>
      </p:sp>
      <p:sp>
        <p:nvSpPr>
          <p:cNvPr id="13" name="median_survival"/>
          <p:cNvSpPr txBox="1"/>
          <p:nvPr/>
        </p:nvSpPr>
        <p:spPr>
          <a:xfrm>
            <a:off x="5334000" y="1693968"/>
            <a:ext cx="3124270" cy="990612"/>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1992-2001</a:t>
            </a:r>
            <a:r>
              <a:rPr lang="en-US" sz="1400" b="1" dirty="0">
                <a:solidFill>
                  <a:schemeClr val="bg2"/>
                </a:solidFill>
              </a:rPr>
              <a:t>: 4.7; Conditional=7.5; 2002-2009: 6.5; Conditional=8.8; 2010-6/2017: 6.7; Conditional=NA</a:t>
            </a:r>
          </a:p>
        </p:txBody>
      </p:sp>
      <p:sp>
        <p:nvSpPr>
          <p:cNvPr id="9" name="pvalues"/>
          <p:cNvSpPr txBox="1"/>
          <p:nvPr/>
        </p:nvSpPr>
        <p:spPr>
          <a:xfrm>
            <a:off x="5486400" y="2819400"/>
            <a:ext cx="3124200" cy="646331"/>
          </a:xfrm>
          <a:prstGeom prst="rect">
            <a:avLst/>
          </a:prstGeom>
          <a:noFill/>
        </p:spPr>
        <p:txBody>
          <a:bodyPr wrap="square" rtlCol="0">
            <a:spAutoFit/>
          </a:bodyPr>
          <a:lstStyle/>
          <a:p>
            <a:r>
              <a:rPr lang="en-US" sz="1200" b="1" dirty="0">
                <a:solidFill>
                  <a:schemeClr val="bg2"/>
                </a:solidFill>
              </a:rPr>
              <a:t>1992-2001 vs. 2002-2009: </a:t>
            </a:r>
            <a:r>
              <a:rPr lang="en-US" sz="1200" b="1" dirty="0" smtClean="0">
                <a:solidFill>
                  <a:schemeClr val="bg2"/>
                </a:solidFill>
              </a:rPr>
              <a:t>p&lt;0.0001  1992-2001 </a:t>
            </a:r>
            <a:r>
              <a:rPr lang="en-US" sz="1200" b="1" dirty="0">
                <a:solidFill>
                  <a:schemeClr val="bg2"/>
                </a:solidFill>
              </a:rPr>
              <a:t>vs. 2010-6/2017: </a:t>
            </a:r>
            <a:r>
              <a:rPr lang="en-US" sz="1200" b="1" dirty="0" smtClean="0">
                <a:solidFill>
                  <a:schemeClr val="bg2"/>
                </a:solidFill>
              </a:rPr>
              <a:t>p&lt;0.0001 </a:t>
            </a:r>
            <a:r>
              <a:rPr lang="en-US" sz="1200" b="1" dirty="0">
                <a:solidFill>
                  <a:schemeClr val="bg2"/>
                </a:solidFill>
              </a:rPr>
              <a:t>2002-2009 vs. 2010-6/2017: p&lt;0.0001</a:t>
            </a:r>
          </a:p>
        </p:txBody>
      </p:sp>
      <p:sp>
        <p:nvSpPr>
          <p:cNvPr id="3" name="title_cohort"/>
          <p:cNvSpPr txBox="1"/>
          <p:nvPr/>
        </p:nvSpPr>
        <p:spPr>
          <a:xfrm>
            <a:off x="1984924" y="988424"/>
            <a:ext cx="5257800" cy="400110"/>
          </a:xfrm>
          <a:prstGeom prst="rect">
            <a:avLst/>
          </a:prstGeom>
          <a:noFill/>
        </p:spPr>
        <p:txBody>
          <a:bodyPr wrap="square" rtlCol="0">
            <a:spAutoFit/>
          </a:bodyPr>
          <a:lstStyle/>
          <a:p>
            <a:pPr algn="ctr"/>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7223150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2083456395"/>
              </p:ext>
            </p:extLst>
          </p:nvPr>
        </p:nvGraphicFramePr>
        <p:xfrm>
          <a:off x="551029" y="1008214"/>
          <a:ext cx="8305800" cy="44704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1776294996"/>
                    </a:ext>
                  </a:extLst>
                </a:gridCol>
                <a:gridCol w="4152900">
                  <a:extLst>
                    <a:ext uri="{9D8B030D-6E8A-4147-A177-3AD203B41FA5}">
                      <a16:colId xmlns:a16="http://schemas.microsoft.com/office/drawing/2014/main" val="1328794175"/>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2357486190"/>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extLst>
                  <a:ext uri="{0D108BD9-81ED-4DB2-BD59-A6C34878D82A}">
                    <a16:rowId xmlns:a16="http://schemas.microsoft.com/office/drawing/2014/main" val="1820384155"/>
                  </a:ext>
                </a:extLst>
              </a:tr>
              <a:tr h="635000">
                <a:tc>
                  <a:txBody>
                    <a:bodyPr/>
                    <a:lstStyle/>
                    <a:p>
                      <a:r>
                        <a:rPr lang="en-US" dirty="0" smtClean="0">
                          <a:solidFill>
                            <a:srgbClr val="000000"/>
                          </a:solidFill>
                        </a:rPr>
                        <a:t>Recipient creatinine (mg/dL)</a:t>
                      </a:r>
                      <a:endParaRPr lang="en-US" dirty="0">
                        <a:solidFill>
                          <a:srgbClr val="000000"/>
                        </a:solidFill>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Recipient</a:t>
                      </a:r>
                      <a:r>
                        <a:rPr lang="en-US" baseline="0" dirty="0" smtClean="0">
                          <a:solidFill>
                            <a:srgbClr val="000000"/>
                          </a:solidFill>
                        </a:rPr>
                        <a:t> o</a:t>
                      </a:r>
                      <a:r>
                        <a:rPr lang="en-US" dirty="0" smtClean="0">
                          <a:solidFill>
                            <a:srgbClr val="000000"/>
                          </a:solidFill>
                        </a:rPr>
                        <a:t>xygen requirement (L/min)</a:t>
                      </a:r>
                    </a:p>
                    <a:p>
                      <a:endParaRPr lang="en-US" dirty="0">
                        <a:solidFill>
                          <a:srgbClr val="000000"/>
                        </a:solidFill>
                      </a:endParaRPr>
                    </a:p>
                  </a:txBody>
                  <a:tcPr>
                    <a:solidFill>
                      <a:srgbClr val="FFFFFF"/>
                    </a:solidFill>
                  </a:tcPr>
                </a:tc>
                <a:extLst>
                  <a:ext uri="{0D108BD9-81ED-4DB2-BD59-A6C34878D82A}">
                    <a16:rowId xmlns:a16="http://schemas.microsoft.com/office/drawing/2014/main" val="236551434"/>
                  </a:ext>
                </a:extLst>
              </a:tr>
              <a:tr h="635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Recipient FVC% predicted</a:t>
                      </a:r>
                    </a:p>
                    <a:p>
                      <a:endParaRPr lang="en-US" dirty="0">
                        <a:solidFill>
                          <a:srgbClr val="000000"/>
                        </a:solidFill>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Transplant center volume within 3 yrs</a:t>
                      </a:r>
                    </a:p>
                    <a:p>
                      <a:endParaRPr lang="en-US" dirty="0">
                        <a:solidFill>
                          <a:srgbClr val="000000"/>
                        </a:solidFill>
                      </a:endParaRPr>
                    </a:p>
                  </a:txBody>
                  <a:tcPr>
                    <a:solidFill>
                      <a:srgbClr val="FFFFFF"/>
                    </a:solidFill>
                  </a:tcPr>
                </a:tc>
                <a:extLst>
                  <a:ext uri="{0D108BD9-81ED-4DB2-BD59-A6C34878D82A}">
                    <a16:rowId xmlns:a16="http://schemas.microsoft.com/office/drawing/2014/main" val="1875392385"/>
                  </a:ext>
                </a:extLst>
              </a:tr>
              <a:tr h="635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Recipient bilirubin (mg/dl)</a:t>
                      </a:r>
                    </a:p>
                    <a:p>
                      <a:endParaRPr lang="en-US" dirty="0">
                        <a:solidFill>
                          <a:srgbClr val="000000"/>
                        </a:solidFill>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Recipient PRA (%)</a:t>
                      </a:r>
                    </a:p>
                    <a:p>
                      <a:endParaRPr lang="en-US" dirty="0">
                        <a:solidFill>
                          <a:srgbClr val="000000"/>
                        </a:solidFill>
                      </a:endParaRPr>
                    </a:p>
                  </a:txBody>
                  <a:tcPr>
                    <a:solidFill>
                      <a:srgbClr val="FFFFFF"/>
                    </a:solidFill>
                  </a:tcPr>
                </a:tc>
                <a:extLst>
                  <a:ext uri="{0D108BD9-81ED-4DB2-BD59-A6C34878D82A}">
                    <a16:rowId xmlns:a16="http://schemas.microsoft.com/office/drawing/2014/main" val="1344135621"/>
                  </a:ext>
                </a:extLst>
              </a:tr>
              <a:tr h="635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Donor-recipient</a:t>
                      </a:r>
                      <a:r>
                        <a:rPr lang="en-US" baseline="0" dirty="0" smtClean="0">
                          <a:solidFill>
                            <a:srgbClr val="000000"/>
                          </a:solidFill>
                        </a:rPr>
                        <a:t> w</a:t>
                      </a:r>
                      <a:r>
                        <a:rPr lang="en-US" dirty="0" smtClean="0">
                          <a:solidFill>
                            <a:srgbClr val="000000"/>
                          </a:solidFill>
                        </a:rPr>
                        <a:t>eight difference (kg)</a:t>
                      </a:r>
                    </a:p>
                    <a:p>
                      <a:endParaRPr lang="en-US" dirty="0">
                        <a:solidFill>
                          <a:srgbClr val="000000"/>
                        </a:solidFill>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Donor-recipient</a:t>
                      </a:r>
                      <a:r>
                        <a:rPr lang="en-US" baseline="0" dirty="0" smtClean="0">
                          <a:solidFill>
                            <a:srgbClr val="000000"/>
                          </a:solidFill>
                        </a:rPr>
                        <a:t> h</a:t>
                      </a:r>
                      <a:r>
                        <a:rPr lang="en-US" dirty="0" smtClean="0">
                          <a:solidFill>
                            <a:srgbClr val="000000"/>
                          </a:solidFill>
                        </a:rPr>
                        <a:t>eight difference (cm)</a:t>
                      </a:r>
                      <a:endParaRPr lang="en-US" dirty="0">
                        <a:solidFill>
                          <a:srgbClr val="000000"/>
                        </a:solidFill>
                      </a:endParaRPr>
                    </a:p>
                  </a:txBody>
                  <a:tcPr>
                    <a:solidFill>
                      <a:srgbClr val="FFFFFF"/>
                    </a:solidFill>
                  </a:tcPr>
                </a:tc>
                <a:extLst>
                  <a:ext uri="{0D108BD9-81ED-4DB2-BD59-A6C34878D82A}">
                    <a16:rowId xmlns:a16="http://schemas.microsoft.com/office/drawing/2014/main" val="1607865876"/>
                  </a:ext>
                </a:extLst>
              </a:tr>
              <a:tr h="635000">
                <a:tc>
                  <a:txBody>
                    <a:bodyPr/>
                    <a:lstStyle/>
                    <a:p>
                      <a:r>
                        <a:rPr lang="en-US" dirty="0" smtClean="0">
                          <a:solidFill>
                            <a:srgbClr val="000000"/>
                          </a:solidFill>
                        </a:rPr>
                        <a:t>Interaction between height difference</a:t>
                      </a:r>
                      <a:r>
                        <a:rPr lang="en-US" baseline="0" dirty="0" smtClean="0">
                          <a:solidFill>
                            <a:srgbClr val="000000"/>
                          </a:solidFill>
                        </a:rPr>
                        <a:t> (cm) and diagnosis</a:t>
                      </a:r>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extLst>
                  <a:ext uri="{0D108BD9-81ED-4DB2-BD59-A6C34878D82A}">
                    <a16:rowId xmlns:a16="http://schemas.microsoft.com/office/drawing/2014/main" val="2607624703"/>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
        <p:nvSpPr>
          <p:cNvPr id="13" name="TextBox 12"/>
          <p:cNvSpPr txBox="1"/>
          <p:nvPr/>
        </p:nvSpPr>
        <p:spPr>
          <a:xfrm>
            <a:off x="563993" y="5636559"/>
            <a:ext cx="8016013" cy="492443"/>
          </a:xfrm>
          <a:prstGeom prst="rect">
            <a:avLst/>
          </a:prstGeom>
          <a:noFill/>
        </p:spPr>
        <p:txBody>
          <a:bodyPr wrap="square" rtlCol="0">
            <a:spAutoFit/>
          </a:bodyPr>
          <a:lstStyle/>
          <a:p>
            <a:r>
              <a:rPr lang="en-US" sz="1300" u="sng" dirty="0" smtClean="0">
                <a:solidFill>
                  <a:srgbClr val="002060"/>
                </a:solidFill>
              </a:rPr>
              <a:t>Note</a:t>
            </a:r>
            <a:r>
              <a:rPr lang="en-US" sz="1300" dirty="0" smtClean="0">
                <a:solidFill>
                  <a:srgbClr val="002060"/>
                </a:solidFill>
              </a:rPr>
              <a:t>: Interaction between donor-recipient height difference and procedure type was retained in the final model but was not statistically significant (p-value = 0.3399). </a:t>
            </a:r>
            <a:endParaRPr lang="en-US" sz="1300" dirty="0">
              <a:solidFill>
                <a:srgbClr val="002060"/>
              </a:solidFill>
            </a:endParaRPr>
          </a:p>
        </p:txBody>
      </p:sp>
    </p:spTree>
    <p:extLst>
      <p:ext uri="{BB962C8B-B14F-4D97-AF65-F5344CB8AC3E}">
        <p14:creationId xmlns:p14="http://schemas.microsoft.com/office/powerpoint/2010/main" val="70928915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27,023)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1042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
</a:t>
            </a:r>
            <a:endParaRPr lang="en-US" sz="2000" kern="0" dirty="0">
              <a:solidFill>
                <a:srgbClr val="0070C0"/>
              </a:solidFill>
            </a:endParaRPr>
          </a:p>
        </p:txBody>
      </p:sp>
      <p:sp>
        <p:nvSpPr>
          <p:cNvPr id="16" name="Title 2"/>
          <p:cNvSpPr txBox="1">
            <a:spLocks/>
          </p:cNvSpPr>
          <p:nvPr/>
        </p:nvSpPr>
        <p:spPr bwMode="auto">
          <a:xfrm>
            <a:off x="0" y="44485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8332208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27,023)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53113" y="63954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
</a:t>
            </a:r>
            <a:endParaRPr lang="en-US" sz="2000" kern="0" dirty="0">
              <a:solidFill>
                <a:srgbClr val="0070C0"/>
              </a:solidFill>
            </a:endParaRPr>
          </a:p>
        </p:txBody>
      </p:sp>
      <p:sp>
        <p:nvSpPr>
          <p:cNvPr id="16" name="Title 2"/>
          <p:cNvSpPr txBox="1">
            <a:spLocks/>
          </p:cNvSpPr>
          <p:nvPr/>
        </p:nvSpPr>
        <p:spPr bwMode="auto">
          <a:xfrm>
            <a:off x="131929" y="44485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3151711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27,023)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3618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(mg/dL)
</a:t>
            </a:r>
            <a:endParaRPr lang="en-US" sz="2000" kern="0" dirty="0">
              <a:solidFill>
                <a:srgbClr val="0070C0"/>
              </a:solidFill>
            </a:endParaRPr>
          </a:p>
        </p:txBody>
      </p:sp>
      <p:sp>
        <p:nvSpPr>
          <p:cNvPr id="16" name="Title 2"/>
          <p:cNvSpPr txBox="1">
            <a:spLocks/>
          </p:cNvSpPr>
          <p:nvPr/>
        </p:nvSpPr>
        <p:spPr bwMode="auto">
          <a:xfrm>
            <a:off x="0" y="43179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0430962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0.0105</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27,023)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7368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oxygen requirement (L/min)
</a:t>
            </a:r>
            <a:endParaRPr lang="en-US" sz="2000" kern="0" dirty="0">
              <a:solidFill>
                <a:srgbClr val="0070C0"/>
              </a:solidFill>
            </a:endParaRPr>
          </a:p>
        </p:txBody>
      </p:sp>
      <p:sp>
        <p:nvSpPr>
          <p:cNvPr id="16" name="Title 2"/>
          <p:cNvSpPr txBox="1">
            <a:spLocks/>
          </p:cNvSpPr>
          <p:nvPr/>
        </p:nvSpPr>
        <p:spPr bwMode="auto">
          <a:xfrm>
            <a:off x="53113" y="49344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3933062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0.0003</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27,023)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8452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FVC% predicted
</a:t>
            </a:r>
            <a:endParaRPr lang="en-US" sz="2000" kern="0" dirty="0">
              <a:solidFill>
                <a:srgbClr val="0070C0"/>
              </a:solidFill>
            </a:endParaRPr>
          </a:p>
        </p:txBody>
      </p:sp>
      <p:sp>
        <p:nvSpPr>
          <p:cNvPr id="16" name="Title 2"/>
          <p:cNvSpPr txBox="1">
            <a:spLocks/>
          </p:cNvSpPr>
          <p:nvPr/>
        </p:nvSpPr>
        <p:spPr bwMode="auto">
          <a:xfrm>
            <a:off x="17172" y="48256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6469460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27,023)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4293" y="62563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within 3 yrs
</a:t>
            </a:r>
            <a:endParaRPr lang="en-US" sz="2000" kern="0" dirty="0">
              <a:solidFill>
                <a:srgbClr val="0070C0"/>
              </a:solidFill>
            </a:endParaRPr>
          </a:p>
        </p:txBody>
      </p:sp>
      <p:sp>
        <p:nvSpPr>
          <p:cNvPr id="16" name="Title 2"/>
          <p:cNvSpPr txBox="1">
            <a:spLocks/>
          </p:cNvSpPr>
          <p:nvPr/>
        </p:nvSpPr>
        <p:spPr bwMode="auto">
          <a:xfrm>
            <a:off x="0" y="46264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8121953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0.0140</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27,023)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12879" y="65876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(mg/dl)
</a:t>
            </a:r>
            <a:endParaRPr lang="en-US" sz="2000" kern="0" dirty="0">
              <a:solidFill>
                <a:srgbClr val="0070C0"/>
              </a:solidFill>
            </a:endParaRPr>
          </a:p>
        </p:txBody>
      </p:sp>
      <p:sp>
        <p:nvSpPr>
          <p:cNvPr id="16" name="Title 2"/>
          <p:cNvSpPr txBox="1">
            <a:spLocks/>
          </p:cNvSpPr>
          <p:nvPr/>
        </p:nvSpPr>
        <p:spPr bwMode="auto">
          <a:xfrm>
            <a:off x="0" y="4965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127957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0.0244</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27,023)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9203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PRA (%)
</a:t>
            </a:r>
            <a:endParaRPr lang="en-US" sz="2000" kern="0" dirty="0">
              <a:solidFill>
                <a:srgbClr val="0070C0"/>
              </a:solidFill>
            </a:endParaRPr>
          </a:p>
        </p:txBody>
      </p:sp>
      <p:sp>
        <p:nvSpPr>
          <p:cNvPr id="16" name="Title 2"/>
          <p:cNvSpPr txBox="1">
            <a:spLocks/>
          </p:cNvSpPr>
          <p:nvPr/>
        </p:nvSpPr>
        <p:spPr bwMode="auto">
          <a:xfrm>
            <a:off x="0" y="46264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7139376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0.0382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27,023)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8452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Donor-recipient weight difference (kg)
</a:t>
            </a:r>
            <a:endParaRPr lang="en-US" sz="2000" kern="0" dirty="0">
              <a:solidFill>
                <a:srgbClr val="0070C0"/>
              </a:solidFill>
            </a:endParaRPr>
          </a:p>
        </p:txBody>
      </p:sp>
      <p:sp>
        <p:nvSpPr>
          <p:cNvPr id="16" name="Title 2"/>
          <p:cNvSpPr txBox="1">
            <a:spLocks/>
          </p:cNvSpPr>
          <p:nvPr/>
        </p:nvSpPr>
        <p:spPr bwMode="auto">
          <a:xfrm>
            <a:off x="0" y="49145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82275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86924669"/>
              </p:ext>
            </p:extLst>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07001"/>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Conditional on Survival to 1 Year</a:t>
            </a:r>
            <a:br>
              <a:rPr lang="en-US" sz="2400" kern="0" dirty="0" smtClean="0">
                <a:solidFill>
                  <a:srgbClr val="002060"/>
                </a:solidFill>
              </a:rPr>
            </a:br>
            <a:r>
              <a:rPr lang="en-US" sz="2400" kern="0" dirty="0" smtClean="0">
                <a:solidFill>
                  <a:srgbClr val="002060"/>
                </a:solidFill>
              </a:rPr>
              <a:t>by Era and Transplant Type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14" name="median_survival"/>
          <p:cNvSpPr txBox="1"/>
          <p:nvPr/>
        </p:nvSpPr>
        <p:spPr>
          <a:xfrm>
            <a:off x="1066800" y="4859924"/>
            <a:ext cx="4876800" cy="724747"/>
          </a:xfrm>
          <a:prstGeom prst="rect">
            <a:avLst/>
          </a:prstGeom>
          <a:noFill/>
          <a:ln>
            <a:solidFill>
              <a:schemeClr val="bg2"/>
            </a:solidFill>
          </a:ln>
        </p:spPr>
        <p:txBody>
          <a:bodyPr wrap="square" lIns="45720" tIns="27432" rIns="45720" bIns="27432"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Median survival (years): </a:t>
            </a:r>
            <a:endParaRPr lang="en-US" sz="1300" b="1" dirty="0" smtClean="0">
              <a:solidFill>
                <a:schemeClr val="bg2"/>
              </a:solidFill>
            </a:endParaRPr>
          </a:p>
          <a:p>
            <a:r>
              <a:rPr lang="en-US" sz="1300" b="1" dirty="0" smtClean="0">
                <a:solidFill>
                  <a:schemeClr val="bg2"/>
                </a:solidFill>
              </a:rPr>
              <a:t>Primary</a:t>
            </a:r>
            <a:r>
              <a:rPr lang="en-US" sz="1300" b="1" dirty="0">
                <a:solidFill>
                  <a:schemeClr val="bg2"/>
                </a:solidFill>
              </a:rPr>
              <a:t>: 1992-2001 = 7.5; 2002-2009 = 8.9; 2010-6/2017 = NA; Retx: 1992-2001 = 7.0; 2002-2009 = 6.9; 2010-6/2017 = 6.2</a:t>
            </a:r>
            <a:endParaRPr lang="en-US" sz="1300" b="1" dirty="0" smtClean="0">
              <a:solidFill>
                <a:schemeClr val="bg2"/>
              </a:solidFill>
            </a:endParaRPr>
          </a:p>
        </p:txBody>
      </p:sp>
      <p:sp>
        <p:nvSpPr>
          <p:cNvPr id="9" name="pvalues"/>
          <p:cNvSpPr txBox="1"/>
          <p:nvPr/>
        </p:nvSpPr>
        <p:spPr>
          <a:xfrm>
            <a:off x="4343400" y="2387463"/>
            <a:ext cx="4267200" cy="1384995"/>
          </a:xfrm>
          <a:prstGeom prst="rect">
            <a:avLst/>
          </a:prstGeom>
          <a:solidFill>
            <a:schemeClr val="tx1"/>
          </a:solidFill>
        </p:spPr>
        <p:txBody>
          <a:bodyPr wrap="square" rtlCol="0">
            <a:spAutoFit/>
          </a:bodyPr>
          <a:lstStyle/>
          <a:p>
            <a:r>
              <a:rPr lang="en-US" sz="1200" b="1" dirty="0" smtClean="0">
                <a:solidFill>
                  <a:schemeClr val="bg2"/>
                </a:solidFill>
              </a:rPr>
              <a:t>No pairwise </a:t>
            </a:r>
            <a:r>
              <a:rPr lang="en-US" sz="1200" b="1" dirty="0">
                <a:solidFill>
                  <a:schemeClr val="bg2"/>
                </a:solidFill>
              </a:rPr>
              <a:t>comparisons between transplant types within each era and between eras within each transplant type were significant at p &lt; 0.05 except for</a:t>
            </a:r>
          </a:p>
          <a:p>
            <a:r>
              <a:rPr lang="en-US" sz="1200" b="1" dirty="0">
                <a:solidFill>
                  <a:schemeClr val="bg2"/>
                </a:solidFill>
              </a:rPr>
              <a:t>2002-2009: Primary vs. </a:t>
            </a:r>
            <a:r>
              <a:rPr lang="en-US" sz="1200" b="1" dirty="0" smtClean="0">
                <a:solidFill>
                  <a:schemeClr val="bg2"/>
                </a:solidFill>
              </a:rPr>
              <a:t>Retx</a:t>
            </a:r>
            <a:endParaRPr lang="en-US" sz="1200" b="1" dirty="0">
              <a:solidFill>
                <a:schemeClr val="bg2"/>
              </a:solidFill>
            </a:endParaRPr>
          </a:p>
          <a:p>
            <a:r>
              <a:rPr lang="en-US" sz="1200" b="1" dirty="0">
                <a:solidFill>
                  <a:schemeClr val="bg2"/>
                </a:solidFill>
              </a:rPr>
              <a:t>2010-6/2017: Primary vs. Retx </a:t>
            </a:r>
          </a:p>
          <a:p>
            <a:r>
              <a:rPr lang="en-US" sz="1200" b="1" dirty="0">
                <a:solidFill>
                  <a:schemeClr val="bg2"/>
                </a:solidFill>
              </a:rPr>
              <a:t>Primary: 1992-2001 vs. </a:t>
            </a:r>
            <a:r>
              <a:rPr lang="en-US" sz="1200" b="1" dirty="0" smtClean="0">
                <a:solidFill>
                  <a:schemeClr val="bg2"/>
                </a:solidFill>
              </a:rPr>
              <a:t>2002-2009</a:t>
            </a:r>
            <a:endParaRPr lang="en-US" sz="1200" b="1" dirty="0">
              <a:solidFill>
                <a:schemeClr val="bg2"/>
              </a:solidFill>
            </a:endParaRPr>
          </a:p>
          <a:p>
            <a:r>
              <a:rPr lang="en-US" sz="1200" b="1" dirty="0">
                <a:solidFill>
                  <a:schemeClr val="bg2"/>
                </a:solidFill>
              </a:rPr>
              <a:t>Primary: 1992-2001 vs. </a:t>
            </a:r>
            <a:r>
              <a:rPr lang="en-US" sz="1200" b="1" dirty="0" smtClean="0">
                <a:solidFill>
                  <a:schemeClr val="bg2"/>
                </a:solidFill>
              </a:rPr>
              <a:t>2010-6/2017</a:t>
            </a:r>
            <a:endParaRPr lang="en-US" sz="1200" b="1" dirty="0">
              <a:solidFill>
                <a:schemeClr val="bg2"/>
              </a:solidFill>
            </a:endParaRPr>
          </a:p>
        </p:txBody>
      </p:sp>
      <p:sp>
        <p:nvSpPr>
          <p:cNvPr id="3" name="title_cohort"/>
          <p:cNvSpPr txBox="1"/>
          <p:nvPr/>
        </p:nvSpPr>
        <p:spPr>
          <a:xfrm>
            <a:off x="1905000" y="1231974"/>
            <a:ext cx="5334000" cy="400110"/>
          </a:xfrm>
          <a:prstGeom prst="rect">
            <a:avLst/>
          </a:prstGeom>
          <a:noFill/>
        </p:spPr>
        <p:txBody>
          <a:bodyPr wrap="square" rtlCol="0">
            <a:spAutoFit/>
          </a:bodyPr>
          <a:lstStyle/>
          <a:p>
            <a:pPr algn="ctr"/>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8753290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42072993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0.0036</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27,023)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2563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Donor-recipient height difference (cm)
</a:t>
            </a:r>
            <a:endParaRPr lang="en-US" sz="2000" kern="0" dirty="0">
              <a:solidFill>
                <a:srgbClr val="0070C0"/>
              </a:solidFill>
            </a:endParaRPr>
          </a:p>
        </p:txBody>
      </p:sp>
      <p:sp>
        <p:nvSpPr>
          <p:cNvPr id="16" name="Title 2"/>
          <p:cNvSpPr txBox="1">
            <a:spLocks/>
          </p:cNvSpPr>
          <p:nvPr/>
        </p:nvSpPr>
        <p:spPr bwMode="auto">
          <a:xfrm>
            <a:off x="-19318" y="44485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4027014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75585334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a:t>
            </a:r>
            <a:r>
              <a:rPr lang="en-US" sz="1500" b="1" dirty="0">
                <a:solidFill>
                  <a:schemeClr val="bg2"/>
                </a:solidFill>
              </a:rPr>
              <a:t>= </a:t>
            </a:r>
            <a:r>
              <a:rPr lang="en-US" sz="1500" b="1" dirty="0" smtClean="0">
                <a:solidFill>
                  <a:schemeClr val="bg2"/>
                </a:solidFill>
              </a:rPr>
              <a:t>0.0088</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27,023)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266700" y="62563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Donor-recipient height difference and diagnosis interaction</a:t>
            </a:r>
            <a:endParaRPr lang="en-US" sz="2000" kern="0" dirty="0">
              <a:solidFill>
                <a:srgbClr val="0070C0"/>
              </a:solidFill>
            </a:endParaRPr>
          </a:p>
        </p:txBody>
      </p:sp>
      <p:sp>
        <p:nvSpPr>
          <p:cNvPr id="16" name="Title 2"/>
          <p:cNvSpPr txBox="1">
            <a:spLocks/>
          </p:cNvSpPr>
          <p:nvPr/>
        </p:nvSpPr>
        <p:spPr bwMode="auto">
          <a:xfrm>
            <a:off x="0"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4014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29588820"/>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08844"/>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Sex</a:t>
            </a:r>
            <a:br>
              <a:rPr lang="en-US" sz="2400" kern="0" dirty="0" smtClean="0">
                <a:solidFill>
                  <a:srgbClr val="002060"/>
                </a:solidFill>
              </a:rPr>
            </a:br>
            <a:endParaRPr lang="en-US" sz="2000" kern="0" dirty="0">
              <a:solidFill>
                <a:srgbClr val="002060"/>
              </a:solidFill>
            </a:endParaRPr>
          </a:p>
        </p:txBody>
      </p:sp>
      <p:sp>
        <p:nvSpPr>
          <p:cNvPr id="15" name="median_survival"/>
          <p:cNvSpPr txBox="1"/>
          <p:nvPr/>
        </p:nvSpPr>
        <p:spPr>
          <a:xfrm>
            <a:off x="1253055" y="4724400"/>
            <a:ext cx="2209825" cy="533432"/>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Male=5.9; Female=6.6</a:t>
            </a:r>
          </a:p>
        </p:txBody>
      </p:sp>
      <p:sp>
        <p:nvSpPr>
          <p:cNvPr id="9" name="pvalues"/>
          <p:cNvSpPr txBox="1"/>
          <p:nvPr/>
        </p:nvSpPr>
        <p:spPr>
          <a:xfrm>
            <a:off x="4068234" y="3048000"/>
            <a:ext cx="12954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687689" y="922672"/>
            <a:ext cx="5410200" cy="400110"/>
          </a:xfrm>
          <a:prstGeom prst="rect">
            <a:avLst/>
          </a:prstGeom>
          <a:noFill/>
        </p:spPr>
        <p:txBody>
          <a:bodyPr wrap="square" rtlCol="0">
            <a:spAutoFit/>
          </a:bodyPr>
          <a:lstStyle/>
          <a:p>
            <a:pPr algn="r"/>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48970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30279438"/>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42711"/>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Transplant Type and Sex</a:t>
            </a:r>
            <a:br>
              <a:rPr lang="en-US" sz="2400" kern="0" dirty="0" smtClean="0">
                <a:solidFill>
                  <a:srgbClr val="002060"/>
                </a:solidFill>
              </a:rPr>
            </a:br>
            <a:endParaRPr lang="en-US" sz="2000" kern="0" dirty="0">
              <a:solidFill>
                <a:srgbClr val="002060"/>
              </a:solidFill>
            </a:endParaRPr>
          </a:p>
        </p:txBody>
      </p:sp>
      <p:sp>
        <p:nvSpPr>
          <p:cNvPr id="13" name="median_survival"/>
          <p:cNvSpPr txBox="1"/>
          <p:nvPr/>
        </p:nvSpPr>
        <p:spPr>
          <a:xfrm>
            <a:off x="1143000" y="4648200"/>
            <a:ext cx="2819454" cy="713243"/>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Median survival (years): </a:t>
            </a:r>
            <a:endParaRPr lang="en-US" sz="1300" b="1" dirty="0" smtClean="0">
              <a:solidFill>
                <a:schemeClr val="bg2"/>
              </a:solidFill>
            </a:endParaRPr>
          </a:p>
          <a:p>
            <a:r>
              <a:rPr lang="en-US" sz="1300" b="1" dirty="0" smtClean="0">
                <a:solidFill>
                  <a:schemeClr val="bg2"/>
                </a:solidFill>
              </a:rPr>
              <a:t>Primary</a:t>
            </a:r>
            <a:r>
              <a:rPr lang="en-US" sz="1300" b="1" dirty="0">
                <a:solidFill>
                  <a:schemeClr val="bg2"/>
                </a:solidFill>
              </a:rPr>
              <a:t>: Male=6.0, Female=6.7; First Retx: Male=3.4, Female=3.3</a:t>
            </a:r>
          </a:p>
        </p:txBody>
      </p:sp>
      <p:sp>
        <p:nvSpPr>
          <p:cNvPr id="9" name="pvalues"/>
          <p:cNvSpPr txBox="1"/>
          <p:nvPr/>
        </p:nvSpPr>
        <p:spPr>
          <a:xfrm>
            <a:off x="5334000" y="2660091"/>
            <a:ext cx="3191934" cy="738664"/>
          </a:xfrm>
          <a:prstGeom prst="rect">
            <a:avLst/>
          </a:prstGeom>
          <a:noFill/>
        </p:spPr>
        <p:txBody>
          <a:bodyPr wrap="square" rtlCol="0">
            <a:spAutoFit/>
          </a:body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were significant at p &lt; 0.05 except</a:t>
            </a:r>
          </a:p>
          <a:p>
            <a:r>
              <a:rPr lang="en-US" sz="1400" b="1" dirty="0">
                <a:solidFill>
                  <a:schemeClr val="bg2"/>
                </a:solidFill>
              </a:rPr>
              <a:t>Retx: Male vs. Female.</a:t>
            </a:r>
          </a:p>
        </p:txBody>
      </p:sp>
      <p:sp>
        <p:nvSpPr>
          <p:cNvPr id="3" name="title_cohort"/>
          <p:cNvSpPr txBox="1"/>
          <p:nvPr/>
        </p:nvSpPr>
        <p:spPr>
          <a:xfrm>
            <a:off x="1788584" y="934792"/>
            <a:ext cx="5566832" cy="400110"/>
          </a:xfrm>
          <a:prstGeom prst="rect">
            <a:avLst/>
          </a:prstGeom>
          <a:noFill/>
        </p:spPr>
        <p:txBody>
          <a:bodyPr wrap="square" rtlCol="0">
            <a:spAutoFit/>
          </a:bodyPr>
          <a:lstStyle/>
          <a:p>
            <a:pPr algn="ctr"/>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7034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4670664"/>
              </p:ext>
            </p:extLst>
          </p:nvPr>
        </p:nvGraphicFramePr>
        <p:xfrm>
          <a:off x="228600" y="1295400"/>
          <a:ext cx="8763000" cy="494537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257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br>
              <a:rPr lang="en-US" sz="2600" kern="0" dirty="0" smtClean="0">
                <a:solidFill>
                  <a:srgbClr val="002060"/>
                </a:solidFill>
              </a:rPr>
            </a:br>
            <a:r>
              <a:rPr lang="en-US" sz="2400" kern="0" dirty="0" smtClean="0">
                <a:solidFill>
                  <a:srgbClr val="002060"/>
                </a:solidFill>
              </a:rPr>
              <a:t>Kaplan-Meier Survival by Major Diagnosis</a:t>
            </a:r>
            <a:br>
              <a:rPr lang="en-US" sz="2400" kern="0" dirty="0" smtClean="0">
                <a:solidFill>
                  <a:srgbClr val="002060"/>
                </a:solidFill>
              </a:rPr>
            </a:br>
            <a:endParaRPr lang="en-US" sz="2000" kern="0" dirty="0">
              <a:solidFill>
                <a:srgbClr val="002060"/>
              </a:solidFill>
            </a:endParaRPr>
          </a:p>
        </p:txBody>
      </p:sp>
      <p:sp>
        <p:nvSpPr>
          <p:cNvPr id="9" name="pvalues"/>
          <p:cNvSpPr txBox="1"/>
          <p:nvPr/>
        </p:nvSpPr>
        <p:spPr>
          <a:xfrm>
            <a:off x="1219199" y="4572000"/>
            <a:ext cx="3405913" cy="830997"/>
          </a:xfrm>
          <a:prstGeom prst="rect">
            <a:avLst/>
          </a:prstGeom>
          <a:noFill/>
        </p:spPr>
        <p:txBody>
          <a:bodyPr wrap="square" rtlCol="0">
            <a:spAutoFit/>
          </a:bodyPr>
          <a:lstStyle/>
          <a:p>
            <a:r>
              <a:rPr lang="en-US" sz="1200" b="1" dirty="0">
                <a:solidFill>
                  <a:schemeClr val="bg2"/>
                </a:solidFill>
              </a:rPr>
              <a:t>All </a:t>
            </a:r>
            <a:r>
              <a:rPr lang="en-US" sz="1200" b="1" dirty="0" smtClean="0">
                <a:solidFill>
                  <a:schemeClr val="bg2"/>
                </a:solidFill>
              </a:rPr>
              <a:t>pairwise </a:t>
            </a:r>
            <a:r>
              <a:rPr lang="en-US" sz="1200" b="1" dirty="0">
                <a:solidFill>
                  <a:schemeClr val="bg2"/>
                </a:solidFill>
              </a:rPr>
              <a:t>comparisons were significant at p &lt; 0.05 except A1ATD vs. ILD-non IIP, A1ATD vs. IPAH, COPD vs. ILD-non </a:t>
            </a:r>
            <a:r>
              <a:rPr lang="en-US" sz="1200" b="1" dirty="0" smtClean="0">
                <a:solidFill>
                  <a:schemeClr val="bg2"/>
                </a:solidFill>
              </a:rPr>
              <a:t>IIP, </a:t>
            </a:r>
            <a:r>
              <a:rPr lang="en-US" sz="1200" b="1" dirty="0">
                <a:solidFill>
                  <a:schemeClr val="bg2"/>
                </a:solidFill>
              </a:rPr>
              <a:t>and ILD-non IIP vs. IPAH.</a:t>
            </a:r>
          </a:p>
        </p:txBody>
      </p:sp>
      <p:sp>
        <p:nvSpPr>
          <p:cNvPr id="13" name="median_survival"/>
          <p:cNvSpPr txBox="1"/>
          <p:nvPr/>
        </p:nvSpPr>
        <p:spPr>
          <a:xfrm>
            <a:off x="4876800" y="2328603"/>
            <a:ext cx="3505223" cy="791854"/>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a:t>
            </a:r>
            <a:r>
              <a:rPr lang="en-US" sz="1400" b="1" dirty="0" smtClean="0">
                <a:solidFill>
                  <a:schemeClr val="bg2"/>
                </a:solidFill>
              </a:rPr>
              <a:t>):</a:t>
            </a:r>
          </a:p>
          <a:p>
            <a:r>
              <a:rPr lang="en-US" sz="1400" b="1" dirty="0" smtClean="0">
                <a:solidFill>
                  <a:schemeClr val="bg2"/>
                </a:solidFill>
              </a:rPr>
              <a:t>A1ATD</a:t>
            </a:r>
            <a:r>
              <a:rPr lang="en-US" sz="1400" b="1" dirty="0">
                <a:solidFill>
                  <a:schemeClr val="bg2"/>
                </a:solidFill>
              </a:rPr>
              <a:t>: 7.1; CF: 9.9; COPD: 6.0; </a:t>
            </a:r>
            <a:endParaRPr lang="en-US" sz="1400" b="1" dirty="0" smtClean="0">
              <a:solidFill>
                <a:schemeClr val="bg2"/>
              </a:solidFill>
            </a:endParaRPr>
          </a:p>
          <a:p>
            <a:r>
              <a:rPr lang="en-US" sz="1400" b="1" dirty="0" smtClean="0">
                <a:solidFill>
                  <a:schemeClr val="bg2"/>
                </a:solidFill>
              </a:rPr>
              <a:t>IIP</a:t>
            </a:r>
            <a:r>
              <a:rPr lang="en-US" sz="1400" b="1" dirty="0">
                <a:solidFill>
                  <a:schemeClr val="bg2"/>
                </a:solidFill>
              </a:rPr>
              <a:t>: 5.2; ILD-not IIP: 6.7; IPAH: 7.0</a:t>
            </a:r>
          </a:p>
        </p:txBody>
      </p:sp>
      <p:sp>
        <p:nvSpPr>
          <p:cNvPr id="3" name="title_cohort"/>
          <p:cNvSpPr txBox="1"/>
          <p:nvPr/>
        </p:nvSpPr>
        <p:spPr>
          <a:xfrm>
            <a:off x="1981200" y="907307"/>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22566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7313573"/>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2822" y="19953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Major Diagnosis Conditional on </a:t>
            </a:r>
            <a:br>
              <a:rPr lang="en-US" sz="2400" kern="0" dirty="0" smtClean="0">
                <a:solidFill>
                  <a:srgbClr val="002060"/>
                </a:solidFill>
              </a:rPr>
            </a:br>
            <a:endParaRPr lang="en-US" sz="2000" kern="0" dirty="0">
              <a:solidFill>
                <a:srgbClr val="002060"/>
              </a:solidFill>
            </a:endParaRPr>
          </a:p>
        </p:txBody>
      </p:sp>
      <p:sp>
        <p:nvSpPr>
          <p:cNvPr id="3" name="Title 2"/>
          <p:cNvSpPr txBox="1"/>
          <p:nvPr/>
        </p:nvSpPr>
        <p:spPr>
          <a:xfrm>
            <a:off x="335844" y="887818"/>
            <a:ext cx="3505200" cy="461665"/>
          </a:xfrm>
          <a:prstGeom prst="rect">
            <a:avLst/>
          </a:prstGeom>
          <a:noFill/>
        </p:spPr>
        <p:txBody>
          <a:bodyPr wrap="square" rtlCol="0">
            <a:spAutoFit/>
          </a:bodyPr>
          <a:lstStyle/>
          <a:p>
            <a:pPr algn="ctr"/>
            <a:r>
              <a:rPr lang="en-US" sz="2400" b="1" kern="0" dirty="0">
                <a:solidFill>
                  <a:srgbClr val="002060"/>
                </a:solidFill>
              </a:rPr>
              <a:t>Survival to 3 </a:t>
            </a:r>
            <a:r>
              <a:rPr lang="en-US" sz="2400" b="1" kern="0" dirty="0" smtClean="0">
                <a:solidFill>
                  <a:srgbClr val="002060"/>
                </a:solidFill>
              </a:rPr>
              <a:t>Months</a:t>
            </a:r>
            <a:endParaRPr lang="en-US" sz="2400" b="1" kern="0" dirty="0">
              <a:solidFill>
                <a:srgbClr val="002060"/>
              </a:solidFill>
            </a:endParaRPr>
          </a:p>
        </p:txBody>
      </p:sp>
      <p:sp>
        <p:nvSpPr>
          <p:cNvPr id="19" name="median_survival"/>
          <p:cNvSpPr txBox="1"/>
          <p:nvPr/>
        </p:nvSpPr>
        <p:spPr>
          <a:xfrm>
            <a:off x="1143000" y="4876800"/>
            <a:ext cx="4648200" cy="533376"/>
          </a:xfrm>
          <a:prstGeom prst="rect">
            <a:avLst/>
          </a:prstGeom>
          <a:noFill/>
          <a:ln>
            <a:solidFill>
              <a:schemeClr val="bg2"/>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r>
              <a:rPr lang="en-US" sz="1400" b="1" dirty="0" smtClean="0">
                <a:solidFill>
                  <a:schemeClr val="bg2"/>
                </a:solidFill>
              </a:rPr>
              <a:t>A1ATD</a:t>
            </a:r>
            <a:r>
              <a:rPr lang="en-US" sz="1400" b="1" dirty="0">
                <a:solidFill>
                  <a:schemeClr val="bg2"/>
                </a:solidFill>
              </a:rPr>
              <a:t>: 8.4; CF: 11.2; </a:t>
            </a:r>
            <a:endParaRPr lang="en-US" sz="1400" b="1" dirty="0" smtClean="0">
              <a:solidFill>
                <a:schemeClr val="bg2"/>
              </a:solidFill>
            </a:endParaRPr>
          </a:p>
          <a:p>
            <a:r>
              <a:rPr lang="en-US" sz="1400" b="1" dirty="0" smtClean="0">
                <a:solidFill>
                  <a:schemeClr val="bg2"/>
                </a:solidFill>
              </a:rPr>
              <a:t>COPD</a:t>
            </a:r>
            <a:r>
              <a:rPr lang="en-US" sz="1400" b="1" dirty="0">
                <a:solidFill>
                  <a:schemeClr val="bg2"/>
                </a:solidFill>
              </a:rPr>
              <a:t>: 6.7; IIP: 6.3; ILD-not IIP: 7.6; IPAH: 10.6</a:t>
            </a:r>
          </a:p>
        </p:txBody>
      </p:sp>
      <p:sp>
        <p:nvSpPr>
          <p:cNvPr id="9" name="pvalues"/>
          <p:cNvSpPr txBox="1"/>
          <p:nvPr/>
        </p:nvSpPr>
        <p:spPr>
          <a:xfrm>
            <a:off x="4114800" y="2502013"/>
            <a:ext cx="4419600" cy="646331"/>
          </a:xfrm>
          <a:prstGeom prst="rect">
            <a:avLst/>
          </a:prstGeom>
          <a:noFill/>
        </p:spPr>
        <p:txBody>
          <a:bodyPr wrap="square" lIns="9144" rIns="9144" rtlCol="0">
            <a:spAutoFit/>
          </a:bodyPr>
          <a:lstStyle/>
          <a:p>
            <a:r>
              <a:rPr lang="en-US" sz="1200" b="1" dirty="0">
                <a:solidFill>
                  <a:schemeClr val="bg2"/>
                </a:solidFill>
              </a:rPr>
              <a:t>All </a:t>
            </a:r>
            <a:r>
              <a:rPr lang="en-US" sz="1200" b="1" dirty="0" smtClean="0">
                <a:solidFill>
                  <a:schemeClr val="bg2"/>
                </a:solidFill>
              </a:rPr>
              <a:t>pairwise </a:t>
            </a:r>
            <a:r>
              <a:rPr lang="en-US" sz="1200" b="1" dirty="0">
                <a:solidFill>
                  <a:schemeClr val="bg2"/>
                </a:solidFill>
              </a:rPr>
              <a:t>comparisons were significant at p &lt; 0.05 except A1ATD vs. ILD-non </a:t>
            </a:r>
            <a:r>
              <a:rPr lang="en-US" sz="1200" b="1" dirty="0" smtClean="0">
                <a:solidFill>
                  <a:schemeClr val="bg2"/>
                </a:solidFill>
              </a:rPr>
              <a:t>IIP and CF vs. IPAH.</a:t>
            </a:r>
            <a:endParaRPr lang="en-US" sz="1200" b="1" dirty="0">
              <a:solidFill>
                <a:schemeClr val="bg2"/>
              </a:solidFill>
            </a:endParaRPr>
          </a:p>
          <a:p>
            <a:endParaRPr lang="en-US" sz="1200" b="1" dirty="0">
              <a:solidFill>
                <a:schemeClr val="bg2"/>
              </a:solidFill>
            </a:endParaRPr>
          </a:p>
        </p:txBody>
      </p:sp>
      <p:sp>
        <p:nvSpPr>
          <p:cNvPr id="13" name="title_cohort"/>
          <p:cNvSpPr txBox="1"/>
          <p:nvPr/>
        </p:nvSpPr>
        <p:spPr>
          <a:xfrm>
            <a:off x="3550356" y="929609"/>
            <a:ext cx="5091441" cy="400110"/>
          </a:xfrm>
          <a:prstGeom prst="rect">
            <a:avLst/>
          </a:prstGeom>
          <a:noFill/>
        </p:spPr>
        <p:txBody>
          <a:bodyPr wrap="square" rtlCol="0">
            <a:spAutoFit/>
          </a:bodyPr>
          <a:lstStyle/>
          <a:p>
            <a:pPr algn="ctr"/>
            <a:r>
              <a:rPr lang="en-US" sz="2000" b="1" kern="0" dirty="0" smtClean="0">
                <a:solidFill>
                  <a:srgbClr val="002060"/>
                </a:solidFill>
              </a:rPr>
              <a:t>(Transplants: January 1992 – June 2017)</a:t>
            </a:r>
            <a:endParaRPr lang="en-US" sz="2000" b="1" kern="0" dirty="0">
              <a:solidFill>
                <a:srgbClr val="002060"/>
              </a:solidFill>
            </a:endParaRPr>
          </a:p>
        </p:txBody>
      </p:sp>
      <p:grpSp>
        <p:nvGrpSpPr>
          <p:cNvPr id="20" name="Group 19"/>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17125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257"/>
            <a:ext cx="8610600" cy="1066800"/>
          </a:xfrm>
        </p:spPr>
        <p:txBody>
          <a:bodyPr/>
          <a:lstStyle/>
          <a:p>
            <a:r>
              <a:rPr lang="en-US" sz="3200" dirty="0" smtClean="0">
                <a:solidFill>
                  <a:srgbClr val="002060"/>
                </a:solidFill>
              </a:rPr>
              <a:t>Table of Contents</a:t>
            </a:r>
            <a:endParaRPr lang="en-US" sz="3200" dirty="0">
              <a:solidFill>
                <a:srgbClr val="002060"/>
              </a:solidFill>
            </a:endParaRPr>
          </a:p>
        </p:txBody>
      </p:sp>
      <p:sp>
        <p:nvSpPr>
          <p:cNvPr id="10" name="Content Placeholder 9"/>
          <p:cNvSpPr>
            <a:spLocks noGrp="1"/>
          </p:cNvSpPr>
          <p:nvPr>
            <p:ph idx="1"/>
          </p:nvPr>
        </p:nvSpPr>
        <p:spPr>
          <a:xfrm>
            <a:off x="167413" y="838200"/>
            <a:ext cx="8915400" cy="4640574"/>
          </a:xfrm>
        </p:spPr>
        <p:txBody>
          <a:bodyPr lIns="9144" rIns="9144"/>
          <a:lstStyle/>
          <a:p>
            <a:pPr>
              <a:lnSpc>
                <a:spcPct val="120000"/>
              </a:lnSpc>
              <a:spcBef>
                <a:spcPts val="500"/>
              </a:spcBef>
              <a:buClr>
                <a:srgbClr val="0070C0"/>
              </a:buClr>
            </a:pPr>
            <a:r>
              <a:rPr lang="en-US" sz="2200" b="1" dirty="0" smtClean="0">
                <a:solidFill>
                  <a:srgbClr val="002060"/>
                </a:solidFill>
              </a:rPr>
              <a:t>Donor, recipient and center characteristics: slides 3-11</a:t>
            </a:r>
          </a:p>
          <a:p>
            <a:pPr>
              <a:lnSpc>
                <a:spcPct val="120000"/>
              </a:lnSpc>
              <a:spcBef>
                <a:spcPts val="500"/>
              </a:spcBef>
              <a:buClr>
                <a:srgbClr val="0070C0"/>
              </a:buClr>
            </a:pPr>
            <a:r>
              <a:rPr lang="en-US" sz="2200" b="1" dirty="0" smtClean="0">
                <a:solidFill>
                  <a:srgbClr val="002060"/>
                </a:solidFill>
              </a:rPr>
              <a:t>Post-transplant survival </a:t>
            </a:r>
            <a:r>
              <a:rPr lang="en-US" sz="2200" b="1" dirty="0">
                <a:solidFill>
                  <a:srgbClr val="002060"/>
                </a:solidFill>
              </a:rPr>
              <a:t>and </a:t>
            </a:r>
            <a:r>
              <a:rPr lang="en-US" sz="2200" b="1" dirty="0" smtClean="0">
                <a:solidFill>
                  <a:srgbClr val="002060"/>
                </a:solidFill>
              </a:rPr>
              <a:t>rejection: slides 12-30</a:t>
            </a:r>
          </a:p>
          <a:p>
            <a:pPr>
              <a:lnSpc>
                <a:spcPct val="120000"/>
              </a:lnSpc>
              <a:spcBef>
                <a:spcPts val="500"/>
              </a:spcBef>
              <a:buClr>
                <a:srgbClr val="0070C0"/>
              </a:buClr>
            </a:pPr>
            <a:r>
              <a:rPr lang="en-US" sz="2200" b="1" dirty="0">
                <a:solidFill>
                  <a:srgbClr val="002060"/>
                </a:solidFill>
              </a:rPr>
              <a:t>Functional and </a:t>
            </a:r>
            <a:r>
              <a:rPr lang="en-US" sz="2200" b="1" dirty="0" smtClean="0">
                <a:solidFill>
                  <a:srgbClr val="002060"/>
                </a:solidFill>
              </a:rPr>
              <a:t>employment status </a:t>
            </a:r>
            <a:r>
              <a:rPr lang="en-US" sz="2200" b="1" dirty="0">
                <a:solidFill>
                  <a:srgbClr val="002060"/>
                </a:solidFill>
              </a:rPr>
              <a:t>and </a:t>
            </a:r>
            <a:r>
              <a:rPr lang="en-US" sz="2200" b="1" dirty="0" smtClean="0">
                <a:solidFill>
                  <a:srgbClr val="002060"/>
                </a:solidFill>
              </a:rPr>
              <a:t>rehospitalization post transplant: slides 31-36</a:t>
            </a:r>
            <a:endParaRPr lang="en-US" sz="2200" b="1" dirty="0">
              <a:solidFill>
                <a:srgbClr val="002060"/>
              </a:solidFill>
            </a:endParaRPr>
          </a:p>
          <a:p>
            <a:pPr>
              <a:lnSpc>
                <a:spcPct val="120000"/>
              </a:lnSpc>
              <a:spcBef>
                <a:spcPts val="500"/>
              </a:spcBef>
              <a:buClr>
                <a:srgbClr val="0070C0"/>
              </a:buClr>
            </a:pPr>
            <a:r>
              <a:rPr lang="en-US" sz="2200" b="1" dirty="0">
                <a:solidFill>
                  <a:srgbClr val="002060"/>
                </a:solidFill>
              </a:rPr>
              <a:t>Induction and </a:t>
            </a:r>
            <a:r>
              <a:rPr lang="en-US" sz="2200" b="1" dirty="0" smtClean="0">
                <a:solidFill>
                  <a:srgbClr val="002060"/>
                </a:solidFill>
              </a:rPr>
              <a:t>maintenance immunosuppression: slides 37-51</a:t>
            </a:r>
          </a:p>
          <a:p>
            <a:pPr>
              <a:lnSpc>
                <a:spcPct val="120000"/>
              </a:lnSpc>
              <a:spcBef>
                <a:spcPts val="500"/>
              </a:spcBef>
              <a:buClr>
                <a:srgbClr val="0070C0"/>
              </a:buClr>
            </a:pPr>
            <a:r>
              <a:rPr lang="en-US" sz="2200" b="1" dirty="0" smtClean="0">
                <a:solidFill>
                  <a:srgbClr val="002060"/>
                </a:solidFill>
              </a:rPr>
              <a:t>Post transplant morbidities: slides 52-69</a:t>
            </a:r>
          </a:p>
          <a:p>
            <a:pPr>
              <a:lnSpc>
                <a:spcPct val="120000"/>
              </a:lnSpc>
              <a:spcBef>
                <a:spcPts val="500"/>
              </a:spcBef>
              <a:buClr>
                <a:srgbClr val="0070C0"/>
              </a:buClr>
            </a:pPr>
            <a:r>
              <a:rPr lang="en-US" sz="2200" b="1" dirty="0" smtClean="0">
                <a:solidFill>
                  <a:srgbClr val="002060"/>
                </a:solidFill>
              </a:rPr>
              <a:t>Multivariable analyses: </a:t>
            </a:r>
            <a:r>
              <a:rPr lang="en-US" sz="2200" b="1" dirty="0">
                <a:solidFill>
                  <a:srgbClr val="002060"/>
                </a:solidFill>
              </a:rPr>
              <a:t>slides </a:t>
            </a:r>
            <a:r>
              <a:rPr lang="en-US" sz="2200" b="1" dirty="0" smtClean="0">
                <a:solidFill>
                  <a:srgbClr val="002060"/>
                </a:solidFill>
              </a:rPr>
              <a:t>70-86</a:t>
            </a:r>
            <a:endParaRPr lang="en-US" sz="2200" b="1" dirty="0" smtClean="0">
              <a:solidFill>
                <a:srgbClr val="FF0000"/>
              </a:solidFill>
            </a:endParaRPr>
          </a:p>
          <a:p>
            <a:pPr>
              <a:lnSpc>
                <a:spcPct val="120000"/>
              </a:lnSpc>
              <a:spcBef>
                <a:spcPts val="500"/>
              </a:spcBef>
              <a:buClr>
                <a:srgbClr val="0070C0"/>
              </a:buClr>
            </a:pPr>
            <a:r>
              <a:rPr lang="en-US" sz="2200" b="1" dirty="0" smtClean="0">
                <a:solidFill>
                  <a:srgbClr val="002060"/>
                </a:solidFill>
              </a:rPr>
              <a:t>Focus theme - Size mismatch: slides 87-151 </a:t>
            </a:r>
          </a:p>
          <a:p>
            <a:pPr lvl="1">
              <a:lnSpc>
                <a:spcPct val="120000"/>
              </a:lnSpc>
              <a:spcBef>
                <a:spcPts val="500"/>
              </a:spcBef>
              <a:buClr>
                <a:srgbClr val="0070C0"/>
              </a:buClr>
            </a:pPr>
            <a:r>
              <a:rPr lang="en-US" sz="2200" b="1" dirty="0" smtClean="0">
                <a:solidFill>
                  <a:srgbClr val="002060"/>
                </a:solidFill>
              </a:rPr>
              <a:t>Select characteristics by size mismatch: slides 88-103</a:t>
            </a:r>
          </a:p>
          <a:p>
            <a:pPr lvl="1">
              <a:lnSpc>
                <a:spcPct val="120000"/>
              </a:lnSpc>
              <a:spcBef>
                <a:spcPts val="500"/>
              </a:spcBef>
              <a:buClr>
                <a:srgbClr val="0070C0"/>
              </a:buClr>
            </a:pPr>
            <a:r>
              <a:rPr lang="en-US" sz="2200" b="1" dirty="0" smtClean="0">
                <a:solidFill>
                  <a:srgbClr val="002060"/>
                </a:solidFill>
              </a:rPr>
              <a:t>Post-transplant survival: slides 104-124</a:t>
            </a:r>
          </a:p>
          <a:p>
            <a:pPr lvl="1">
              <a:lnSpc>
                <a:spcPct val="120000"/>
              </a:lnSpc>
              <a:spcBef>
                <a:spcPts val="500"/>
              </a:spcBef>
              <a:buClr>
                <a:srgbClr val="0070C0"/>
              </a:buClr>
            </a:pPr>
            <a:r>
              <a:rPr lang="en-US" sz="2200" b="1" dirty="0" smtClean="0">
                <a:solidFill>
                  <a:srgbClr val="002060"/>
                </a:solidFill>
              </a:rPr>
              <a:t>Multivariable analyses: slides 125-151</a:t>
            </a:r>
          </a:p>
          <a:p>
            <a:pPr lvl="1">
              <a:lnSpc>
                <a:spcPct val="120000"/>
              </a:lnSpc>
              <a:spcBef>
                <a:spcPts val="500"/>
              </a:spcBef>
              <a:buClr>
                <a:srgbClr val="0070C0"/>
              </a:buClr>
            </a:pPr>
            <a:endParaRPr lang="en-US" sz="2200" b="1" dirty="0">
              <a:solidFill>
                <a:srgbClr val="FF0000"/>
              </a:solidFill>
            </a:endParaRPr>
          </a:p>
          <a:p>
            <a:pPr>
              <a:lnSpc>
                <a:spcPct val="120000"/>
              </a:lnSpc>
              <a:spcBef>
                <a:spcPts val="500"/>
              </a:spcBef>
              <a:buClr>
                <a:srgbClr val="0070C0"/>
              </a:buClr>
            </a:pPr>
            <a:endParaRPr lang="en-US" sz="2200" b="1" dirty="0">
              <a:solidFill>
                <a:srgbClr val="FF000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459354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06794081"/>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1082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Major Diagnosis Conditional on </a:t>
            </a:r>
            <a:br>
              <a:rPr lang="en-US" sz="2400" kern="0" dirty="0" smtClean="0">
                <a:solidFill>
                  <a:srgbClr val="002060"/>
                </a:solidFill>
              </a:rPr>
            </a:br>
            <a:endParaRPr lang="en-US" sz="2000" kern="0" dirty="0">
              <a:solidFill>
                <a:srgbClr val="002060"/>
              </a:solidFill>
            </a:endParaRPr>
          </a:p>
        </p:txBody>
      </p:sp>
      <p:sp>
        <p:nvSpPr>
          <p:cNvPr id="3" name="Title 2"/>
          <p:cNvSpPr txBox="1"/>
          <p:nvPr/>
        </p:nvSpPr>
        <p:spPr>
          <a:xfrm>
            <a:off x="567267" y="884996"/>
            <a:ext cx="3048000" cy="461665"/>
          </a:xfrm>
          <a:prstGeom prst="rect">
            <a:avLst/>
          </a:prstGeom>
          <a:noFill/>
        </p:spPr>
        <p:txBody>
          <a:bodyPr wrap="square" rtlCol="0">
            <a:spAutoFit/>
          </a:bodyPr>
          <a:lstStyle/>
          <a:p>
            <a:pPr algn="ctr"/>
            <a:r>
              <a:rPr lang="en-US" sz="2400" b="1" kern="0" dirty="0">
                <a:solidFill>
                  <a:srgbClr val="002060"/>
                </a:solidFill>
              </a:rPr>
              <a:t>Survival to 1 </a:t>
            </a:r>
            <a:r>
              <a:rPr lang="en-US" sz="2400" b="1" kern="0" dirty="0" smtClean="0">
                <a:solidFill>
                  <a:srgbClr val="002060"/>
                </a:solidFill>
              </a:rPr>
              <a:t>Year</a:t>
            </a:r>
            <a:endParaRPr lang="en-US" sz="2400" b="1" kern="0" dirty="0">
              <a:solidFill>
                <a:srgbClr val="002060"/>
              </a:solidFill>
            </a:endParaRPr>
          </a:p>
        </p:txBody>
      </p:sp>
      <p:sp>
        <p:nvSpPr>
          <p:cNvPr id="19" name="median_survival"/>
          <p:cNvSpPr txBox="1"/>
          <p:nvPr/>
        </p:nvSpPr>
        <p:spPr>
          <a:xfrm>
            <a:off x="1143000" y="4876800"/>
            <a:ext cx="4724400" cy="512040"/>
          </a:xfrm>
          <a:prstGeom prst="rect">
            <a:avLst/>
          </a:prstGeom>
          <a:noFill/>
          <a:ln>
            <a:solidFill>
              <a:schemeClr val="bg2"/>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A1ATD: 9.3; CF: 12.4; </a:t>
            </a:r>
            <a:endParaRPr lang="en-US" sz="1400" b="1" dirty="0" smtClean="0">
              <a:solidFill>
                <a:schemeClr val="bg2"/>
              </a:solidFill>
            </a:endParaRPr>
          </a:p>
          <a:p>
            <a:r>
              <a:rPr lang="en-US" sz="1400" b="1" dirty="0" smtClean="0">
                <a:solidFill>
                  <a:schemeClr val="bg2"/>
                </a:solidFill>
              </a:rPr>
              <a:t>COPD</a:t>
            </a:r>
            <a:r>
              <a:rPr lang="en-US" sz="1400" b="1" dirty="0">
                <a:solidFill>
                  <a:schemeClr val="bg2"/>
                </a:solidFill>
              </a:rPr>
              <a:t>: 7.4; IIP: 7.3; ILD-not IIP: 8.5; IPAH: 12.0</a:t>
            </a:r>
          </a:p>
        </p:txBody>
      </p:sp>
      <p:sp>
        <p:nvSpPr>
          <p:cNvPr id="9" name="pvalues"/>
          <p:cNvSpPr txBox="1"/>
          <p:nvPr/>
        </p:nvSpPr>
        <p:spPr>
          <a:xfrm>
            <a:off x="4704964" y="2363382"/>
            <a:ext cx="3852333" cy="738664"/>
          </a:xfrm>
          <a:prstGeom prst="rect">
            <a:avLst/>
          </a:prstGeom>
          <a:solidFill>
            <a:schemeClr val="tx1"/>
          </a:solidFill>
        </p:spPr>
        <p:txBody>
          <a:bodyPr wrap="square" rtlCol="0">
            <a:spAutoFit/>
          </a:body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were significant at p &lt; 0.05 except A1ATD vs. ILD-non IIP, CF vs. </a:t>
            </a:r>
            <a:r>
              <a:rPr lang="en-US" sz="1400" b="1" dirty="0" smtClean="0">
                <a:solidFill>
                  <a:schemeClr val="bg2"/>
                </a:solidFill>
              </a:rPr>
              <a:t>IPAH, </a:t>
            </a:r>
            <a:r>
              <a:rPr lang="en-US" sz="1400" b="1" dirty="0">
                <a:solidFill>
                  <a:schemeClr val="bg2"/>
                </a:solidFill>
              </a:rPr>
              <a:t>and COPD vs. IIP.</a:t>
            </a:r>
          </a:p>
        </p:txBody>
      </p:sp>
      <p:sp>
        <p:nvSpPr>
          <p:cNvPr id="12" name="title_cohort"/>
          <p:cNvSpPr txBox="1"/>
          <p:nvPr/>
        </p:nvSpPr>
        <p:spPr>
          <a:xfrm>
            <a:off x="3361267" y="927183"/>
            <a:ext cx="5207000" cy="400110"/>
          </a:xfrm>
          <a:prstGeom prst="rect">
            <a:avLst/>
          </a:prstGeom>
          <a:noFill/>
        </p:spPr>
        <p:txBody>
          <a:bodyPr wrap="square" rtlCol="0">
            <a:spAutoFit/>
          </a:bodyPr>
          <a:lstStyle/>
          <a:p>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65340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3183189"/>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7056" y="190496"/>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Procedure Type</a:t>
            </a:r>
          </a:p>
          <a:p>
            <a:r>
              <a:rPr lang="en-US" sz="2400" kern="0" dirty="0" smtClean="0">
                <a:solidFill>
                  <a:srgbClr val="002060"/>
                </a:solidFill>
              </a:rPr>
              <a:t/>
            </a:r>
            <a:br>
              <a:rPr lang="en-US" sz="2400" kern="0" dirty="0" smtClean="0">
                <a:solidFill>
                  <a:srgbClr val="002060"/>
                </a:solidFill>
              </a:rPr>
            </a:br>
            <a:r>
              <a:rPr lang="en-US" sz="2000" kern="0" dirty="0" smtClean="0">
                <a:solidFill>
                  <a:srgbClr val="0070C0"/>
                </a:solidFill>
              </a:rPr>
              <a:t>Diagnosis: </a:t>
            </a:r>
            <a:r>
              <a:rPr lang="en-US" sz="2000" kern="0" dirty="0">
                <a:solidFill>
                  <a:srgbClr val="0070C0"/>
                </a:solidFill>
              </a:rPr>
              <a:t>A1ATD</a:t>
            </a:r>
          </a:p>
        </p:txBody>
      </p:sp>
      <p:sp>
        <p:nvSpPr>
          <p:cNvPr id="9" name="pvalues"/>
          <p:cNvSpPr txBox="1"/>
          <p:nvPr/>
        </p:nvSpPr>
        <p:spPr>
          <a:xfrm>
            <a:off x="1500231" y="4876800"/>
            <a:ext cx="1219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39768" y="914396"/>
            <a:ext cx="5257800" cy="400110"/>
          </a:xfrm>
          <a:prstGeom prst="rect">
            <a:avLst/>
          </a:prstGeom>
          <a:noFill/>
        </p:spPr>
        <p:txBody>
          <a:bodyPr wrap="square" rtlCol="0">
            <a:spAutoFit/>
          </a:bodyPr>
          <a:lstStyle/>
          <a:p>
            <a:pPr algn="ctr"/>
            <a:r>
              <a:rPr lang="en-US" sz="2000" b="1" kern="0" dirty="0" smtClean="0">
                <a:solidFill>
                  <a:srgbClr val="002060"/>
                </a:solidFill>
              </a:rPr>
              <a:t>(Transplants: January 1992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43661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4589653"/>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8467" y="175920"/>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Procedure Type</a:t>
            </a:r>
          </a:p>
          <a:p>
            <a:r>
              <a:rPr lang="en-US" sz="2400" kern="0" dirty="0" smtClean="0">
                <a:solidFill>
                  <a:srgbClr val="002060"/>
                </a:solidFill>
              </a:rPr>
              <a:t/>
            </a:r>
            <a:br>
              <a:rPr lang="en-US" sz="2400" kern="0" dirty="0" smtClean="0">
                <a:solidFill>
                  <a:srgbClr val="002060"/>
                </a:solidFill>
              </a:rPr>
            </a:br>
            <a:r>
              <a:rPr lang="en-US" sz="2000" kern="0" dirty="0" smtClean="0">
                <a:solidFill>
                  <a:srgbClr val="0070C0"/>
                </a:solidFill>
              </a:rPr>
              <a:t>Diagnosis: COPD</a:t>
            </a:r>
            <a:endParaRPr lang="en-US" sz="2000" kern="0" dirty="0">
              <a:solidFill>
                <a:srgbClr val="0070C0"/>
              </a:solidFill>
            </a:endParaRPr>
          </a:p>
        </p:txBody>
      </p:sp>
      <p:sp>
        <p:nvSpPr>
          <p:cNvPr id="9" name="pvalues"/>
          <p:cNvSpPr txBox="1"/>
          <p:nvPr/>
        </p:nvSpPr>
        <p:spPr>
          <a:xfrm>
            <a:off x="1409700" y="4876800"/>
            <a:ext cx="1219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2019300" y="914948"/>
            <a:ext cx="5105400" cy="400110"/>
          </a:xfrm>
          <a:prstGeom prst="rect">
            <a:avLst/>
          </a:prstGeom>
          <a:noFill/>
        </p:spPr>
        <p:txBody>
          <a:bodyPr wrap="square" rtlCol="0">
            <a:spAutoFit/>
          </a:bodyPr>
          <a:lstStyle/>
          <a:p>
            <a:pPr algn="ctr"/>
            <a:r>
              <a:rPr lang="en-US" sz="2000" b="1" kern="0" dirty="0" smtClean="0">
                <a:solidFill>
                  <a:srgbClr val="002060"/>
                </a:solidFill>
              </a:rPr>
              <a:t>(Transplants: January 1992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41951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27883585"/>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15662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Procedure Type</a:t>
            </a:r>
          </a:p>
          <a:p>
            <a:r>
              <a:rPr lang="en-US" sz="2400" kern="0" dirty="0" smtClean="0">
                <a:solidFill>
                  <a:srgbClr val="002060"/>
                </a:solidFill>
              </a:rPr>
              <a:t/>
            </a:r>
            <a:br>
              <a:rPr lang="en-US" sz="2400" kern="0" dirty="0" smtClean="0">
                <a:solidFill>
                  <a:srgbClr val="002060"/>
                </a:solidFill>
              </a:rPr>
            </a:br>
            <a:r>
              <a:rPr lang="en-US" sz="2000" kern="0" dirty="0" smtClean="0">
                <a:solidFill>
                  <a:srgbClr val="0070C0"/>
                </a:solidFill>
              </a:rPr>
              <a:t>Diagnosis: IIP</a:t>
            </a:r>
            <a:endParaRPr lang="en-US" sz="2000" kern="0" dirty="0">
              <a:solidFill>
                <a:srgbClr val="0070C0"/>
              </a:solidFill>
            </a:endParaRPr>
          </a:p>
        </p:txBody>
      </p:sp>
      <p:sp>
        <p:nvSpPr>
          <p:cNvPr id="9" name="pvalues"/>
          <p:cNvSpPr txBox="1"/>
          <p:nvPr/>
        </p:nvSpPr>
        <p:spPr>
          <a:xfrm>
            <a:off x="1748368" y="3908121"/>
            <a:ext cx="1219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828800" y="876300"/>
            <a:ext cx="5486400" cy="400110"/>
          </a:xfrm>
          <a:prstGeom prst="rect">
            <a:avLst/>
          </a:prstGeom>
          <a:noFill/>
        </p:spPr>
        <p:txBody>
          <a:bodyPr wrap="square" rtlCol="0">
            <a:spAutoFit/>
          </a:bodyPr>
          <a:lstStyle/>
          <a:p>
            <a:pPr algn="ctr"/>
            <a:r>
              <a:rPr lang="en-US" sz="2000" b="1" kern="0" dirty="0" smtClean="0">
                <a:solidFill>
                  <a:srgbClr val="002060"/>
                </a:solidFill>
              </a:rPr>
              <a:t>(Transplants: January 1992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62581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6118544"/>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14111" y="169255"/>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br>
              <a:rPr lang="en-US" sz="2600" kern="0" dirty="0" smtClean="0">
                <a:solidFill>
                  <a:srgbClr val="002060"/>
                </a:solidFill>
              </a:rPr>
            </a:br>
            <a:r>
              <a:rPr lang="en-US" sz="2400" kern="0" dirty="0" smtClean="0">
                <a:solidFill>
                  <a:srgbClr val="002060"/>
                </a:solidFill>
              </a:rPr>
              <a:t>Kaplan-Meier Survival by Procedure Type</a:t>
            </a:r>
            <a:br>
              <a:rPr lang="en-US" sz="2400" kern="0" dirty="0" smtClean="0">
                <a:solidFill>
                  <a:srgbClr val="002060"/>
                </a:solidFill>
              </a:rPr>
            </a:br>
            <a:endParaRPr lang="en-US" sz="2400" kern="0" dirty="0" smtClean="0">
              <a:solidFill>
                <a:srgbClr val="002060"/>
              </a:solidFill>
            </a:endParaRPr>
          </a:p>
          <a:p>
            <a:r>
              <a:rPr lang="en-US" sz="2000" kern="0" dirty="0" smtClean="0">
                <a:solidFill>
                  <a:srgbClr val="0070C0"/>
                </a:solidFill>
              </a:rPr>
              <a:t>Diagnosis</a:t>
            </a:r>
            <a:r>
              <a:rPr lang="en-US" sz="2000" kern="0" dirty="0">
                <a:solidFill>
                  <a:srgbClr val="0070C0"/>
                </a:solidFill>
              </a:rPr>
              <a:t>: ILD-not IIP</a:t>
            </a:r>
          </a:p>
        </p:txBody>
      </p:sp>
      <p:sp>
        <p:nvSpPr>
          <p:cNvPr id="9" name="pvalues"/>
          <p:cNvSpPr txBox="1"/>
          <p:nvPr/>
        </p:nvSpPr>
        <p:spPr>
          <a:xfrm>
            <a:off x="1748368" y="4800600"/>
            <a:ext cx="1219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67089" y="917771"/>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1992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24529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2714147"/>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174036"/>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Procedure Type and Era</a:t>
            </a:r>
            <a:br>
              <a:rPr lang="en-US" sz="2400" kern="0" dirty="0" smtClean="0">
                <a:solidFill>
                  <a:srgbClr val="002060"/>
                </a:solidFill>
              </a:rPr>
            </a:br>
            <a:endParaRPr lang="en-US" sz="2400" kern="0" dirty="0" smtClean="0">
              <a:solidFill>
                <a:srgbClr val="002060"/>
              </a:solidFill>
            </a:endParaRPr>
          </a:p>
          <a:p>
            <a:r>
              <a:rPr lang="en-US" sz="2000" kern="0" dirty="0" smtClean="0">
                <a:solidFill>
                  <a:srgbClr val="0070C0"/>
                </a:solidFill>
              </a:rPr>
              <a:t>Diagnosis: CF, Bilateral/Double Lung</a:t>
            </a:r>
            <a:endParaRPr lang="en-US" sz="2000" kern="0" dirty="0">
              <a:solidFill>
                <a:srgbClr val="0070C0"/>
              </a:solidFill>
            </a:endParaRPr>
          </a:p>
        </p:txBody>
      </p:sp>
      <p:sp>
        <p:nvSpPr>
          <p:cNvPr id="9" name="pvalues"/>
          <p:cNvSpPr txBox="1"/>
          <p:nvPr/>
        </p:nvSpPr>
        <p:spPr>
          <a:xfrm>
            <a:off x="1080608" y="4648200"/>
            <a:ext cx="3352800" cy="738664"/>
          </a:xfrm>
          <a:prstGeom prst="rect">
            <a:avLst/>
          </a:prstGeom>
          <a:noFill/>
        </p:spPr>
        <p:txBody>
          <a:bodyPr wrap="square" rtlCol="0">
            <a:spAutoFit/>
          </a:bodyPr>
          <a:lstStyle/>
          <a:p>
            <a:r>
              <a:rPr lang="en-US" sz="1400" b="1" dirty="0">
                <a:solidFill>
                  <a:schemeClr val="bg2"/>
                </a:solidFill>
              </a:rPr>
              <a:t>1992-2001 vs. 2002-2009: </a:t>
            </a:r>
            <a:r>
              <a:rPr lang="en-US" sz="1400" b="1" dirty="0" smtClean="0">
                <a:solidFill>
                  <a:schemeClr val="bg2"/>
                </a:solidFill>
              </a:rPr>
              <a:t>p&lt;0.0001 </a:t>
            </a:r>
            <a:r>
              <a:rPr lang="en-US" sz="1400" b="1" dirty="0">
                <a:solidFill>
                  <a:schemeClr val="bg2"/>
                </a:solidFill>
              </a:rPr>
              <a:t>1992-2001 vs. 2010-6/2017: </a:t>
            </a:r>
            <a:r>
              <a:rPr lang="en-US" sz="1400" b="1" dirty="0" smtClean="0">
                <a:solidFill>
                  <a:schemeClr val="bg2"/>
                </a:solidFill>
              </a:rPr>
              <a:t>p&lt;0.0001 </a:t>
            </a:r>
            <a:r>
              <a:rPr lang="en-US" sz="1400" b="1" dirty="0">
                <a:solidFill>
                  <a:schemeClr val="bg2"/>
                </a:solidFill>
              </a:rPr>
              <a:t>2002-2009 vs. 2010-6/2017: p = 0.0039</a:t>
            </a:r>
          </a:p>
        </p:txBody>
      </p:sp>
      <p:sp>
        <p:nvSpPr>
          <p:cNvPr id="3" name="title_cohort"/>
          <p:cNvSpPr txBox="1"/>
          <p:nvPr/>
        </p:nvSpPr>
        <p:spPr>
          <a:xfrm>
            <a:off x="1824567" y="902211"/>
            <a:ext cx="5486400" cy="400110"/>
          </a:xfrm>
          <a:prstGeom prst="rect">
            <a:avLst/>
          </a:prstGeom>
          <a:noFill/>
        </p:spPr>
        <p:txBody>
          <a:bodyPr wrap="square" rtlCol="0">
            <a:spAutoFit/>
          </a:bodyPr>
          <a:lstStyle/>
          <a:p>
            <a:pPr algn="ctr"/>
            <a:r>
              <a:rPr lang="en-US" sz="2000" b="1" kern="0" dirty="0" smtClean="0">
                <a:solidFill>
                  <a:srgbClr val="002060"/>
                </a:solidFill>
              </a:rPr>
              <a:t>(Transplants: January 1992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89311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4453071"/>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75487" y="5857327"/>
            <a:ext cx="4396513" cy="276999"/>
          </a:xfrm>
          <a:prstGeom prst="rect">
            <a:avLst/>
          </a:prstGeom>
          <a:noFill/>
        </p:spPr>
        <p:txBody>
          <a:bodyPr wrap="square" rtlCol="0">
            <a:spAutoFit/>
          </a:bodyPr>
          <a:lstStyle/>
          <a:p>
            <a:r>
              <a:rPr lang="en-US" sz="1200" b="1" dirty="0" smtClean="0">
                <a:solidFill>
                  <a:schemeClr val="bg2"/>
                </a:solidFill>
              </a:rPr>
              <a:t>Analysis is limited to patients who were alive at follow-up.</a:t>
            </a:r>
            <a:endParaRPr lang="en-US" sz="1200" dirty="0">
              <a:solidFill>
                <a:schemeClr val="bg2"/>
              </a:solidFill>
            </a:endParaRPr>
          </a:p>
        </p:txBody>
      </p:sp>
      <p:sp>
        <p:nvSpPr>
          <p:cNvPr id="12" name="TextBox 11"/>
          <p:cNvSpPr txBox="1"/>
          <p:nvPr/>
        </p:nvSpPr>
        <p:spPr>
          <a:xfrm>
            <a:off x="4800600" y="5889984"/>
            <a:ext cx="41148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4" name="Title 1"/>
          <p:cNvSpPr txBox="1">
            <a:spLocks/>
          </p:cNvSpPr>
          <p:nvPr/>
        </p:nvSpPr>
        <p:spPr bwMode="auto">
          <a:xfrm>
            <a:off x="0" y="45156"/>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300" kern="0" dirty="0" smtClean="0">
                <a:solidFill>
                  <a:srgbClr val="002060"/>
                </a:solidFill>
              </a:rPr>
              <a:t>Percentage Experiencing </a:t>
            </a:r>
            <a:r>
              <a:rPr lang="en-US" sz="2300" i="1" u="sng" kern="0" dirty="0" smtClean="0">
                <a:solidFill>
                  <a:srgbClr val="002060"/>
                </a:solidFill>
              </a:rPr>
              <a:t>Treated</a:t>
            </a:r>
            <a:r>
              <a:rPr lang="en-US" sz="2300" kern="0" dirty="0" smtClean="0">
                <a:solidFill>
                  <a:srgbClr val="002060"/>
                </a:solidFill>
              </a:rPr>
              <a:t> Rejection between Discharge</a:t>
            </a:r>
            <a:endParaRPr lang="en-US" sz="2000" kern="0" dirty="0">
              <a:solidFill>
                <a:srgbClr val="002060"/>
              </a:solidFill>
            </a:endParaRPr>
          </a:p>
        </p:txBody>
      </p:sp>
      <p:sp>
        <p:nvSpPr>
          <p:cNvPr id="3" name="Title 2"/>
          <p:cNvSpPr txBox="1"/>
          <p:nvPr/>
        </p:nvSpPr>
        <p:spPr>
          <a:xfrm>
            <a:off x="784578" y="1028534"/>
            <a:ext cx="3352800" cy="446276"/>
          </a:xfrm>
          <a:prstGeom prst="rect">
            <a:avLst/>
          </a:prstGeom>
          <a:noFill/>
        </p:spPr>
        <p:txBody>
          <a:bodyPr wrap="square" rtlCol="0">
            <a:spAutoFit/>
          </a:bodyPr>
          <a:lstStyle/>
          <a:p>
            <a:r>
              <a:rPr lang="en-US" sz="2300" b="1" kern="0" dirty="0">
                <a:solidFill>
                  <a:srgbClr val="002060"/>
                </a:solidFill>
              </a:rPr>
              <a:t>and 1-Year </a:t>
            </a:r>
            <a:r>
              <a:rPr lang="en-US" sz="2300" b="1" kern="0" dirty="0" smtClean="0">
                <a:solidFill>
                  <a:srgbClr val="002060"/>
                </a:solidFill>
              </a:rPr>
              <a:t>Follow-Up</a:t>
            </a:r>
            <a:endParaRPr lang="en-US" sz="2300" b="1" kern="0" dirty="0">
              <a:solidFill>
                <a:srgbClr val="002060"/>
              </a:solidFill>
            </a:endParaRPr>
          </a:p>
        </p:txBody>
      </p:sp>
      <p:sp>
        <p:nvSpPr>
          <p:cNvPr id="13" name="pvalues"/>
          <p:cNvSpPr txBox="1"/>
          <p:nvPr/>
        </p:nvSpPr>
        <p:spPr>
          <a:xfrm>
            <a:off x="2590800" y="1655617"/>
            <a:ext cx="4800600" cy="492443"/>
          </a:xfrm>
          <a:prstGeom prst="rect">
            <a:avLst/>
          </a:prstGeom>
          <a:noFill/>
        </p:spPr>
        <p:txBody>
          <a:bodyPr wrap="square" rtlCol="0">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&lt; 0.05 except 18-34 vs. all other age </a:t>
            </a:r>
            <a:r>
              <a:rPr lang="en-US" sz="1300" b="1" dirty="0" smtClean="0">
                <a:solidFill>
                  <a:schemeClr val="bg2"/>
                </a:solidFill>
              </a:rPr>
              <a:t>groups and 50-59 vs. 60-65.</a:t>
            </a:r>
            <a:endParaRPr lang="en-US" sz="1300" b="1" dirty="0">
              <a:solidFill>
                <a:schemeClr val="bg2"/>
              </a:solidFill>
            </a:endParaRPr>
          </a:p>
        </p:txBody>
      </p:sp>
      <p:sp>
        <p:nvSpPr>
          <p:cNvPr id="16" name="title_cohort"/>
          <p:cNvSpPr txBox="1"/>
          <p:nvPr/>
        </p:nvSpPr>
        <p:spPr>
          <a:xfrm>
            <a:off x="3886200" y="1058979"/>
            <a:ext cx="5001796" cy="400110"/>
          </a:xfrm>
          <a:prstGeom prst="rect">
            <a:avLst/>
          </a:prstGeom>
          <a:noFill/>
        </p:spPr>
        <p:txBody>
          <a:bodyPr wrap="square" rtlCol="0">
            <a:spAutoFit/>
          </a:bodyPr>
          <a:lstStyle/>
          <a:p>
            <a:pPr algn="ctr"/>
            <a:r>
              <a:rPr lang="en-US" sz="2000" b="1" kern="0" dirty="0" smtClean="0">
                <a:solidFill>
                  <a:srgbClr val="002060"/>
                </a:solidFill>
              </a:rPr>
              <a:t>(Follow-ups: January 2005 – June 2018)</a:t>
            </a:r>
            <a:endParaRPr lang="en-US" sz="2000" b="1" kern="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22284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7233325"/>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37779" y="5848157"/>
            <a:ext cx="4487334" cy="276999"/>
          </a:xfrm>
          <a:prstGeom prst="rect">
            <a:avLst/>
          </a:prstGeom>
          <a:noFill/>
        </p:spPr>
        <p:txBody>
          <a:bodyPr wrap="square" rtlCol="0">
            <a:spAutoFit/>
          </a:bodyPr>
          <a:lstStyle/>
          <a:p>
            <a:r>
              <a:rPr lang="en-US" sz="1200" b="1" dirty="0" smtClean="0">
                <a:solidFill>
                  <a:schemeClr val="bg2"/>
                </a:solidFill>
              </a:rPr>
              <a:t>Analysis is limited to patients who were alive at follow-up.</a:t>
            </a:r>
            <a:endParaRPr lang="en-US" sz="1200" dirty="0">
              <a:solidFill>
                <a:schemeClr val="bg2"/>
              </a:solidFill>
            </a:endParaRPr>
          </a:p>
        </p:txBody>
      </p:sp>
      <p:sp>
        <p:nvSpPr>
          <p:cNvPr id="12" name="TextBox 11"/>
          <p:cNvSpPr txBox="1"/>
          <p:nvPr/>
        </p:nvSpPr>
        <p:spPr>
          <a:xfrm>
            <a:off x="4786752" y="5931692"/>
            <a:ext cx="4191000" cy="646331"/>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No rejection = Recipient had (1) no acute rejection episodes and (2) was reported either as not hospitalized for rejection or did not receive anti-rejection agents.</a:t>
            </a:r>
            <a:endParaRPr lang="en-US" sz="1200" dirty="0">
              <a:solidFill>
                <a:srgbClr val="002060"/>
              </a:solidFill>
            </a:endParaRPr>
          </a:p>
        </p:txBody>
      </p:sp>
      <p:sp>
        <p:nvSpPr>
          <p:cNvPr id="13" name="Title 1"/>
          <p:cNvSpPr txBox="1">
            <a:spLocks/>
          </p:cNvSpPr>
          <p:nvPr/>
        </p:nvSpPr>
        <p:spPr bwMode="auto">
          <a:xfrm>
            <a:off x="11289" y="-27592"/>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Percentage Experiencing </a:t>
            </a:r>
            <a:r>
              <a:rPr lang="en-US" sz="2400" i="1" u="sng" kern="0" dirty="0" smtClean="0">
                <a:solidFill>
                  <a:srgbClr val="002060"/>
                </a:solidFill>
              </a:rPr>
              <a:t>Any</a:t>
            </a:r>
            <a:r>
              <a:rPr lang="en-US" sz="2400" kern="0" dirty="0" smtClean="0">
                <a:solidFill>
                  <a:srgbClr val="002060"/>
                </a:solidFill>
              </a:rPr>
              <a:t> Rejection between Discharge</a:t>
            </a:r>
            <a:endParaRPr lang="en-US" sz="2000" kern="0" dirty="0">
              <a:solidFill>
                <a:srgbClr val="002060"/>
              </a:solidFill>
            </a:endParaRPr>
          </a:p>
        </p:txBody>
      </p:sp>
      <p:sp>
        <p:nvSpPr>
          <p:cNvPr id="3" name="Title 2"/>
          <p:cNvSpPr txBox="1"/>
          <p:nvPr/>
        </p:nvSpPr>
        <p:spPr>
          <a:xfrm>
            <a:off x="624418" y="1021298"/>
            <a:ext cx="3467100" cy="461665"/>
          </a:xfrm>
          <a:prstGeom prst="rect">
            <a:avLst/>
          </a:prstGeom>
          <a:noFill/>
        </p:spPr>
        <p:txBody>
          <a:bodyPr wrap="square" rtlCol="0">
            <a:spAutoFit/>
          </a:bodyPr>
          <a:lstStyle/>
          <a:p>
            <a:pPr algn="ctr"/>
            <a:r>
              <a:rPr lang="en-US" sz="2400" b="1" kern="0" dirty="0">
                <a:solidFill>
                  <a:srgbClr val="002060"/>
                </a:solidFill>
              </a:rPr>
              <a:t>and 1-Year </a:t>
            </a:r>
            <a:r>
              <a:rPr lang="en-US" sz="2400" b="1" kern="0" dirty="0" smtClean="0">
                <a:solidFill>
                  <a:srgbClr val="002060"/>
                </a:solidFill>
              </a:rPr>
              <a:t>Follow-Up</a:t>
            </a:r>
            <a:endParaRPr lang="en-US" sz="2400" b="1" kern="0" dirty="0">
              <a:solidFill>
                <a:srgbClr val="002060"/>
              </a:solidFill>
            </a:endParaRPr>
          </a:p>
        </p:txBody>
      </p:sp>
      <p:sp>
        <p:nvSpPr>
          <p:cNvPr id="15" name="pvalues"/>
          <p:cNvSpPr txBox="1"/>
          <p:nvPr/>
        </p:nvSpPr>
        <p:spPr>
          <a:xfrm>
            <a:off x="2590800" y="1655617"/>
            <a:ext cx="4800600" cy="492443"/>
          </a:xfrm>
          <a:prstGeom prst="rect">
            <a:avLst/>
          </a:prstGeom>
          <a:noFill/>
        </p:spPr>
        <p:txBody>
          <a:bodyPr wrap="square" rtlCol="0">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&lt; 0.05 except 18-34 vs. all other age groups.</a:t>
            </a:r>
          </a:p>
        </p:txBody>
      </p:sp>
      <p:sp>
        <p:nvSpPr>
          <p:cNvPr id="14" name="title_cohort"/>
          <p:cNvSpPr txBox="1"/>
          <p:nvPr/>
        </p:nvSpPr>
        <p:spPr>
          <a:xfrm>
            <a:off x="3855718" y="1073113"/>
            <a:ext cx="5029202" cy="400110"/>
          </a:xfrm>
          <a:prstGeom prst="rect">
            <a:avLst/>
          </a:prstGeom>
          <a:noFill/>
        </p:spPr>
        <p:txBody>
          <a:bodyPr wrap="square" rtlCol="0">
            <a:spAutoFit/>
          </a:bodyPr>
          <a:lstStyle/>
          <a:p>
            <a:pPr algn="ctr"/>
            <a:r>
              <a:rPr lang="en-US" sz="2000" b="1" kern="0" dirty="0" smtClean="0">
                <a:solidFill>
                  <a:srgbClr val="002060"/>
                </a:solidFill>
              </a:rPr>
              <a:t>(Follow-ups: January 2005 – June 2018)</a:t>
            </a:r>
            <a:endParaRPr lang="en-US" sz="20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50478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67579451"/>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86267" y="5884307"/>
            <a:ext cx="4572000" cy="276999"/>
          </a:xfrm>
          <a:prstGeom prst="rect">
            <a:avLst/>
          </a:prstGeom>
          <a:noFill/>
        </p:spPr>
        <p:txBody>
          <a:bodyPr wrap="square" rtlCol="0">
            <a:spAutoFit/>
          </a:bodyPr>
          <a:lstStyle/>
          <a:p>
            <a:r>
              <a:rPr lang="en-US" sz="1200" b="1" dirty="0" smtClean="0">
                <a:solidFill>
                  <a:schemeClr val="bg2"/>
                </a:solidFill>
              </a:rPr>
              <a:t>Analysis is limited to patients who were alive at follow-up</a:t>
            </a:r>
            <a:endParaRPr lang="en-US" sz="1200" dirty="0">
              <a:solidFill>
                <a:schemeClr val="bg2"/>
              </a:solidFill>
            </a:endParaRPr>
          </a:p>
        </p:txBody>
      </p:sp>
      <p:sp>
        <p:nvSpPr>
          <p:cNvPr id="12" name="TextBox 11"/>
          <p:cNvSpPr txBox="1"/>
          <p:nvPr/>
        </p:nvSpPr>
        <p:spPr>
          <a:xfrm>
            <a:off x="4800600" y="5943600"/>
            <a:ext cx="41148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4" name="Title 1"/>
          <p:cNvSpPr txBox="1">
            <a:spLocks/>
          </p:cNvSpPr>
          <p:nvPr/>
        </p:nvSpPr>
        <p:spPr bwMode="auto">
          <a:xfrm>
            <a:off x="11289" y="-31044"/>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300" kern="0" dirty="0" smtClean="0">
                <a:solidFill>
                  <a:srgbClr val="002060"/>
                </a:solidFill>
              </a:rPr>
              <a:t>Percentage Experiencing </a:t>
            </a:r>
            <a:r>
              <a:rPr lang="en-US" sz="2300" i="1" u="sng" kern="0" dirty="0" smtClean="0">
                <a:solidFill>
                  <a:srgbClr val="002060"/>
                </a:solidFill>
              </a:rPr>
              <a:t>Treated</a:t>
            </a:r>
            <a:r>
              <a:rPr lang="en-US" sz="2300" kern="0" dirty="0" smtClean="0">
                <a:solidFill>
                  <a:srgbClr val="002060"/>
                </a:solidFill>
              </a:rPr>
              <a:t> Rejection between Discharge</a:t>
            </a:r>
            <a:endParaRPr lang="en-US" sz="2000" kern="0" dirty="0">
              <a:solidFill>
                <a:srgbClr val="002060"/>
              </a:solidFill>
            </a:endParaRPr>
          </a:p>
        </p:txBody>
      </p:sp>
      <p:sp>
        <p:nvSpPr>
          <p:cNvPr id="3" name="Title 2"/>
          <p:cNvSpPr txBox="1"/>
          <p:nvPr/>
        </p:nvSpPr>
        <p:spPr>
          <a:xfrm>
            <a:off x="797975" y="963995"/>
            <a:ext cx="3432231" cy="446276"/>
          </a:xfrm>
          <a:prstGeom prst="rect">
            <a:avLst/>
          </a:prstGeom>
          <a:noFill/>
        </p:spPr>
        <p:txBody>
          <a:bodyPr wrap="square" rtlCol="0">
            <a:spAutoFit/>
          </a:bodyPr>
          <a:lstStyle/>
          <a:p>
            <a:r>
              <a:rPr lang="en-US" sz="2300" b="1" kern="0" dirty="0">
                <a:solidFill>
                  <a:srgbClr val="002060"/>
                </a:solidFill>
              </a:rPr>
              <a:t>and 1-Year </a:t>
            </a:r>
            <a:r>
              <a:rPr lang="en-US" sz="2300" b="1" kern="0" dirty="0" smtClean="0">
                <a:solidFill>
                  <a:srgbClr val="002060"/>
                </a:solidFill>
              </a:rPr>
              <a:t>Follow-Up</a:t>
            </a:r>
            <a:endParaRPr lang="en-US" sz="2300" b="1" kern="0" dirty="0">
              <a:solidFill>
                <a:srgbClr val="002060"/>
              </a:solidFill>
            </a:endParaRPr>
          </a:p>
        </p:txBody>
      </p:sp>
      <p:sp>
        <p:nvSpPr>
          <p:cNvPr id="13" name="pvalues"/>
          <p:cNvSpPr txBox="1"/>
          <p:nvPr/>
        </p:nvSpPr>
        <p:spPr>
          <a:xfrm>
            <a:off x="2362200" y="2438400"/>
            <a:ext cx="4396513" cy="292388"/>
          </a:xfrm>
          <a:prstGeom prst="rect">
            <a:avLst/>
          </a:prstGeom>
          <a:noFill/>
        </p:spPr>
        <p:txBody>
          <a:bodyPr wrap="square" rtlCol="0">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&lt; 0.05.</a:t>
            </a:r>
          </a:p>
        </p:txBody>
      </p:sp>
      <p:sp>
        <p:nvSpPr>
          <p:cNvPr id="16" name="title_cohort"/>
          <p:cNvSpPr txBox="1"/>
          <p:nvPr/>
        </p:nvSpPr>
        <p:spPr>
          <a:xfrm>
            <a:off x="3866294" y="995476"/>
            <a:ext cx="4972906" cy="400110"/>
          </a:xfrm>
          <a:prstGeom prst="rect">
            <a:avLst/>
          </a:prstGeom>
          <a:noFill/>
        </p:spPr>
        <p:txBody>
          <a:bodyPr wrap="square" rtlCol="0">
            <a:spAutoFit/>
          </a:bodyPr>
          <a:lstStyle/>
          <a:p>
            <a:pPr algn="ctr"/>
            <a:r>
              <a:rPr lang="en-US" sz="2000" b="1" kern="0" dirty="0" smtClean="0">
                <a:solidFill>
                  <a:srgbClr val="002060"/>
                </a:solidFill>
              </a:rPr>
              <a:t>(Follow-ups: January 2005– June 2018)</a:t>
            </a:r>
            <a:endParaRPr lang="en-US" sz="2000" b="1" kern="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74098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78781134"/>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28529" y="5899336"/>
            <a:ext cx="4487334" cy="276999"/>
          </a:xfrm>
          <a:prstGeom prst="rect">
            <a:avLst/>
          </a:prstGeom>
          <a:noFill/>
        </p:spPr>
        <p:txBody>
          <a:bodyPr wrap="square" rtlCol="0">
            <a:spAutoFit/>
          </a:bodyPr>
          <a:lstStyle/>
          <a:p>
            <a:r>
              <a:rPr lang="en-US" sz="1200" b="1" dirty="0" smtClean="0">
                <a:solidFill>
                  <a:schemeClr val="bg2"/>
                </a:solidFill>
              </a:rPr>
              <a:t>Analysis is limited to patients who were alive at follow-up</a:t>
            </a:r>
            <a:endParaRPr lang="en-US" sz="1200" dirty="0">
              <a:solidFill>
                <a:schemeClr val="bg2"/>
              </a:solidFill>
            </a:endParaRPr>
          </a:p>
        </p:txBody>
      </p:sp>
      <p:sp>
        <p:nvSpPr>
          <p:cNvPr id="14" name="TextBox 13"/>
          <p:cNvSpPr txBox="1"/>
          <p:nvPr/>
        </p:nvSpPr>
        <p:spPr>
          <a:xfrm>
            <a:off x="4800600" y="5943600"/>
            <a:ext cx="41148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No rejection = Recipient had (1) no acute rejection episodes and (2) was reported either as not hospitalized for rejection or did not receive anti-rejection agents.</a:t>
            </a:r>
            <a:endParaRPr lang="en-US" sz="1200" dirty="0">
              <a:solidFill>
                <a:srgbClr val="002060"/>
              </a:solidFill>
            </a:endParaRPr>
          </a:p>
        </p:txBody>
      </p:sp>
      <p:sp>
        <p:nvSpPr>
          <p:cNvPr id="13" name="Title 1"/>
          <p:cNvSpPr txBox="1">
            <a:spLocks/>
          </p:cNvSpPr>
          <p:nvPr/>
        </p:nvSpPr>
        <p:spPr bwMode="auto">
          <a:xfrm>
            <a:off x="7056" y="-1128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300" kern="0" dirty="0" smtClean="0">
                <a:solidFill>
                  <a:srgbClr val="002060"/>
                </a:solidFill>
              </a:rPr>
              <a:t>Percentage Experiencing </a:t>
            </a:r>
            <a:r>
              <a:rPr lang="en-US" sz="2300" i="1" u="sng" kern="0" dirty="0" smtClean="0">
                <a:solidFill>
                  <a:srgbClr val="002060"/>
                </a:solidFill>
              </a:rPr>
              <a:t>Any</a:t>
            </a:r>
            <a:r>
              <a:rPr lang="en-US" sz="2300" kern="0" dirty="0" smtClean="0">
                <a:solidFill>
                  <a:srgbClr val="002060"/>
                </a:solidFill>
              </a:rPr>
              <a:t> Rejection between Discharge and</a:t>
            </a:r>
            <a:endParaRPr lang="en-US" sz="2000" kern="0" dirty="0">
              <a:solidFill>
                <a:srgbClr val="002060"/>
              </a:solidFill>
            </a:endParaRPr>
          </a:p>
        </p:txBody>
      </p:sp>
      <p:sp>
        <p:nvSpPr>
          <p:cNvPr id="3" name="Title 2"/>
          <p:cNvSpPr txBox="1"/>
          <p:nvPr/>
        </p:nvSpPr>
        <p:spPr>
          <a:xfrm>
            <a:off x="883356" y="960168"/>
            <a:ext cx="2963334" cy="446276"/>
          </a:xfrm>
          <a:prstGeom prst="rect">
            <a:avLst/>
          </a:prstGeom>
          <a:noFill/>
        </p:spPr>
        <p:txBody>
          <a:bodyPr wrap="square" rtlCol="0">
            <a:spAutoFit/>
          </a:bodyPr>
          <a:lstStyle/>
          <a:p>
            <a:pPr algn="ctr"/>
            <a:r>
              <a:rPr lang="en-US" sz="2300" b="1" kern="0" dirty="0">
                <a:solidFill>
                  <a:srgbClr val="002060"/>
                </a:solidFill>
              </a:rPr>
              <a:t>1-Year </a:t>
            </a:r>
            <a:r>
              <a:rPr lang="en-US" sz="2300" b="1" kern="0" dirty="0" smtClean="0">
                <a:solidFill>
                  <a:srgbClr val="002060"/>
                </a:solidFill>
              </a:rPr>
              <a:t>Follow-Up</a:t>
            </a:r>
            <a:endParaRPr lang="en-US" sz="2300" b="1" kern="0" dirty="0">
              <a:solidFill>
                <a:srgbClr val="002060"/>
              </a:solidFill>
            </a:endParaRPr>
          </a:p>
        </p:txBody>
      </p:sp>
      <p:sp>
        <p:nvSpPr>
          <p:cNvPr id="16" name="title_cohort"/>
          <p:cNvSpPr txBox="1"/>
          <p:nvPr/>
        </p:nvSpPr>
        <p:spPr>
          <a:xfrm>
            <a:off x="3558822" y="983251"/>
            <a:ext cx="4975578" cy="400110"/>
          </a:xfrm>
          <a:prstGeom prst="rect">
            <a:avLst/>
          </a:prstGeom>
          <a:noFill/>
        </p:spPr>
        <p:txBody>
          <a:bodyPr wrap="square" rtlCol="0">
            <a:spAutoFit/>
          </a:bodyPr>
          <a:lstStyle/>
          <a:p>
            <a:r>
              <a:rPr lang="en-US" sz="2000" b="1" kern="0" dirty="0">
                <a:solidFill>
                  <a:srgbClr val="002060"/>
                </a:solidFill>
              </a:rPr>
              <a:t>(Follow-ups: January 2005 – June 2018)</a:t>
            </a:r>
          </a:p>
        </p:txBody>
      </p:sp>
      <p:sp>
        <p:nvSpPr>
          <p:cNvPr id="17" name="pvalues"/>
          <p:cNvSpPr txBox="1"/>
          <p:nvPr/>
        </p:nvSpPr>
        <p:spPr>
          <a:xfrm>
            <a:off x="2491512" y="2438400"/>
            <a:ext cx="4366487" cy="292388"/>
          </a:xfrm>
          <a:prstGeom prst="rect">
            <a:avLst/>
          </a:prstGeom>
          <a:noFill/>
        </p:spPr>
        <p:txBody>
          <a:bodyPr wrap="square" rtlCol="0">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&lt; 0.05.</a:t>
            </a:r>
          </a:p>
        </p:txBody>
      </p:sp>
      <p:grpSp>
        <p:nvGrpSpPr>
          <p:cNvPr id="18" name="Group 17"/>
          <p:cNvGrpSpPr/>
          <p:nvPr/>
        </p:nvGrpSpPr>
        <p:grpSpPr>
          <a:xfrm>
            <a:off x="2" y="6146792"/>
            <a:ext cx="4715932" cy="711201"/>
            <a:chOff x="2" y="6146792"/>
            <a:chExt cx="4715932"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34184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Donor, Recipient and Center Characteristics</a:t>
            </a:r>
            <a:endParaRPr lang="en-US" sz="40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17228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99974170"/>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15662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a:t>
            </a:r>
            <a:r>
              <a:rPr lang="en-US" sz="2200" kern="0" dirty="0" smtClean="0">
                <a:solidFill>
                  <a:srgbClr val="002060"/>
                </a:solidFill>
              </a:rPr>
              <a:t> by Donor/Recipient CMV Status</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9" name="pvalues"/>
          <p:cNvSpPr txBox="1"/>
          <p:nvPr/>
        </p:nvSpPr>
        <p:spPr>
          <a:xfrm>
            <a:off x="1143000" y="4800600"/>
            <a:ext cx="4724400" cy="523220"/>
          </a:xfrm>
          <a:prstGeom prst="rect">
            <a:avLst/>
          </a:prstGeom>
          <a:noFill/>
        </p:spPr>
        <p:txBody>
          <a:bodyPr wrap="square" rtlCol="0">
            <a:spAutoFit/>
          </a:bodyPr>
          <a:lstStyle/>
          <a:p>
            <a:r>
              <a:rPr lang="pt-BR" sz="1400" b="1" dirty="0">
                <a:solidFill>
                  <a:schemeClr val="bg2"/>
                </a:solidFill>
              </a:rPr>
              <a:t>All </a:t>
            </a:r>
            <a:r>
              <a:rPr lang="pt-BR" sz="1400" b="1" dirty="0" smtClean="0">
                <a:solidFill>
                  <a:schemeClr val="bg2"/>
                </a:solidFill>
              </a:rPr>
              <a:t>pairwise </a:t>
            </a:r>
            <a:r>
              <a:rPr lang="pt-BR" sz="1400" b="1" dirty="0">
                <a:solidFill>
                  <a:schemeClr val="bg2"/>
                </a:solidFill>
              </a:rPr>
              <a:t>comparisons were significant at p &lt; 0.05 except D(+)/R(+) vs. D(+)/R(-).</a:t>
            </a:r>
            <a:endParaRPr lang="en-US" sz="1400" b="1" dirty="0">
              <a:solidFill>
                <a:schemeClr val="bg2"/>
              </a:solidFill>
            </a:endParaRPr>
          </a:p>
        </p:txBody>
      </p:sp>
      <p:sp>
        <p:nvSpPr>
          <p:cNvPr id="3" name="title_cohort"/>
          <p:cNvSpPr txBox="1"/>
          <p:nvPr/>
        </p:nvSpPr>
        <p:spPr>
          <a:xfrm>
            <a:off x="2041878" y="996470"/>
            <a:ext cx="525780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04449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Functional and Employment Status and Rehospitalization Post Transplant</a:t>
            </a:r>
            <a:endParaRPr lang="en-US" sz="400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72619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850383398"/>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a:solidFill>
                  <a:srgbClr val="002060"/>
                </a:solidFill>
              </a:rPr>
              <a:t>Adult Lung </a:t>
            </a:r>
            <a:r>
              <a:rPr lang="en-US" sz="2800" kern="0" dirty="0" smtClean="0">
                <a:solidFill>
                  <a:srgbClr val="002060"/>
                </a:solidFill>
              </a:rPr>
              <a:t>Transplants</a:t>
            </a:r>
          </a:p>
          <a:p>
            <a:r>
              <a:rPr lang="en-US" sz="2400" kern="0" dirty="0" smtClean="0">
                <a:solidFill>
                  <a:srgbClr val="002060"/>
                </a:solidFill>
              </a:rPr>
              <a:t>Length of Stay by Era</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2005 – 6/2018)</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04915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235272539"/>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a:solidFill>
                  <a:srgbClr val="002060"/>
                </a:solidFill>
              </a:rPr>
              <a:t>Adult Lung </a:t>
            </a:r>
            <a:r>
              <a:rPr lang="en-US" sz="2800" kern="0" dirty="0" smtClean="0">
                <a:solidFill>
                  <a:srgbClr val="002060"/>
                </a:solidFill>
              </a:rPr>
              <a:t>Transplants</a:t>
            </a:r>
          </a:p>
          <a:p>
            <a:r>
              <a:rPr lang="en-US" sz="2400" kern="0" dirty="0" smtClean="0">
                <a:solidFill>
                  <a:srgbClr val="002060"/>
                </a:solidFill>
              </a:rPr>
              <a:t>Length of Stay by Location</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2005 – 6/2018)</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62921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3" name="Title 1"/>
          <p:cNvSpPr txBox="1">
            <a:spLocks/>
          </p:cNvSpPr>
          <p:nvPr/>
        </p:nvSpPr>
        <p:spPr bwMode="auto">
          <a:xfrm>
            <a:off x="729195" y="115521"/>
            <a:ext cx="779183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Functional Status of Surviving Recipients by Karnofsky Score </a:t>
            </a:r>
            <a:br>
              <a:rPr lang="en-US" sz="2400" kern="0" dirty="0" smtClean="0">
                <a:solidFill>
                  <a:srgbClr val="002060"/>
                </a:solidFill>
              </a:rPr>
            </a:br>
            <a:endParaRPr lang="en-US" sz="2000" kern="0" dirty="0">
              <a:solidFill>
                <a:srgbClr val="002060"/>
              </a:solidFill>
            </a:endParaRPr>
          </a:p>
        </p:txBody>
      </p:sp>
      <p:sp>
        <p:nvSpPr>
          <p:cNvPr id="14" name="title_cohort"/>
          <p:cNvSpPr txBox="1"/>
          <p:nvPr/>
        </p:nvSpPr>
        <p:spPr>
          <a:xfrm>
            <a:off x="2114164" y="1177112"/>
            <a:ext cx="5181600" cy="400110"/>
          </a:xfrm>
          <a:prstGeom prst="rect">
            <a:avLst/>
          </a:prstGeom>
          <a:noFill/>
        </p:spPr>
        <p:txBody>
          <a:bodyPr wrap="square" rtlCol="0">
            <a:spAutoFit/>
          </a:bodyPr>
          <a:lstStyle/>
          <a:p>
            <a:r>
              <a:rPr lang="en-US" sz="2000" b="1" kern="0" dirty="0" smtClean="0">
                <a:solidFill>
                  <a:srgbClr val="002060"/>
                </a:solidFill>
              </a:rPr>
              <a:t>(Follow-ups: January 2010 – June 2018)</a:t>
            </a:r>
            <a:endParaRPr lang="en-US" sz="2000" b="1" kern="0" dirty="0">
              <a:solidFill>
                <a:srgbClr val="002060"/>
              </a:solidFill>
            </a:endParaRPr>
          </a:p>
        </p:txBody>
      </p:sp>
      <p:graphicFrame>
        <p:nvGraphicFramePr>
          <p:cNvPr id="12" name="Content Placeholder 9"/>
          <p:cNvGraphicFramePr>
            <a:graphicFrameLocks noGrp="1"/>
          </p:cNvGraphicFramePr>
          <p:nvPr>
            <p:ph idx="1"/>
            <p:extLst>
              <p:ext uri="{D42A27DB-BD31-4B8C-83A1-F6EECF244321}">
                <p14:modId xmlns:p14="http://schemas.microsoft.com/office/powerpoint/2010/main" val="736336590"/>
              </p:ext>
            </p:extLst>
          </p:nvPr>
        </p:nvGraphicFramePr>
        <p:xfrm>
          <a:off x="163671" y="1508757"/>
          <a:ext cx="8763000" cy="4833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2813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a:solidFill>
                  <a:srgbClr val="002060"/>
                </a:solidFill>
              </a:rPr>
              <a:t>Surviving Recipients Working Post-Transplant</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714500" y="1013403"/>
            <a:ext cx="5715000" cy="400110"/>
          </a:xfrm>
          <a:prstGeom prst="rect">
            <a:avLst/>
          </a:prstGeom>
          <a:noFill/>
        </p:spPr>
        <p:txBody>
          <a:bodyPr wrap="square" rtlCol="0">
            <a:spAutoFit/>
          </a:bodyPr>
          <a:lstStyle/>
          <a:p>
            <a:pPr algn="ctr"/>
            <a:r>
              <a:rPr lang="en-US" sz="2000" b="1" kern="0" dirty="0" smtClean="0">
                <a:solidFill>
                  <a:srgbClr val="002060"/>
                </a:solidFill>
              </a:rPr>
              <a:t>(Follow-ups: January 2010 – June 2018)</a:t>
            </a:r>
            <a:endParaRPr lang="en-US" sz="2000" b="1" kern="0" dirty="0">
              <a:solidFill>
                <a:srgbClr val="002060"/>
              </a:solidFill>
            </a:endParaRPr>
          </a:p>
        </p:txBody>
      </p:sp>
      <p:graphicFrame>
        <p:nvGraphicFramePr>
          <p:cNvPr id="6" name="Chart 5"/>
          <p:cNvGraphicFramePr/>
          <p:nvPr>
            <p:extLst>
              <p:ext uri="{D42A27DB-BD31-4B8C-83A1-F6EECF244321}">
                <p14:modId xmlns:p14="http://schemas.microsoft.com/office/powerpoint/2010/main" val="2112699756"/>
              </p:ext>
            </p:extLst>
          </p:nvPr>
        </p:nvGraphicFramePr>
        <p:xfrm>
          <a:off x="434113" y="1413513"/>
          <a:ext cx="8382000" cy="463137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79764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477574583"/>
              </p:ext>
            </p:extLst>
          </p:nvPr>
        </p:nvGraphicFramePr>
        <p:xfrm>
          <a:off x="152400" y="1447800"/>
          <a:ext cx="87630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150557"/>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Rehospitalization Post Transplant of Surviving Recipients </a:t>
            </a:r>
            <a:r>
              <a:rPr lang="en-US" sz="2600" kern="0" dirty="0" smtClean="0">
                <a:solidFill>
                  <a:srgbClr val="002060"/>
                </a:solidFill>
              </a:rPr>
              <a:t/>
            </a:r>
            <a:br>
              <a:rPr lang="en-US" sz="2600" kern="0" dirty="0" smtClean="0">
                <a:solidFill>
                  <a:srgbClr val="002060"/>
                </a:solidFill>
              </a:rPr>
            </a:br>
            <a:endParaRPr lang="en-US" sz="2000" kern="0" dirty="0">
              <a:solidFill>
                <a:srgbClr val="002060"/>
              </a:solidFill>
            </a:endParaRPr>
          </a:p>
        </p:txBody>
      </p:sp>
      <p:sp>
        <p:nvSpPr>
          <p:cNvPr id="3" name="title_cohort"/>
          <p:cNvSpPr txBox="1"/>
          <p:nvPr/>
        </p:nvSpPr>
        <p:spPr>
          <a:xfrm>
            <a:off x="2094991" y="1015707"/>
            <a:ext cx="5105400" cy="400110"/>
          </a:xfrm>
          <a:prstGeom prst="rect">
            <a:avLst/>
          </a:prstGeom>
          <a:noFill/>
        </p:spPr>
        <p:txBody>
          <a:bodyPr wrap="square" rtlCol="0">
            <a:spAutoFit/>
          </a:bodyPr>
          <a:lstStyle/>
          <a:p>
            <a:r>
              <a:rPr lang="en-US" sz="2000" b="1" kern="0" dirty="0" smtClean="0">
                <a:solidFill>
                  <a:srgbClr val="002060"/>
                </a:solidFill>
              </a:rPr>
              <a:t>(Follow-ups: January 2010 – June 2018)</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47274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Induction and Maintenance Immunosuppression</a:t>
            </a:r>
            <a:endParaRPr lang="en-US" sz="40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12300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501024551"/>
              </p:ext>
            </p:extLst>
          </p:nvPr>
        </p:nvGraphicFramePr>
        <p:xfrm>
          <a:off x="152400" y="16002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002060"/>
                </a:solidFill>
              </a:rPr>
              <a:t>Analysis is limited to patients who were alive at discharge.</a:t>
            </a:r>
            <a:endParaRPr lang="en-US" sz="1200" b="1" dirty="0">
              <a:solidFill>
                <a:srgbClr val="002060"/>
              </a:solidFill>
            </a:endParaRPr>
          </a:p>
        </p:txBody>
      </p:sp>
      <p:sp>
        <p:nvSpPr>
          <p:cNvPr id="11" name="Title 1"/>
          <p:cNvSpPr txBox="1">
            <a:spLocks/>
          </p:cNvSpPr>
          <p:nvPr/>
        </p:nvSpPr>
        <p:spPr bwMode="auto">
          <a:xfrm>
            <a:off x="-3332" y="22957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a:t>
            </a:r>
            <a:br>
              <a:rPr lang="en-US" sz="2400" kern="0" dirty="0" smtClean="0">
                <a:solidFill>
                  <a:srgbClr val="002060"/>
                </a:solidFill>
              </a:rPr>
            </a:br>
            <a:r>
              <a:rPr lang="en-US" sz="2000" i="1" kern="0" dirty="0" smtClean="0">
                <a:solidFill>
                  <a:srgbClr val="0070C0"/>
                </a:solidFill>
              </a:rPr>
              <a:t>Analysis limited to patients receiving prednisone</a:t>
            </a:r>
            <a:r>
              <a:rPr lang="en-US" sz="2400" kern="0" dirty="0" smtClean="0">
                <a:solidFill>
                  <a:srgbClr val="0070C0"/>
                </a:solidFill>
              </a:rPr>
              <a:t/>
            </a:r>
            <a:br>
              <a:rPr lang="en-US" sz="2400" kern="0" dirty="0" smtClean="0">
                <a:solidFill>
                  <a:srgbClr val="0070C0"/>
                </a:solidFill>
              </a:rPr>
            </a:br>
            <a:endParaRPr lang="en-US" sz="2000" kern="0" dirty="0">
              <a:solidFill>
                <a:srgbClr val="0070C0"/>
              </a:solidFill>
            </a:endParaRPr>
          </a:p>
        </p:txBody>
      </p:sp>
      <p:sp>
        <p:nvSpPr>
          <p:cNvPr id="3" name="title_cohort"/>
          <p:cNvSpPr txBox="1"/>
          <p:nvPr/>
        </p:nvSpPr>
        <p:spPr>
          <a:xfrm>
            <a:off x="1905000" y="1233957"/>
            <a:ext cx="53340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4" name="pvalues"/>
          <p:cNvSpPr txBox="1"/>
          <p:nvPr/>
        </p:nvSpPr>
        <p:spPr>
          <a:xfrm>
            <a:off x="5941934" y="1882039"/>
            <a:ext cx="2057400" cy="323165"/>
          </a:xfrm>
          <a:prstGeom prst="rect">
            <a:avLst/>
          </a:prstGeom>
          <a:noFill/>
        </p:spPr>
        <p:txBody>
          <a:bodyPr wrap="square" rtlCol="0">
            <a:spAutoFit/>
          </a:bodyPr>
          <a:lstStyle/>
          <a:p>
            <a:pPr algn="ctr"/>
            <a:r>
              <a:rPr lang="en-US" sz="1500" b="1" dirty="0" smtClean="0">
                <a:solidFill>
                  <a:schemeClr val="bg2"/>
                </a:solidFill>
              </a:rPr>
              <a:t>N = 23,333</a:t>
            </a:r>
            <a:endParaRPr lang="en-US" sz="1500" b="1" dirty="0">
              <a:solidFill>
                <a:schemeClr val="bg2"/>
              </a:solidFill>
            </a:endParaRPr>
          </a:p>
        </p:txBody>
      </p:sp>
    </p:spTree>
    <p:extLst>
      <p:ext uri="{BB962C8B-B14F-4D97-AF65-F5344CB8AC3E}">
        <p14:creationId xmlns:p14="http://schemas.microsoft.com/office/powerpoint/2010/main" val="2249260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91593457"/>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002060"/>
                </a:solidFill>
              </a:rPr>
              <a:t>Analysis is limited to patients who were alive at discharge.</a:t>
            </a:r>
            <a:endParaRPr lang="en-US" sz="1200" b="1" dirty="0">
              <a:solidFill>
                <a:srgbClr val="002060"/>
              </a:solidFill>
            </a:endParaRPr>
          </a:p>
        </p:txBody>
      </p:sp>
      <p:sp>
        <p:nvSpPr>
          <p:cNvPr id="10" name="Title 1"/>
          <p:cNvSpPr txBox="1">
            <a:spLocks/>
          </p:cNvSpPr>
          <p:nvPr/>
        </p:nvSpPr>
        <p:spPr bwMode="auto">
          <a:xfrm>
            <a:off x="228600" y="311383"/>
            <a:ext cx="8610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Induction Immunosuppression</a:t>
            </a:r>
            <a:br>
              <a:rPr lang="en-US" sz="2400" kern="0" dirty="0" smtClean="0">
                <a:solidFill>
                  <a:srgbClr val="002060"/>
                </a:solidFill>
              </a:rPr>
            </a:br>
            <a:r>
              <a:rPr lang="en-US" sz="2000" i="1" kern="0" dirty="0" smtClean="0">
                <a:solidFill>
                  <a:srgbClr val="0070C0"/>
                </a:solidFill>
              </a:rPr>
              <a:t>Analysis limited to patients receiving prednisone</a:t>
            </a:r>
            <a:br>
              <a:rPr lang="en-US" sz="2000" i="1" kern="0" dirty="0" smtClean="0">
                <a:solidFill>
                  <a:srgbClr val="0070C0"/>
                </a:solidFill>
              </a:rPr>
            </a:br>
            <a:endParaRPr lang="en-US" sz="2000" kern="0" dirty="0">
              <a:solidFill>
                <a:srgbClr val="0070C0"/>
              </a:solidFill>
            </a:endParaRPr>
          </a:p>
        </p:txBody>
      </p:sp>
      <p:sp>
        <p:nvSpPr>
          <p:cNvPr id="3" name="title_cohort"/>
          <p:cNvSpPr txBox="1"/>
          <p:nvPr/>
        </p:nvSpPr>
        <p:spPr>
          <a:xfrm>
            <a:off x="1074757" y="1300655"/>
            <a:ext cx="7010400" cy="400110"/>
          </a:xfrm>
          <a:prstGeom prst="rect">
            <a:avLst/>
          </a:prstGeom>
          <a:noFill/>
        </p:spPr>
        <p:txBody>
          <a:bodyPr wrap="square" rtlCol="0">
            <a:spAutoFit/>
          </a:bodyPr>
          <a:lstStyle/>
          <a:p>
            <a:r>
              <a:rPr lang="en-US" sz="2000" b="1" kern="0" dirty="0" smtClean="0">
                <a:solidFill>
                  <a:srgbClr val="002060"/>
                </a:solidFill>
              </a:rPr>
              <a:t>(Transplants: 2005, 2010, January 2018 – June 2018)</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13615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solidFill>
                  <a:srgbClr val="002060"/>
                </a:solidFill>
              </a:rPr>
              <a:t>Adult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Number of Transplants by Year and Procedure Type</a:t>
            </a: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0903432"/>
              </p:ext>
            </p:extLst>
          </p:nvPr>
        </p:nvGraphicFramePr>
        <p:xfrm>
          <a:off x="228600" y="13716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5722622"/>
            <a:ext cx="3733800" cy="938719"/>
          </a:xfrm>
          <a:prstGeom prst="rect">
            <a:avLst/>
          </a:prstGeom>
          <a:noFill/>
          <a:ln>
            <a:solidFill>
              <a:schemeClr val="bg2"/>
            </a:solidFill>
          </a:ln>
        </p:spPr>
        <p:txBody>
          <a:bodyPr wrap="square" rtlCol="0">
            <a:spAutoFit/>
          </a:bodyPr>
          <a:lstStyle/>
          <a:p>
            <a:r>
              <a:rPr lang="en-US" sz="1100" b="1" dirty="0" smtClean="0">
                <a:solidFill>
                  <a:srgbClr val="002060"/>
                </a:solidFill>
              </a:rPr>
              <a:t>NOTE: This figure includes only the adult lung transplants that are reported to the ISHLT Transplant Registry.  As such, this should not be construed as representing changes in the number of adult lung transplants performed worldwide.</a:t>
            </a:r>
            <a:endParaRPr lang="en-US" sz="110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68217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935479257"/>
              </p:ext>
            </p:extLst>
          </p:nvPr>
        </p:nvGraphicFramePr>
        <p:xfrm>
          <a:off x="152400" y="1542832"/>
          <a:ext cx="8763000" cy="469794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1289" y="30585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a:t>
            </a:r>
            <a:br>
              <a:rPr lang="en-US" sz="2400" kern="0" dirty="0" smtClean="0">
                <a:solidFill>
                  <a:srgbClr val="002060"/>
                </a:solidFill>
              </a:rPr>
            </a:br>
            <a:r>
              <a:rPr lang="en-US" sz="2000" i="1" kern="0" dirty="0" smtClean="0">
                <a:solidFill>
                  <a:srgbClr val="0070C0"/>
                </a:solidFill>
              </a:rPr>
              <a:t>Analysis limited to patients receiving prednisone</a:t>
            </a:r>
            <a:r>
              <a:rPr lang="en-US" sz="2000" kern="0" dirty="0" smtClean="0">
                <a:solidFill>
                  <a:srgbClr val="0070C0"/>
                </a:solidFill>
              </a:rPr>
              <a:t/>
            </a:r>
            <a:br>
              <a:rPr lang="en-US" sz="2000" kern="0" dirty="0" smtClean="0">
                <a:solidFill>
                  <a:srgbClr val="0070C0"/>
                </a:solidFill>
              </a:rPr>
            </a:br>
            <a:endParaRPr lang="en-US" sz="2000" kern="0" dirty="0">
              <a:solidFill>
                <a:srgbClr val="0070C0"/>
              </a:solidFill>
            </a:endParaRPr>
          </a:p>
        </p:txBody>
      </p:sp>
      <p:sp>
        <p:nvSpPr>
          <p:cNvPr id="13" name="title_cohort"/>
          <p:cNvSpPr txBox="1"/>
          <p:nvPr/>
        </p:nvSpPr>
        <p:spPr>
          <a:xfrm>
            <a:off x="1714500" y="1210437"/>
            <a:ext cx="5715000" cy="400110"/>
          </a:xfrm>
          <a:prstGeom prst="rect">
            <a:avLst/>
          </a:prstGeom>
          <a:noFill/>
        </p:spPr>
        <p:txBody>
          <a:bodyPr wrap="square" rtlCol="0">
            <a:spAutoFit/>
          </a:bodyPr>
          <a:lstStyle/>
          <a:p>
            <a:pPr algn="ctr"/>
            <a:r>
              <a:rPr lang="en-US" sz="2000" b="1" kern="0" dirty="0" smtClean="0">
                <a:solidFill>
                  <a:srgbClr val="002060"/>
                </a:solidFill>
              </a:rPr>
              <a:t>(Transplants: January 2005 – December 2017)</a:t>
            </a:r>
            <a:endParaRPr lang="en-US" sz="2000" b="1" kern="0" dirty="0">
              <a:solidFill>
                <a:srgbClr val="002060"/>
              </a:solidFill>
            </a:endParaRPr>
          </a:p>
        </p:txBody>
      </p:sp>
      <p:sp>
        <p:nvSpPr>
          <p:cNvPr id="18" name="TextBox 17"/>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002060"/>
                </a:solidFill>
              </a:rPr>
              <a:t>Analysis is limited to patients who were alive at discharge.</a:t>
            </a:r>
            <a:endParaRPr lang="en-US" sz="12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733382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1668032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4515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Survival by Induction Usage Conditional on Survival to 14</a:t>
            </a:r>
            <a:endParaRPr lang="en-US" sz="2000" kern="0" dirty="0">
              <a:solidFill>
                <a:srgbClr val="002060"/>
              </a:solidFill>
            </a:endParaRPr>
          </a:p>
        </p:txBody>
      </p:sp>
      <p:sp>
        <p:nvSpPr>
          <p:cNvPr id="3" name="Title 2"/>
          <p:cNvSpPr txBox="1"/>
          <p:nvPr/>
        </p:nvSpPr>
        <p:spPr>
          <a:xfrm>
            <a:off x="1673295" y="953207"/>
            <a:ext cx="1229361" cy="461665"/>
          </a:xfrm>
          <a:prstGeom prst="rect">
            <a:avLst/>
          </a:prstGeom>
          <a:noFill/>
        </p:spPr>
        <p:txBody>
          <a:bodyPr wrap="square" rtlCol="0">
            <a:spAutoFit/>
          </a:bodyPr>
          <a:lstStyle/>
          <a:p>
            <a:pPr algn="ctr"/>
            <a:r>
              <a:rPr lang="en-US" sz="2400" b="1" kern="0" dirty="0" smtClean="0">
                <a:solidFill>
                  <a:srgbClr val="002060"/>
                </a:solidFill>
              </a:rPr>
              <a:t>Days</a:t>
            </a:r>
            <a:endParaRPr lang="en-US" sz="2400" b="1" kern="0" dirty="0">
              <a:solidFill>
                <a:srgbClr val="002060"/>
              </a:solidFill>
            </a:endParaRPr>
          </a:p>
        </p:txBody>
      </p:sp>
      <p:sp>
        <p:nvSpPr>
          <p:cNvPr id="9" name="pvalues"/>
          <p:cNvSpPr txBox="1"/>
          <p:nvPr/>
        </p:nvSpPr>
        <p:spPr>
          <a:xfrm>
            <a:off x="1905000" y="3962400"/>
            <a:ext cx="2057400" cy="323165"/>
          </a:xfrm>
          <a:prstGeom prst="rect">
            <a:avLst/>
          </a:prstGeom>
          <a:noFill/>
        </p:spPr>
        <p:txBody>
          <a:bodyPr wrap="square" rtlCol="0">
            <a:spAutoFit/>
          </a:bodyPr>
          <a:lstStyle/>
          <a:p>
            <a:pPr algn="ctr"/>
            <a:r>
              <a:rPr lang="en-US" sz="1500" b="1" dirty="0" smtClean="0">
                <a:solidFill>
                  <a:schemeClr val="bg2"/>
                </a:solidFill>
              </a:rPr>
              <a:t>p&lt;0.0001</a:t>
            </a:r>
            <a:endParaRPr lang="en-US" sz="1500" b="1" dirty="0">
              <a:solidFill>
                <a:schemeClr val="bg2"/>
              </a:solidFill>
            </a:endParaRPr>
          </a:p>
        </p:txBody>
      </p:sp>
      <p:sp>
        <p:nvSpPr>
          <p:cNvPr id="12" name="title_cohort"/>
          <p:cNvSpPr txBox="1"/>
          <p:nvPr/>
        </p:nvSpPr>
        <p:spPr>
          <a:xfrm>
            <a:off x="2641297" y="1002984"/>
            <a:ext cx="5207303" cy="400110"/>
          </a:xfrm>
          <a:prstGeom prst="rect">
            <a:avLst/>
          </a:prstGeom>
          <a:noFill/>
        </p:spPr>
        <p:txBody>
          <a:bodyPr wrap="square" rtlCol="0">
            <a:spAutoFit/>
          </a:bodyPr>
          <a:lstStyle/>
          <a:p>
            <a:r>
              <a:rPr lang="en-US" sz="2000" b="1" kern="0" dirty="0">
                <a:solidFill>
                  <a:srgbClr val="002060"/>
                </a:solidFill>
              </a:rPr>
              <a:t>(Transplants: January 1995 – June 2017)</a:t>
            </a: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81322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73462450"/>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4515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Survival by Induction Usage Conditional on Survival to 14</a:t>
            </a:r>
            <a:endParaRPr lang="en-US" sz="2000" kern="0" dirty="0">
              <a:solidFill>
                <a:srgbClr val="002060"/>
              </a:solidFill>
            </a:endParaRPr>
          </a:p>
        </p:txBody>
      </p:sp>
      <p:sp>
        <p:nvSpPr>
          <p:cNvPr id="3" name="Title 2"/>
          <p:cNvSpPr txBox="1"/>
          <p:nvPr/>
        </p:nvSpPr>
        <p:spPr>
          <a:xfrm>
            <a:off x="1630941" y="961155"/>
            <a:ext cx="990600" cy="461665"/>
          </a:xfrm>
          <a:prstGeom prst="rect">
            <a:avLst/>
          </a:prstGeom>
          <a:noFill/>
        </p:spPr>
        <p:txBody>
          <a:bodyPr wrap="square" rtlCol="0">
            <a:spAutoFit/>
          </a:bodyPr>
          <a:lstStyle/>
          <a:p>
            <a:r>
              <a:rPr lang="en-US" sz="2400" b="1" kern="0" dirty="0" smtClean="0">
                <a:solidFill>
                  <a:srgbClr val="002060"/>
                </a:solidFill>
              </a:rPr>
              <a:t>Days</a:t>
            </a:r>
            <a:endParaRPr lang="en-US" sz="2400" b="1" kern="0" dirty="0">
              <a:solidFill>
                <a:srgbClr val="002060"/>
              </a:solidFill>
            </a:endParaRPr>
          </a:p>
        </p:txBody>
      </p:sp>
      <p:sp>
        <p:nvSpPr>
          <p:cNvPr id="9" name="pvalues"/>
          <p:cNvSpPr txBox="1"/>
          <p:nvPr/>
        </p:nvSpPr>
        <p:spPr>
          <a:xfrm>
            <a:off x="3048000" y="3810000"/>
            <a:ext cx="2057400" cy="323165"/>
          </a:xfrm>
          <a:prstGeom prst="rect">
            <a:avLst/>
          </a:prstGeom>
          <a:noFill/>
        </p:spPr>
        <p:txBody>
          <a:bodyPr wrap="square" rtlCol="0">
            <a:spAutoFit/>
          </a:bodyPr>
          <a:lstStyle/>
          <a:p>
            <a:pPr algn="ctr"/>
            <a:r>
              <a:rPr lang="en-US" sz="1500" b="1" dirty="0" smtClean="0">
                <a:solidFill>
                  <a:schemeClr val="bg2"/>
                </a:solidFill>
              </a:rPr>
              <a:t>p&lt;0.0001</a:t>
            </a:r>
            <a:endParaRPr lang="en-US" sz="1500" b="1" dirty="0">
              <a:solidFill>
                <a:schemeClr val="bg2"/>
              </a:solidFill>
            </a:endParaRPr>
          </a:p>
        </p:txBody>
      </p:sp>
      <p:sp>
        <p:nvSpPr>
          <p:cNvPr id="12" name="title_cohort"/>
          <p:cNvSpPr txBox="1"/>
          <p:nvPr/>
        </p:nvSpPr>
        <p:spPr>
          <a:xfrm>
            <a:off x="2448280" y="1003221"/>
            <a:ext cx="5105399"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681369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59593" y="6259316"/>
            <a:ext cx="2971800" cy="461665"/>
          </a:xfrm>
          <a:prstGeom prst="rect">
            <a:avLst/>
          </a:prstGeom>
          <a:noFill/>
        </p:spPr>
        <p:txBody>
          <a:bodyPr wrap="square" rtlCol="0">
            <a:spAutoFit/>
          </a:bodyPr>
          <a:lstStyle/>
          <a:p>
            <a:r>
              <a:rPr lang="en-US" sz="1200" b="1" dirty="0">
                <a:solidFill>
                  <a:srgbClr val="0070C0"/>
                </a:solidFill>
              </a:rPr>
              <a:t>Analysis is limited to patients who were alive at </a:t>
            </a:r>
            <a:r>
              <a:rPr lang="en-US" sz="1200" b="1" dirty="0" smtClean="0">
                <a:solidFill>
                  <a:srgbClr val="0070C0"/>
                </a:solidFill>
              </a:rPr>
              <a:t>follow-up</a:t>
            </a:r>
            <a:r>
              <a:rPr lang="en-US" sz="1200" b="1" dirty="0">
                <a:solidFill>
                  <a:srgbClr val="0070C0"/>
                </a:solidFill>
              </a:rPr>
              <a:t>.</a:t>
            </a:r>
          </a:p>
        </p:txBody>
      </p:sp>
      <p:graphicFrame>
        <p:nvGraphicFramePr>
          <p:cNvPr id="22" name="Content Placeholder 3"/>
          <p:cNvGraphicFramePr>
            <a:graphicFrameLocks noGrp="1"/>
          </p:cNvGraphicFramePr>
          <p:nvPr>
            <p:ph idx="1"/>
            <p:extLst>
              <p:ext uri="{D42A27DB-BD31-4B8C-83A1-F6EECF244321}">
                <p14:modId xmlns:p14="http://schemas.microsoft.com/office/powerpoint/2010/main" val="2437601942"/>
              </p:ext>
            </p:extLst>
          </p:nvPr>
        </p:nvGraphicFramePr>
        <p:xfrm>
          <a:off x="2" y="1447799"/>
          <a:ext cx="8991598" cy="4906741"/>
        </p:xfrm>
        <a:graphic>
          <a:graphicData uri="http://schemas.openxmlformats.org/drawingml/2006/chart">
            <c:chart xmlns:c="http://schemas.openxmlformats.org/drawingml/2006/chart" xmlns:r="http://schemas.openxmlformats.org/officeDocument/2006/relationships" r:id="rId3"/>
          </a:graphicData>
        </a:graphic>
      </p:graphicFrame>
      <p:sp>
        <p:nvSpPr>
          <p:cNvPr id="11" name="pvalues"/>
          <p:cNvSpPr txBox="1"/>
          <p:nvPr/>
        </p:nvSpPr>
        <p:spPr>
          <a:xfrm>
            <a:off x="7467600" y="1732210"/>
            <a:ext cx="1181743" cy="323165"/>
          </a:xfrm>
          <a:prstGeom prst="rect">
            <a:avLst/>
          </a:prstGeom>
          <a:noFill/>
        </p:spPr>
        <p:txBody>
          <a:bodyPr wrap="square" rtlCol="0">
            <a:spAutoFit/>
          </a:bodyPr>
          <a:lstStyle/>
          <a:p>
            <a:pPr algn="ctr"/>
            <a:r>
              <a:rPr lang="en-US" sz="1500" b="1" dirty="0" smtClean="0">
                <a:solidFill>
                  <a:schemeClr val="bg2"/>
                </a:solidFill>
              </a:rPr>
              <a:t>N = 19,173</a:t>
            </a:r>
            <a:endParaRPr lang="en-US" sz="1500" b="1" dirty="0">
              <a:solidFill>
                <a:schemeClr val="bg2"/>
              </a:solidFill>
            </a:endParaRPr>
          </a:p>
        </p:txBody>
      </p:sp>
      <p:sp>
        <p:nvSpPr>
          <p:cNvPr id="14" name="Title 1"/>
          <p:cNvSpPr txBox="1">
            <a:spLocks/>
          </p:cNvSpPr>
          <p:nvPr/>
        </p:nvSpPr>
        <p:spPr bwMode="auto">
          <a:xfrm>
            <a:off x="234245" y="292569"/>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Maintenance Immunosuppression at Time of 1-Year Follow-up</a:t>
            </a:r>
            <a:r>
              <a:rPr lang="en-US" sz="3200" i="1" kern="0" dirty="0" smtClean="0">
                <a:solidFill>
                  <a:srgbClr val="002060"/>
                </a:solidFill>
              </a:rPr>
              <a:t/>
            </a:r>
            <a:br>
              <a:rPr lang="en-US" sz="3200" i="1" kern="0" dirty="0" smtClean="0">
                <a:solidFill>
                  <a:srgbClr val="002060"/>
                </a:solidFill>
              </a:rPr>
            </a:br>
            <a:r>
              <a:rPr lang="en-US" sz="2000" i="1" kern="0" dirty="0" smtClean="0">
                <a:solidFill>
                  <a:srgbClr val="0070C0"/>
                </a:solidFill>
              </a:rPr>
              <a:t>Analysis limited to patients receiving prednisone</a:t>
            </a:r>
            <a:r>
              <a:rPr lang="en-US" sz="2000" i="1" kern="0" dirty="0" smtClean="0">
                <a:solidFill>
                  <a:srgbClr val="002060"/>
                </a:solidFill>
              </a:rPr>
              <a:t/>
            </a:r>
            <a:br>
              <a:rPr lang="en-US" sz="2000" i="1" kern="0" dirty="0" smtClean="0">
                <a:solidFill>
                  <a:srgbClr val="002060"/>
                </a:solidFill>
              </a:rPr>
            </a:br>
            <a:endParaRPr lang="en-US" sz="2000" kern="0" dirty="0">
              <a:solidFill>
                <a:srgbClr val="002060"/>
              </a:solidFill>
            </a:endParaRPr>
          </a:p>
        </p:txBody>
      </p:sp>
      <p:sp>
        <p:nvSpPr>
          <p:cNvPr id="15" name="title_cohort"/>
          <p:cNvSpPr txBox="1"/>
          <p:nvPr/>
        </p:nvSpPr>
        <p:spPr>
          <a:xfrm>
            <a:off x="2049835" y="1193815"/>
            <a:ext cx="5105400" cy="400110"/>
          </a:xfrm>
          <a:prstGeom prst="rect">
            <a:avLst/>
          </a:prstGeom>
          <a:noFill/>
        </p:spPr>
        <p:txBody>
          <a:bodyPr wrap="square" rtlCol="0">
            <a:spAutoFit/>
          </a:bodyPr>
          <a:lstStyle/>
          <a:p>
            <a:r>
              <a:rPr lang="en-US" sz="2000" b="1" kern="0" dirty="0" smtClean="0">
                <a:solidFill>
                  <a:srgbClr val="002060"/>
                </a:solidFill>
              </a:rPr>
              <a:t>(Follow-ups: January 2005 – June 2018)</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29840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153183927"/>
              </p:ext>
            </p:extLst>
          </p:nvPr>
        </p:nvGraphicFramePr>
        <p:xfrm>
          <a:off x="152400" y="1542832"/>
          <a:ext cx="8763000" cy="469794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5486400" y="6255377"/>
            <a:ext cx="3429000" cy="461665"/>
          </a:xfrm>
          <a:prstGeom prst="rect">
            <a:avLst/>
          </a:prstGeom>
          <a:noFill/>
        </p:spPr>
        <p:txBody>
          <a:bodyPr wrap="square" rtlCol="0">
            <a:spAutoFit/>
          </a:bodyPr>
          <a:lstStyle/>
          <a:p>
            <a:r>
              <a:rPr lang="en-US" sz="1200" b="1" dirty="0" smtClean="0">
                <a:solidFill>
                  <a:srgbClr val="0070C0"/>
                </a:solidFill>
              </a:rPr>
              <a:t>Analysis is limited to patients who were alive at follow-up.</a:t>
            </a:r>
            <a:endParaRPr lang="en-US" sz="1200" b="1" dirty="0">
              <a:solidFill>
                <a:srgbClr val="0070C0"/>
              </a:solidFill>
            </a:endParaRPr>
          </a:p>
        </p:txBody>
      </p:sp>
      <p:sp>
        <p:nvSpPr>
          <p:cNvPr id="20" name="pvalues"/>
          <p:cNvSpPr txBox="1"/>
          <p:nvPr/>
        </p:nvSpPr>
        <p:spPr>
          <a:xfrm>
            <a:off x="990581" y="1953300"/>
            <a:ext cx="7772419" cy="381534"/>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bg2"/>
                </a:solidFill>
              </a:rPr>
              <a:t>Consecutive bars within each drug type represent follow-ups in years from 2005 through 6/2018</a:t>
            </a:r>
            <a:endParaRPr lang="en-US" sz="1300" b="1" dirty="0">
              <a:solidFill>
                <a:schemeClr val="bg2"/>
              </a:solidFill>
            </a:endParaRPr>
          </a:p>
        </p:txBody>
      </p:sp>
      <p:sp>
        <p:nvSpPr>
          <p:cNvPr id="21" name="Title 1"/>
          <p:cNvSpPr txBox="1">
            <a:spLocks/>
          </p:cNvSpPr>
          <p:nvPr/>
        </p:nvSpPr>
        <p:spPr bwMode="auto">
          <a:xfrm>
            <a:off x="152400" y="387623"/>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kumimoji="0" lang="en-US" sz="2600" b="1" i="0" u="none" strike="noStrike" kern="0" cap="none" spc="0" normalizeH="0" baseline="0" noProof="0" dirty="0" smtClean="0">
                <a:ln>
                  <a:noFill/>
                </a:ln>
                <a:solidFill>
                  <a:srgbClr val="002060"/>
                </a:solidFill>
                <a:effectLst/>
                <a:uLnTx/>
                <a:uFillTx/>
                <a:latin typeface="+mj-lt"/>
                <a:ea typeface="+mj-ea"/>
                <a:cs typeface="+mj-cs"/>
              </a:rPr>
              <a:t>Adult Lung </a:t>
            </a:r>
            <a:r>
              <a:rPr lang="en-US" sz="2600" b="1" dirty="0" smtClean="0">
                <a:solidFill>
                  <a:srgbClr val="002060"/>
                </a:solidFill>
              </a:rPr>
              <a:t>Transplants</a:t>
            </a:r>
            <a:r>
              <a:rPr kumimoji="0" lang="en-US" sz="2800" b="1" i="0" u="none" strike="noStrike" kern="0" cap="none" spc="0" normalizeH="0" baseline="0" noProof="0" dirty="0" smtClean="0">
                <a:ln>
                  <a:noFill/>
                </a:ln>
                <a:solidFill>
                  <a:srgbClr val="002060"/>
                </a:solidFill>
                <a:effectLst/>
                <a:uLnTx/>
                <a:uFillTx/>
                <a:latin typeface="+mj-lt"/>
                <a:ea typeface="+mj-ea"/>
                <a:cs typeface="+mj-cs"/>
              </a:rPr>
              <a:t/>
            </a:r>
            <a:br>
              <a:rPr kumimoji="0" lang="en-US" sz="2800" b="1" i="0" u="none" strike="noStrike" kern="0" cap="none" spc="0" normalizeH="0" baseline="0" noProof="0" dirty="0" smtClean="0">
                <a:ln>
                  <a:noFill/>
                </a:ln>
                <a:solidFill>
                  <a:srgbClr val="002060"/>
                </a:solidFill>
                <a:effectLst/>
                <a:uLnTx/>
                <a:uFillTx/>
                <a:latin typeface="+mj-lt"/>
                <a:ea typeface="+mj-ea"/>
                <a:cs typeface="+mj-cs"/>
              </a:rPr>
            </a:br>
            <a:r>
              <a:rPr kumimoji="0" lang="en-US" sz="2300" b="1" i="0" u="none" strike="noStrike" kern="0" cap="none" spc="0" normalizeH="0" baseline="0" noProof="0" dirty="0" smtClean="0">
                <a:ln>
                  <a:noFill/>
                </a:ln>
                <a:solidFill>
                  <a:srgbClr val="002060"/>
                </a:solidFill>
                <a:effectLst/>
                <a:uLnTx/>
                <a:uFillTx/>
                <a:latin typeface="+mj-lt"/>
                <a:ea typeface="+mj-ea"/>
                <a:cs typeface="+mj-cs"/>
              </a:rPr>
              <a:t>Maintenance Immunosuppression at Time of 1-Year Follow-up</a:t>
            </a:r>
            <a:r>
              <a:rPr kumimoji="0" lang="en-US" sz="3200" b="1" i="1" u="none" strike="noStrike" kern="0" cap="none" spc="0" normalizeH="0" baseline="0" noProof="0" dirty="0" smtClean="0">
                <a:ln>
                  <a:noFill/>
                </a:ln>
                <a:solidFill>
                  <a:srgbClr val="002060"/>
                </a:solidFill>
                <a:effectLst/>
                <a:uLnTx/>
                <a:uFillTx/>
                <a:latin typeface="+mj-lt"/>
                <a:ea typeface="+mj-ea"/>
                <a:cs typeface="+mj-cs"/>
              </a:rPr>
              <a:t/>
            </a:r>
            <a:br>
              <a:rPr kumimoji="0" lang="en-US" sz="3200" b="1" i="1" u="none" strike="noStrike" kern="0" cap="none" spc="0" normalizeH="0" baseline="0" noProof="0" dirty="0" smtClean="0">
                <a:ln>
                  <a:noFill/>
                </a:ln>
                <a:solidFill>
                  <a:srgbClr val="002060"/>
                </a:solidFill>
                <a:effectLst/>
                <a:uLnTx/>
                <a:uFillTx/>
                <a:latin typeface="+mj-lt"/>
                <a:ea typeface="+mj-ea"/>
                <a:cs typeface="+mj-cs"/>
              </a:rPr>
            </a:br>
            <a:r>
              <a:rPr kumimoji="0" lang="en-US" sz="2000" b="1" i="1" u="none" strike="noStrike" kern="0" cap="none" spc="0" normalizeH="0" baseline="0" noProof="0" dirty="0" smtClean="0">
                <a:ln>
                  <a:noFill/>
                </a:ln>
                <a:solidFill>
                  <a:srgbClr val="0070C0"/>
                </a:solidFill>
                <a:effectLst/>
                <a:uLnTx/>
                <a:uFillTx/>
                <a:latin typeface="+mj-lt"/>
                <a:ea typeface="+mj-ea"/>
                <a:cs typeface="+mj-cs"/>
              </a:rPr>
              <a:t>Analysis limited to patients receiving prednisone</a:t>
            </a:r>
            <a:br>
              <a:rPr kumimoji="0" lang="en-US" sz="2000" b="1" i="1" u="none" strike="noStrike" kern="0" cap="none" spc="0" normalizeH="0" baseline="0" noProof="0" dirty="0" smtClean="0">
                <a:ln>
                  <a:noFill/>
                </a:ln>
                <a:solidFill>
                  <a:srgbClr val="0070C0"/>
                </a:solidFill>
                <a:effectLst/>
                <a:uLnTx/>
                <a:uFillTx/>
                <a:latin typeface="+mj-lt"/>
                <a:ea typeface="+mj-ea"/>
                <a:cs typeface="+mj-cs"/>
              </a:rPr>
            </a:br>
            <a:endParaRPr kumimoji="0" lang="en-US" sz="2000" b="1" i="0" u="none" strike="noStrike" kern="0" cap="none" spc="0" normalizeH="0" baseline="0" noProof="0" dirty="0">
              <a:ln>
                <a:noFill/>
              </a:ln>
              <a:solidFill>
                <a:srgbClr val="0070C0"/>
              </a:solidFill>
              <a:effectLst/>
              <a:uLnTx/>
              <a:uFillTx/>
              <a:latin typeface="+mj-lt"/>
              <a:ea typeface="+mj-ea"/>
              <a:cs typeface="+mj-cs"/>
            </a:endParaRPr>
          </a:p>
        </p:txBody>
      </p:sp>
      <p:sp>
        <p:nvSpPr>
          <p:cNvPr id="22" name="title_cohort"/>
          <p:cNvSpPr txBox="1"/>
          <p:nvPr/>
        </p:nvSpPr>
        <p:spPr>
          <a:xfrm>
            <a:off x="1828800" y="1288198"/>
            <a:ext cx="5257800" cy="400110"/>
          </a:xfrm>
          <a:prstGeom prst="rect">
            <a:avLst/>
          </a:prstGeom>
          <a:noFill/>
        </p:spPr>
        <p:txBody>
          <a:bodyPr wrap="square" rtlCol="0">
            <a:spAutoFit/>
          </a:bodyPr>
          <a:lstStyle/>
          <a:p>
            <a:pPr lvl="0" algn="ctr" fontAlgn="base">
              <a:spcBef>
                <a:spcPct val="0"/>
              </a:spcBef>
              <a:spcAft>
                <a:spcPct val="0"/>
              </a:spcAft>
              <a:defRPr/>
            </a:pPr>
            <a:r>
              <a:rPr lang="en-US" sz="2000" b="1" kern="0" dirty="0" smtClean="0">
                <a:solidFill>
                  <a:srgbClr val="002060"/>
                </a:solidFill>
              </a:rPr>
              <a:t>(Follow-ups: January 2005 – June 2018)</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660238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939966711"/>
              </p:ext>
            </p:extLst>
          </p:nvPr>
        </p:nvGraphicFramePr>
        <p:xfrm>
          <a:off x="152400" y="1600199"/>
          <a:ext cx="8763000" cy="455885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243935"/>
            <a:ext cx="3429000" cy="461665"/>
          </a:xfrm>
          <a:prstGeom prst="rect">
            <a:avLst/>
          </a:prstGeom>
          <a:noFill/>
        </p:spPr>
        <p:txBody>
          <a:bodyPr wrap="square" rtlCol="0">
            <a:spAutoFit/>
          </a:bodyPr>
          <a:lstStyle/>
          <a:p>
            <a:r>
              <a:rPr lang="en-US" sz="1200" b="1" dirty="0" smtClean="0">
                <a:solidFill>
                  <a:srgbClr val="002060"/>
                </a:solidFill>
              </a:rPr>
              <a:t>Analysis is limited to patients who were alive at follow-up.</a:t>
            </a:r>
          </a:p>
        </p:txBody>
      </p:sp>
      <p:sp>
        <p:nvSpPr>
          <p:cNvPr id="11" name="Title 1"/>
          <p:cNvSpPr txBox="1">
            <a:spLocks/>
          </p:cNvSpPr>
          <p:nvPr/>
        </p:nvSpPr>
        <p:spPr bwMode="auto">
          <a:xfrm>
            <a:off x="0" y="239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Maintenance Immunosuppression Drug Combinations at</a:t>
            </a:r>
          </a:p>
          <a:p>
            <a:pPr>
              <a:lnSpc>
                <a:spcPct val="90000"/>
              </a:lnSpc>
            </a:pPr>
            <a:endParaRPr lang="en-US" sz="2400" kern="0" dirty="0" smtClean="0">
              <a:solidFill>
                <a:srgbClr val="002060"/>
              </a:solidFill>
            </a:endParaRPr>
          </a:p>
          <a:p>
            <a:pPr>
              <a:lnSpc>
                <a:spcPct val="90000"/>
              </a:lnSpc>
            </a:pPr>
            <a:r>
              <a:rPr lang="en-US" sz="2400" kern="0" dirty="0" smtClean="0">
                <a:solidFill>
                  <a:srgbClr val="002060"/>
                </a:solidFill>
              </a:rPr>
              <a:t> </a:t>
            </a:r>
            <a:r>
              <a:rPr lang="en-US" sz="2000" i="1" kern="0" dirty="0" smtClean="0">
                <a:solidFill>
                  <a:srgbClr val="0070C0"/>
                </a:solidFill>
              </a:rPr>
              <a:t>Analysis limited to patients receiving prednisone</a:t>
            </a:r>
            <a:endParaRPr lang="en-US" sz="1900" kern="0" dirty="0">
              <a:solidFill>
                <a:srgbClr val="0070C0"/>
              </a:solidFill>
            </a:endParaRPr>
          </a:p>
        </p:txBody>
      </p:sp>
      <p:sp>
        <p:nvSpPr>
          <p:cNvPr id="4" name="Title 2"/>
          <p:cNvSpPr txBox="1"/>
          <p:nvPr/>
        </p:nvSpPr>
        <p:spPr>
          <a:xfrm>
            <a:off x="304800" y="883245"/>
            <a:ext cx="3810000" cy="461665"/>
          </a:xfrm>
          <a:prstGeom prst="rect">
            <a:avLst/>
          </a:prstGeom>
          <a:noFill/>
        </p:spPr>
        <p:txBody>
          <a:bodyPr wrap="square" rtlCol="0">
            <a:spAutoFit/>
          </a:bodyPr>
          <a:lstStyle/>
          <a:p>
            <a:r>
              <a:rPr lang="en-US" sz="2400" b="1" kern="0" dirty="0">
                <a:solidFill>
                  <a:srgbClr val="002060"/>
                </a:solidFill>
              </a:rPr>
              <a:t>Time of </a:t>
            </a:r>
            <a:r>
              <a:rPr lang="en-US" sz="2400" b="1" kern="0" dirty="0" smtClean="0">
                <a:solidFill>
                  <a:srgbClr val="002060"/>
                </a:solidFill>
              </a:rPr>
              <a:t>1-Year Follow-up</a:t>
            </a:r>
            <a:endParaRPr lang="en-US" sz="2400" b="1" dirty="0">
              <a:solidFill>
                <a:srgbClr val="002060"/>
              </a:solidFill>
            </a:endParaRPr>
          </a:p>
        </p:txBody>
      </p:sp>
      <p:sp>
        <p:nvSpPr>
          <p:cNvPr id="16" name="title_cohort"/>
          <p:cNvSpPr txBox="1"/>
          <p:nvPr/>
        </p:nvSpPr>
        <p:spPr>
          <a:xfrm>
            <a:off x="3922739" y="914400"/>
            <a:ext cx="508163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000" b="1" kern="0" dirty="0" smtClean="0">
                <a:solidFill>
                  <a:srgbClr val="002060"/>
                </a:solidFill>
              </a:rPr>
              <a:t>(Follow-ups: January 2005  – June 2018)</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253254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7805039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2822" y="238947"/>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Kaplan-Meier Survival by Maintenance Immunosuppression Combinations</a:t>
            </a:r>
          </a:p>
          <a:p>
            <a:r>
              <a:rPr lang="en-US" sz="2000" kern="0" dirty="0" smtClean="0">
                <a:solidFill>
                  <a:srgbClr val="002060"/>
                </a:solidFill>
              </a:rPr>
              <a:t/>
            </a:r>
            <a:br>
              <a:rPr lang="en-US" sz="2000" kern="0" dirty="0" smtClean="0">
                <a:solidFill>
                  <a:srgbClr val="002060"/>
                </a:solidFill>
              </a:rPr>
            </a:br>
            <a:r>
              <a:rPr lang="en-US" sz="2000" i="1" kern="0" dirty="0" smtClean="0">
                <a:solidFill>
                  <a:srgbClr val="0070C0"/>
                </a:solidFill>
              </a:rPr>
              <a:t>Analysis limited to patients receiving prednisone </a:t>
            </a:r>
            <a:endParaRPr lang="en-US" sz="2000" kern="0" dirty="0">
              <a:solidFill>
                <a:srgbClr val="0070C0"/>
              </a:solidFill>
            </a:endParaRPr>
          </a:p>
        </p:txBody>
      </p:sp>
      <p:sp>
        <p:nvSpPr>
          <p:cNvPr id="3" name="Title 2"/>
          <p:cNvSpPr txBox="1"/>
          <p:nvPr/>
        </p:nvSpPr>
        <p:spPr>
          <a:xfrm>
            <a:off x="19756" y="829295"/>
            <a:ext cx="4253090" cy="400110"/>
          </a:xfrm>
          <a:prstGeom prst="rect">
            <a:avLst/>
          </a:prstGeom>
          <a:noFill/>
        </p:spPr>
        <p:txBody>
          <a:bodyPr wrap="square" rtlCol="0">
            <a:spAutoFit/>
          </a:bodyPr>
          <a:lstStyle/>
          <a:p>
            <a:r>
              <a:rPr lang="en-US" sz="2000" b="1" kern="0" dirty="0">
                <a:solidFill>
                  <a:srgbClr val="002060"/>
                </a:solidFill>
              </a:rPr>
              <a:t>Conditional on Survival to 1 </a:t>
            </a:r>
            <a:r>
              <a:rPr lang="en-US" sz="2000" b="1" kern="0" dirty="0" smtClean="0">
                <a:solidFill>
                  <a:srgbClr val="002060"/>
                </a:solidFill>
              </a:rPr>
              <a:t>Year</a:t>
            </a:r>
            <a:endParaRPr lang="en-US" sz="2000" b="1" dirty="0">
              <a:solidFill>
                <a:srgbClr val="002060"/>
              </a:solidFill>
            </a:endParaRPr>
          </a:p>
        </p:txBody>
      </p:sp>
      <p:sp>
        <p:nvSpPr>
          <p:cNvPr id="9" name="pvalues"/>
          <p:cNvSpPr txBox="1"/>
          <p:nvPr/>
        </p:nvSpPr>
        <p:spPr>
          <a:xfrm>
            <a:off x="6172200" y="1981200"/>
            <a:ext cx="2057400" cy="323165"/>
          </a:xfrm>
          <a:prstGeom prst="rect">
            <a:avLst/>
          </a:prstGeom>
          <a:noFill/>
        </p:spPr>
        <p:txBody>
          <a:bodyPr wrap="square" rtlCol="0">
            <a:spAutoFit/>
          </a:bodyPr>
          <a:lstStyle/>
          <a:p>
            <a:pPr algn="ctr"/>
            <a:r>
              <a:rPr lang="en-US" sz="1500" b="1" dirty="0" smtClean="0">
                <a:solidFill>
                  <a:schemeClr val="bg2"/>
                </a:solidFill>
              </a:rPr>
              <a:t>p = 0.0001</a:t>
            </a:r>
            <a:endParaRPr lang="en-US" sz="1500" b="1" dirty="0">
              <a:solidFill>
                <a:schemeClr val="bg2"/>
              </a:solidFill>
            </a:endParaRPr>
          </a:p>
        </p:txBody>
      </p:sp>
      <p:sp>
        <p:nvSpPr>
          <p:cNvPr id="12" name="title_cohort"/>
          <p:cNvSpPr txBox="1"/>
          <p:nvPr/>
        </p:nvSpPr>
        <p:spPr>
          <a:xfrm>
            <a:off x="3982155" y="839642"/>
            <a:ext cx="5243690" cy="400110"/>
          </a:xfrm>
          <a:prstGeom prst="rect">
            <a:avLst/>
          </a:prstGeom>
          <a:noFill/>
        </p:spPr>
        <p:txBody>
          <a:bodyPr wrap="square" rtlCol="0">
            <a:spAutoFit/>
          </a:bodyPr>
          <a:lstStyle/>
          <a:p>
            <a:pPr algn="ctr"/>
            <a:r>
              <a:rPr lang="en-US" sz="2000" b="1" kern="0" dirty="0" smtClean="0">
                <a:solidFill>
                  <a:srgbClr val="002060"/>
                </a:solidFill>
              </a:rPr>
              <a:t>(Transplants: January 2005 – June 2017)</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299861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974435"/>
              </p:ext>
            </p:extLst>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4251" y="215428"/>
            <a:ext cx="91440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Kaplan-Meier Survival by Maintenance Immunosuppression Combinations </a:t>
            </a:r>
          </a:p>
          <a:p>
            <a:endParaRPr lang="en-US" sz="2000" kern="0" dirty="0">
              <a:solidFill>
                <a:srgbClr val="002060"/>
              </a:solidFill>
            </a:endParaRPr>
          </a:p>
          <a:p>
            <a:r>
              <a:rPr lang="en-US" sz="2000" kern="0" dirty="0" smtClean="0">
                <a:solidFill>
                  <a:srgbClr val="002060"/>
                </a:solidFill>
              </a:rPr>
              <a:t> </a:t>
            </a:r>
            <a:r>
              <a:rPr lang="en-US" sz="2000" i="1" kern="0" dirty="0" smtClean="0">
                <a:solidFill>
                  <a:srgbClr val="0070C0"/>
                </a:solidFill>
              </a:rPr>
              <a:t>Analysis limited to patients receiving prednisone </a:t>
            </a:r>
            <a:br>
              <a:rPr lang="en-US" sz="2000" i="1" kern="0" dirty="0" smtClean="0">
                <a:solidFill>
                  <a:srgbClr val="0070C0"/>
                </a:solidFill>
              </a:rPr>
            </a:br>
            <a:r>
              <a:rPr lang="en-US" sz="2000" kern="0" dirty="0" smtClean="0">
                <a:solidFill>
                  <a:srgbClr val="0070C0"/>
                </a:solidFill>
              </a:rPr>
              <a:t>Diagnosis: CF</a:t>
            </a:r>
            <a:endParaRPr lang="en-US" sz="2000" kern="0" dirty="0">
              <a:solidFill>
                <a:srgbClr val="0070C0"/>
              </a:solidFill>
            </a:endParaRPr>
          </a:p>
        </p:txBody>
      </p:sp>
      <p:sp>
        <p:nvSpPr>
          <p:cNvPr id="3" name="Title 2"/>
          <p:cNvSpPr txBox="1"/>
          <p:nvPr/>
        </p:nvSpPr>
        <p:spPr>
          <a:xfrm>
            <a:off x="22578" y="824412"/>
            <a:ext cx="4267200" cy="400110"/>
          </a:xfrm>
          <a:prstGeom prst="rect">
            <a:avLst/>
          </a:prstGeom>
          <a:noFill/>
        </p:spPr>
        <p:txBody>
          <a:bodyPr wrap="square" rtlCol="0">
            <a:spAutoFit/>
          </a:bodyPr>
          <a:lstStyle/>
          <a:p>
            <a:r>
              <a:rPr lang="en-US" sz="2000" b="1" kern="0" dirty="0">
                <a:solidFill>
                  <a:srgbClr val="002060"/>
                </a:solidFill>
              </a:rPr>
              <a:t>Conditional on Survival to 1 </a:t>
            </a:r>
            <a:r>
              <a:rPr lang="en-US" sz="2000" b="1" kern="0" dirty="0" smtClean="0">
                <a:solidFill>
                  <a:srgbClr val="002060"/>
                </a:solidFill>
              </a:rPr>
              <a:t>Year</a:t>
            </a:r>
            <a:endParaRPr lang="en-US" sz="2000" b="1" dirty="0">
              <a:solidFill>
                <a:srgbClr val="002060"/>
              </a:solidFill>
            </a:endParaRPr>
          </a:p>
        </p:txBody>
      </p:sp>
      <p:sp>
        <p:nvSpPr>
          <p:cNvPr id="9" name="pvalues"/>
          <p:cNvSpPr txBox="1"/>
          <p:nvPr/>
        </p:nvSpPr>
        <p:spPr>
          <a:xfrm>
            <a:off x="4553673" y="2286000"/>
            <a:ext cx="2057400" cy="323165"/>
          </a:xfrm>
          <a:prstGeom prst="rect">
            <a:avLst/>
          </a:prstGeom>
          <a:noFill/>
        </p:spPr>
        <p:txBody>
          <a:bodyPr wrap="square" rtlCol="0">
            <a:spAutoFit/>
          </a:bodyPr>
          <a:lstStyle/>
          <a:p>
            <a:pPr algn="ctr"/>
            <a:r>
              <a:rPr lang="en-US" sz="1500" b="1" dirty="0" smtClean="0">
                <a:solidFill>
                  <a:schemeClr val="bg2"/>
                </a:solidFill>
              </a:rPr>
              <a:t>p&lt;0.0001</a:t>
            </a:r>
            <a:endParaRPr lang="en-US" sz="1500" b="1" dirty="0">
              <a:solidFill>
                <a:schemeClr val="bg2"/>
              </a:solidFill>
            </a:endParaRPr>
          </a:p>
        </p:txBody>
      </p:sp>
      <p:sp>
        <p:nvSpPr>
          <p:cNvPr id="12" name="title_cohort"/>
          <p:cNvSpPr txBox="1"/>
          <p:nvPr/>
        </p:nvSpPr>
        <p:spPr>
          <a:xfrm>
            <a:off x="4004733" y="834861"/>
            <a:ext cx="5181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2017)</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969823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30675317"/>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70543" y="5848194"/>
            <a:ext cx="4495800" cy="276999"/>
          </a:xfrm>
          <a:prstGeom prst="rect">
            <a:avLst/>
          </a:prstGeom>
          <a:noFill/>
        </p:spPr>
        <p:txBody>
          <a:bodyPr wrap="square" rtlCol="0">
            <a:spAutoFit/>
          </a:bodyPr>
          <a:lstStyle/>
          <a:p>
            <a:r>
              <a:rPr lang="en-US" sz="1200" b="1" dirty="0" smtClean="0">
                <a:solidFill>
                  <a:srgbClr val="002060"/>
                </a:solidFill>
              </a:rPr>
              <a:t>Analysis is limited to patients who were alive at follow-up.</a:t>
            </a:r>
            <a:endParaRPr lang="en-US" sz="1200" dirty="0">
              <a:solidFill>
                <a:srgbClr val="002060"/>
              </a:solidFill>
            </a:endParaRPr>
          </a:p>
        </p:txBody>
      </p:sp>
      <p:sp>
        <p:nvSpPr>
          <p:cNvPr id="12" name="TextBox 11"/>
          <p:cNvSpPr txBox="1"/>
          <p:nvPr/>
        </p:nvSpPr>
        <p:spPr>
          <a:xfrm>
            <a:off x="4876800" y="5867400"/>
            <a:ext cx="41148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4" name="Title 1"/>
          <p:cNvSpPr txBox="1">
            <a:spLocks/>
          </p:cNvSpPr>
          <p:nvPr/>
        </p:nvSpPr>
        <p:spPr bwMode="auto">
          <a:xfrm>
            <a:off x="-3332" y="-11289"/>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Percentage Experiencing </a:t>
            </a:r>
            <a:r>
              <a:rPr lang="en-US" sz="2000" i="1" u="sng" kern="0" dirty="0" smtClean="0">
                <a:solidFill>
                  <a:srgbClr val="002060"/>
                </a:solidFill>
              </a:rPr>
              <a:t>Treated</a:t>
            </a:r>
            <a:r>
              <a:rPr lang="en-US" sz="2000" kern="0" dirty="0" smtClean="0">
                <a:solidFill>
                  <a:srgbClr val="002060"/>
                </a:solidFill>
              </a:rPr>
              <a:t> Rejection between Discharge and</a:t>
            </a:r>
          </a:p>
        </p:txBody>
      </p:sp>
      <p:sp>
        <p:nvSpPr>
          <p:cNvPr id="3" name="Title 2"/>
          <p:cNvSpPr txBox="1"/>
          <p:nvPr/>
        </p:nvSpPr>
        <p:spPr>
          <a:xfrm>
            <a:off x="183444" y="883198"/>
            <a:ext cx="4648200" cy="400110"/>
          </a:xfrm>
          <a:prstGeom prst="rect">
            <a:avLst/>
          </a:prstGeom>
          <a:noFill/>
        </p:spPr>
        <p:txBody>
          <a:bodyPr wrap="square" rtlCol="0">
            <a:spAutoFit/>
          </a:bodyPr>
          <a:lstStyle/>
          <a:p>
            <a:r>
              <a:rPr lang="en-US" sz="2000" b="1" kern="0" dirty="0" smtClean="0">
                <a:solidFill>
                  <a:srgbClr val="002060"/>
                </a:solidFill>
              </a:rPr>
              <a:t>1-Year </a:t>
            </a:r>
            <a:r>
              <a:rPr lang="en-US" sz="2000" b="1" kern="0" dirty="0">
                <a:solidFill>
                  <a:srgbClr val="002060"/>
                </a:solidFill>
              </a:rPr>
              <a:t>Follow-Up by </a:t>
            </a:r>
            <a:r>
              <a:rPr lang="en-US" sz="2000" b="1" kern="0" dirty="0" smtClean="0">
                <a:solidFill>
                  <a:srgbClr val="002060"/>
                </a:solidFill>
              </a:rPr>
              <a:t>Induction Type</a:t>
            </a:r>
            <a:endParaRPr lang="en-US" sz="2000" b="1" kern="0" dirty="0">
              <a:solidFill>
                <a:srgbClr val="002060"/>
              </a:solidFill>
            </a:endParaRPr>
          </a:p>
        </p:txBody>
      </p:sp>
      <p:sp>
        <p:nvSpPr>
          <p:cNvPr id="13" name="pvalues"/>
          <p:cNvSpPr txBox="1"/>
          <p:nvPr/>
        </p:nvSpPr>
        <p:spPr>
          <a:xfrm>
            <a:off x="1371600" y="2186737"/>
            <a:ext cx="7391400" cy="276999"/>
          </a:xfrm>
          <a:prstGeom prst="rect">
            <a:avLst/>
          </a:prstGeom>
          <a:noFill/>
        </p:spPr>
        <p:txBody>
          <a:bodyPr wrap="square" rtlCol="0">
            <a:spAutoFit/>
          </a:bodyPr>
          <a:lstStyle/>
          <a:p>
            <a:r>
              <a:rPr lang="en-US" sz="1200" b="1" dirty="0">
                <a:solidFill>
                  <a:schemeClr val="bg2"/>
                </a:solidFill>
              </a:rPr>
              <a:t>No </a:t>
            </a:r>
            <a:r>
              <a:rPr lang="en-US" sz="1200" b="1" dirty="0" smtClean="0">
                <a:solidFill>
                  <a:schemeClr val="bg2"/>
                </a:solidFill>
              </a:rPr>
              <a:t>pairwise </a:t>
            </a:r>
            <a:r>
              <a:rPr lang="en-US" sz="1200" b="1" dirty="0">
                <a:solidFill>
                  <a:schemeClr val="bg2"/>
                </a:solidFill>
              </a:rPr>
              <a:t>comparisons were significant at p &lt; 0.05 except all comparisons with IL-2R.</a:t>
            </a:r>
          </a:p>
        </p:txBody>
      </p:sp>
      <p:sp>
        <p:nvSpPr>
          <p:cNvPr id="15" name="title_cohort"/>
          <p:cNvSpPr txBox="1"/>
          <p:nvPr/>
        </p:nvSpPr>
        <p:spPr>
          <a:xfrm>
            <a:off x="4646449" y="894966"/>
            <a:ext cx="4659489" cy="369332"/>
          </a:xfrm>
          <a:prstGeom prst="rect">
            <a:avLst/>
          </a:prstGeom>
          <a:noFill/>
        </p:spPr>
        <p:txBody>
          <a:bodyPr wrap="square" rtlCol="0">
            <a:spAutoFit/>
          </a:bodyPr>
          <a:lstStyle/>
          <a:p>
            <a:r>
              <a:rPr lang="en-US" b="1" kern="0" dirty="0">
                <a:solidFill>
                  <a:srgbClr val="002060"/>
                </a:solidFill>
              </a:rPr>
              <a:t>(Follow-ups: January 2005 – June 2018)</a:t>
            </a: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881362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21167942"/>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869793"/>
            <a:ext cx="4495800" cy="276999"/>
          </a:xfrm>
          <a:prstGeom prst="rect">
            <a:avLst/>
          </a:prstGeom>
          <a:noFill/>
        </p:spPr>
        <p:txBody>
          <a:bodyPr wrap="square" rtlCol="0">
            <a:spAutoFit/>
          </a:bodyPr>
          <a:lstStyle/>
          <a:p>
            <a:r>
              <a:rPr lang="en-US" sz="1200" b="1" dirty="0" smtClean="0">
                <a:solidFill>
                  <a:srgbClr val="002060"/>
                </a:solidFill>
              </a:rPr>
              <a:t>Analysis is limited to patients who were alive at follow-up.</a:t>
            </a:r>
            <a:endParaRPr lang="en-US" sz="1200" dirty="0">
              <a:solidFill>
                <a:srgbClr val="002060"/>
              </a:solidFill>
            </a:endParaRPr>
          </a:p>
        </p:txBody>
      </p:sp>
      <p:sp>
        <p:nvSpPr>
          <p:cNvPr id="12" name="TextBox 11"/>
          <p:cNvSpPr txBox="1"/>
          <p:nvPr/>
        </p:nvSpPr>
        <p:spPr>
          <a:xfrm>
            <a:off x="4800600" y="5983069"/>
            <a:ext cx="4191000" cy="646331"/>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No rejection = Recipient had (</a:t>
            </a:r>
            <a:r>
              <a:rPr lang="en-US" sz="1200" b="1" dirty="0">
                <a:solidFill>
                  <a:srgbClr val="002060"/>
                </a:solidFill>
              </a:rPr>
              <a:t>1</a:t>
            </a:r>
            <a:r>
              <a:rPr lang="en-US" sz="1200" b="1" dirty="0" smtClean="0">
                <a:solidFill>
                  <a:srgbClr val="002060"/>
                </a:solidFill>
              </a:rPr>
              <a:t>) no acute rejection episodes and (</a:t>
            </a:r>
            <a:r>
              <a:rPr lang="en-US" sz="1200" b="1" dirty="0">
                <a:solidFill>
                  <a:srgbClr val="002060"/>
                </a:solidFill>
              </a:rPr>
              <a:t>2</a:t>
            </a:r>
            <a:r>
              <a:rPr lang="en-US" sz="1200" b="1" dirty="0" smtClean="0">
                <a:solidFill>
                  <a:srgbClr val="002060"/>
                </a:solidFill>
              </a:rPr>
              <a:t>) was reported either as not hospitalized for rejection or did not receive anti-rejection agents.</a:t>
            </a:r>
            <a:endParaRPr lang="en-US" sz="1200" dirty="0">
              <a:solidFill>
                <a:srgbClr val="002060"/>
              </a:solidFill>
            </a:endParaRPr>
          </a:p>
        </p:txBody>
      </p:sp>
      <p:sp>
        <p:nvSpPr>
          <p:cNvPr id="13"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Percentage Experiencing </a:t>
            </a:r>
            <a:r>
              <a:rPr lang="en-US" sz="2000" i="1" u="sng" kern="0" dirty="0" smtClean="0">
                <a:solidFill>
                  <a:srgbClr val="002060"/>
                </a:solidFill>
              </a:rPr>
              <a:t>Any</a:t>
            </a:r>
            <a:r>
              <a:rPr lang="en-US" sz="2000" kern="0" dirty="0" smtClean="0">
                <a:solidFill>
                  <a:srgbClr val="002060"/>
                </a:solidFill>
              </a:rPr>
              <a:t> Rejection between Discharge and 1-Year</a:t>
            </a:r>
            <a:endParaRPr lang="en-US" sz="1900" kern="0" dirty="0">
              <a:solidFill>
                <a:srgbClr val="002060"/>
              </a:solidFill>
            </a:endParaRPr>
          </a:p>
        </p:txBody>
      </p:sp>
      <p:sp>
        <p:nvSpPr>
          <p:cNvPr id="3" name="Title 2"/>
          <p:cNvSpPr txBox="1"/>
          <p:nvPr/>
        </p:nvSpPr>
        <p:spPr>
          <a:xfrm>
            <a:off x="457200" y="877228"/>
            <a:ext cx="4038600" cy="400110"/>
          </a:xfrm>
          <a:prstGeom prst="rect">
            <a:avLst/>
          </a:prstGeom>
          <a:noFill/>
        </p:spPr>
        <p:txBody>
          <a:bodyPr wrap="square" rtlCol="0">
            <a:spAutoFit/>
          </a:bodyPr>
          <a:lstStyle/>
          <a:p>
            <a:pPr algn="ctr"/>
            <a:r>
              <a:rPr lang="en-US" sz="2000" b="1" kern="0" dirty="0">
                <a:solidFill>
                  <a:srgbClr val="002060"/>
                </a:solidFill>
              </a:rPr>
              <a:t>Follow-Up by </a:t>
            </a:r>
            <a:r>
              <a:rPr lang="en-US" sz="2000" b="1" kern="0" dirty="0" smtClean="0">
                <a:solidFill>
                  <a:srgbClr val="002060"/>
                </a:solidFill>
              </a:rPr>
              <a:t>Induction Type</a:t>
            </a:r>
            <a:endParaRPr lang="en-US" sz="2000" b="1" kern="0" dirty="0">
              <a:solidFill>
                <a:srgbClr val="002060"/>
              </a:solidFill>
            </a:endParaRPr>
          </a:p>
        </p:txBody>
      </p:sp>
      <p:sp>
        <p:nvSpPr>
          <p:cNvPr id="17" name="pvalues"/>
          <p:cNvSpPr txBox="1"/>
          <p:nvPr/>
        </p:nvSpPr>
        <p:spPr>
          <a:xfrm>
            <a:off x="1676400" y="2194158"/>
            <a:ext cx="7467600" cy="461665"/>
          </a:xfrm>
          <a:prstGeom prst="rect">
            <a:avLst/>
          </a:prstGeom>
          <a:noFill/>
        </p:spPr>
        <p:txBody>
          <a:bodyPr wrap="square" rtlCol="0">
            <a:spAutoFit/>
          </a:bodyPr>
          <a:lstStyle/>
          <a:p>
            <a:r>
              <a:rPr lang="en-US" sz="1200" b="1" dirty="0" smtClean="0">
                <a:solidFill>
                  <a:schemeClr val="bg2"/>
                </a:solidFill>
              </a:rPr>
              <a:t>No pairwise comparisons were significant at p &lt; 0.05 except No induction vs. </a:t>
            </a:r>
            <a:r>
              <a:rPr lang="en-US" sz="1200" b="1" dirty="0">
                <a:solidFill>
                  <a:schemeClr val="bg2"/>
                </a:solidFill>
              </a:rPr>
              <a:t>IL-2R </a:t>
            </a:r>
            <a:r>
              <a:rPr lang="en-US" sz="1200" b="1" dirty="0" smtClean="0">
                <a:solidFill>
                  <a:schemeClr val="bg2"/>
                </a:solidFill>
              </a:rPr>
              <a:t>and Alemtuzumab </a:t>
            </a:r>
            <a:r>
              <a:rPr lang="en-US" sz="1200" b="1" dirty="0">
                <a:solidFill>
                  <a:schemeClr val="bg2"/>
                </a:solidFill>
              </a:rPr>
              <a:t>and </a:t>
            </a:r>
            <a:r>
              <a:rPr lang="en-US" sz="1200" b="1" dirty="0" smtClean="0">
                <a:solidFill>
                  <a:schemeClr val="bg2"/>
                </a:solidFill>
              </a:rPr>
              <a:t>Polyclonal </a:t>
            </a:r>
            <a:r>
              <a:rPr lang="en-US" sz="1200" b="1" dirty="0">
                <a:solidFill>
                  <a:schemeClr val="bg2"/>
                </a:solidFill>
              </a:rPr>
              <a:t>vs. </a:t>
            </a:r>
            <a:r>
              <a:rPr lang="en-US" sz="1200" b="1" dirty="0" smtClean="0">
                <a:solidFill>
                  <a:schemeClr val="bg2"/>
                </a:solidFill>
              </a:rPr>
              <a:t>IL-2R.</a:t>
            </a:r>
            <a:endParaRPr lang="en-US" sz="1200" b="1" dirty="0">
              <a:solidFill>
                <a:schemeClr val="bg2"/>
              </a:solidFill>
            </a:endParaRPr>
          </a:p>
        </p:txBody>
      </p:sp>
      <p:sp>
        <p:nvSpPr>
          <p:cNvPr id="14" name="title_cohort"/>
          <p:cNvSpPr txBox="1"/>
          <p:nvPr/>
        </p:nvSpPr>
        <p:spPr>
          <a:xfrm>
            <a:off x="4302276" y="908006"/>
            <a:ext cx="4594578" cy="369332"/>
          </a:xfrm>
          <a:prstGeom prst="rect">
            <a:avLst/>
          </a:prstGeom>
          <a:noFill/>
        </p:spPr>
        <p:txBody>
          <a:bodyPr wrap="square" rtlCol="0">
            <a:spAutoFit/>
          </a:bodyPr>
          <a:lstStyle/>
          <a:p>
            <a:pPr algn="ctr"/>
            <a:r>
              <a:rPr lang="en-US" b="1" kern="0" dirty="0">
                <a:solidFill>
                  <a:srgbClr val="002060"/>
                </a:solidFill>
              </a:rPr>
              <a:t>(Follow-ups: January 2005 – June 2018)</a:t>
            </a: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0149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96205470"/>
              </p:ext>
            </p:extLst>
          </p:nvPr>
        </p:nvGraphicFramePr>
        <p:xfrm>
          <a:off x="304800" y="1219200"/>
          <a:ext cx="8610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bwMode="auto">
          <a:xfrm>
            <a:off x="228600" y="129580"/>
            <a:ext cx="8686800" cy="8167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p>
          <a:p>
            <a:r>
              <a:rPr lang="en-US" sz="2600" kern="0" dirty="0" smtClean="0">
                <a:solidFill>
                  <a:srgbClr val="002060"/>
                </a:solidFill>
              </a:rPr>
              <a:t> </a:t>
            </a:r>
            <a:r>
              <a:rPr lang="en-US" sz="2400" kern="0" dirty="0" smtClean="0">
                <a:solidFill>
                  <a:srgbClr val="002060"/>
                </a:solidFill>
              </a:rPr>
              <a:t>Average Center Volume by Location</a:t>
            </a:r>
            <a:endParaRPr lang="en-US" sz="2000" kern="0" dirty="0">
              <a:solidFill>
                <a:srgbClr val="002060"/>
              </a:solidFill>
            </a:endParaRPr>
          </a:p>
        </p:txBody>
      </p:sp>
      <p:sp>
        <p:nvSpPr>
          <p:cNvPr id="17" name="title_cohort"/>
          <p:cNvSpPr txBox="1"/>
          <p:nvPr/>
        </p:nvSpPr>
        <p:spPr>
          <a:xfrm>
            <a:off x="1752600" y="932917"/>
            <a:ext cx="5521828"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917332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9078685"/>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98363" y="5848194"/>
            <a:ext cx="4495800" cy="276999"/>
          </a:xfrm>
          <a:prstGeom prst="rect">
            <a:avLst/>
          </a:prstGeom>
          <a:noFill/>
        </p:spPr>
        <p:txBody>
          <a:bodyPr wrap="square" rtlCol="0">
            <a:spAutoFit/>
          </a:bodyPr>
          <a:lstStyle/>
          <a:p>
            <a:r>
              <a:rPr lang="en-US" sz="1200" b="1" dirty="0" smtClean="0">
                <a:solidFill>
                  <a:srgbClr val="002060"/>
                </a:solidFill>
              </a:rPr>
              <a:t>Analysis is limited to patients who were alive at follow-up.</a:t>
            </a:r>
            <a:endParaRPr lang="en-US" sz="1200" dirty="0">
              <a:solidFill>
                <a:srgbClr val="002060"/>
              </a:solidFill>
            </a:endParaRPr>
          </a:p>
        </p:txBody>
      </p:sp>
      <p:sp>
        <p:nvSpPr>
          <p:cNvPr id="12" name="TextBox 11"/>
          <p:cNvSpPr txBox="1"/>
          <p:nvPr/>
        </p:nvSpPr>
        <p:spPr>
          <a:xfrm>
            <a:off x="4876800" y="5867400"/>
            <a:ext cx="41148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3" name="Title 1"/>
          <p:cNvSpPr txBox="1">
            <a:spLocks/>
          </p:cNvSpPr>
          <p:nvPr/>
        </p:nvSpPr>
        <p:spPr bwMode="auto">
          <a:xfrm>
            <a:off x="0" y="168531"/>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Percentage Experiencing </a:t>
            </a:r>
            <a:r>
              <a:rPr lang="en-US" sz="2000" i="1" u="sng" kern="0" dirty="0" smtClean="0">
                <a:solidFill>
                  <a:srgbClr val="002060"/>
                </a:solidFill>
              </a:rPr>
              <a:t>Treated</a:t>
            </a:r>
            <a:r>
              <a:rPr lang="en-US" sz="2000" kern="0" dirty="0" smtClean="0">
                <a:solidFill>
                  <a:srgbClr val="002060"/>
                </a:solidFill>
              </a:rPr>
              <a:t> Rejection between Discharge and         1-Year Follow-Up by Maintenance Immunosuppression</a:t>
            </a:r>
            <a:br>
              <a:rPr lang="en-US" sz="2000" kern="0" dirty="0" smtClean="0">
                <a:solidFill>
                  <a:srgbClr val="002060"/>
                </a:solidFill>
              </a:rPr>
            </a:br>
            <a:endParaRPr lang="en-US" sz="1900" kern="0" dirty="0">
              <a:solidFill>
                <a:srgbClr val="002060"/>
              </a:solidFill>
            </a:endParaRPr>
          </a:p>
        </p:txBody>
      </p:sp>
      <p:sp>
        <p:nvSpPr>
          <p:cNvPr id="14" name="pvalues"/>
          <p:cNvSpPr txBox="1"/>
          <p:nvPr/>
        </p:nvSpPr>
        <p:spPr>
          <a:xfrm>
            <a:off x="4876800" y="2819400"/>
            <a:ext cx="3581400" cy="492443"/>
          </a:xfrm>
          <a:prstGeom prst="rect">
            <a:avLst/>
          </a:prstGeom>
          <a:solidFill>
            <a:schemeClr val="tx1"/>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All </a:t>
            </a:r>
            <a:r>
              <a:rPr lang="en-US" sz="1300" b="1" dirty="0" smtClean="0">
                <a:solidFill>
                  <a:schemeClr val="bg2"/>
                </a:solidFill>
              </a:rPr>
              <a:t>pairwise </a:t>
            </a:r>
            <a:r>
              <a:rPr lang="en-US" sz="1300" b="1" dirty="0">
                <a:solidFill>
                  <a:schemeClr val="bg2"/>
                </a:solidFill>
              </a:rPr>
              <a:t>comparisons were significant at p &lt; 0.05 except CyA+MMF/MPA vs. TAC+AZA</a:t>
            </a:r>
          </a:p>
        </p:txBody>
      </p:sp>
      <p:sp>
        <p:nvSpPr>
          <p:cNvPr id="3" name="title_cohort"/>
          <p:cNvSpPr txBox="1"/>
          <p:nvPr/>
        </p:nvSpPr>
        <p:spPr>
          <a:xfrm>
            <a:off x="2209800" y="1142843"/>
            <a:ext cx="4792134" cy="384721"/>
          </a:xfrm>
          <a:prstGeom prst="rect">
            <a:avLst/>
          </a:prstGeom>
          <a:noFill/>
        </p:spPr>
        <p:txBody>
          <a:bodyPr wrap="square" rtlCol="0">
            <a:spAutoFit/>
          </a:bodyPr>
          <a:lstStyle/>
          <a:p>
            <a:r>
              <a:rPr lang="en-US" sz="1900" b="1" kern="0" dirty="0" smtClean="0">
                <a:solidFill>
                  <a:srgbClr val="002060"/>
                </a:solidFill>
              </a:rPr>
              <a:t>(</a:t>
            </a:r>
            <a:r>
              <a:rPr lang="en-US" sz="1900" b="1" kern="0" dirty="0">
                <a:solidFill>
                  <a:srgbClr val="002060"/>
                </a:solidFill>
              </a:rPr>
              <a:t>Follow-ups: January 2005 – June 2018)</a:t>
            </a: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525924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5249971"/>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906000"/>
            <a:ext cx="4495800" cy="276999"/>
          </a:xfrm>
          <a:prstGeom prst="rect">
            <a:avLst/>
          </a:prstGeom>
          <a:noFill/>
        </p:spPr>
        <p:txBody>
          <a:bodyPr wrap="square" rtlCol="0">
            <a:spAutoFit/>
          </a:bodyPr>
          <a:lstStyle/>
          <a:p>
            <a:r>
              <a:rPr lang="en-US" sz="1200" b="1" dirty="0" smtClean="0">
                <a:solidFill>
                  <a:srgbClr val="002060"/>
                </a:solidFill>
              </a:rPr>
              <a:t>Analysis is limited to patients who were alive at follow-up.</a:t>
            </a:r>
            <a:endParaRPr lang="en-US" sz="1200" dirty="0">
              <a:solidFill>
                <a:srgbClr val="002060"/>
              </a:solidFill>
            </a:endParaRPr>
          </a:p>
        </p:txBody>
      </p:sp>
      <p:sp>
        <p:nvSpPr>
          <p:cNvPr id="12" name="TextBox 11"/>
          <p:cNvSpPr txBox="1"/>
          <p:nvPr/>
        </p:nvSpPr>
        <p:spPr>
          <a:xfrm>
            <a:off x="4876800" y="6059269"/>
            <a:ext cx="4191000" cy="646331"/>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No rejection = Recipient had (1) no acute rejection episodes and (2) was reported either as not hospitalized for rejection or did not receive anti-rejection agents.</a:t>
            </a:r>
            <a:endParaRPr lang="en-US" sz="1200" dirty="0">
              <a:solidFill>
                <a:srgbClr val="002060"/>
              </a:solidFill>
            </a:endParaRPr>
          </a:p>
        </p:txBody>
      </p:sp>
      <p:sp>
        <p:nvSpPr>
          <p:cNvPr id="14" name="Title 1"/>
          <p:cNvSpPr txBox="1">
            <a:spLocks/>
          </p:cNvSpPr>
          <p:nvPr/>
        </p:nvSpPr>
        <p:spPr bwMode="auto">
          <a:xfrm>
            <a:off x="-2823" y="157106"/>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Percentage Experiencing </a:t>
            </a:r>
            <a:r>
              <a:rPr lang="en-US" sz="2000" i="1" u="sng" kern="0" dirty="0" smtClean="0">
                <a:solidFill>
                  <a:srgbClr val="002060"/>
                </a:solidFill>
              </a:rPr>
              <a:t>Any</a:t>
            </a:r>
            <a:r>
              <a:rPr lang="en-US" sz="2000" kern="0" dirty="0" smtClean="0">
                <a:solidFill>
                  <a:srgbClr val="002060"/>
                </a:solidFill>
              </a:rPr>
              <a:t> Rejection between Discharge and 1-Year Follow-Up by Maintenance Immunosuppression</a:t>
            </a:r>
            <a:br>
              <a:rPr lang="en-US" sz="2000" kern="0" dirty="0" smtClean="0">
                <a:solidFill>
                  <a:srgbClr val="002060"/>
                </a:solidFill>
              </a:rPr>
            </a:br>
            <a:endParaRPr lang="en-US" sz="1900" kern="0" dirty="0">
              <a:solidFill>
                <a:srgbClr val="002060"/>
              </a:solidFill>
            </a:endParaRPr>
          </a:p>
        </p:txBody>
      </p:sp>
      <p:sp>
        <p:nvSpPr>
          <p:cNvPr id="13" name="pvalues"/>
          <p:cNvSpPr txBox="1"/>
          <p:nvPr/>
        </p:nvSpPr>
        <p:spPr>
          <a:xfrm>
            <a:off x="4704964" y="2860357"/>
            <a:ext cx="3809977" cy="492443"/>
          </a:xfrm>
          <a:prstGeom prst="rect">
            <a:avLst/>
          </a:prstGeom>
          <a:solidFill>
            <a:schemeClr val="tx1"/>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All </a:t>
            </a:r>
            <a:r>
              <a:rPr lang="en-US" sz="1300" b="1" dirty="0" smtClean="0">
                <a:solidFill>
                  <a:schemeClr val="bg2"/>
                </a:solidFill>
              </a:rPr>
              <a:t>pairwise </a:t>
            </a:r>
            <a:r>
              <a:rPr lang="en-US" sz="1300" b="1" dirty="0">
                <a:solidFill>
                  <a:schemeClr val="bg2"/>
                </a:solidFill>
              </a:rPr>
              <a:t>comparisons were significant at    </a:t>
            </a:r>
            <a:endParaRPr lang="en-US" sz="1300" b="1" dirty="0" smtClean="0">
              <a:solidFill>
                <a:schemeClr val="bg2"/>
              </a:solidFill>
            </a:endParaRPr>
          </a:p>
          <a:p>
            <a:r>
              <a:rPr lang="en-US" sz="1300" b="1" dirty="0" smtClean="0">
                <a:solidFill>
                  <a:schemeClr val="bg2"/>
                </a:solidFill>
              </a:rPr>
              <a:t>p </a:t>
            </a:r>
            <a:r>
              <a:rPr lang="en-US" sz="1300" b="1" dirty="0">
                <a:solidFill>
                  <a:schemeClr val="bg2"/>
                </a:solidFill>
              </a:rPr>
              <a:t>&lt; 0.05 except CyA + MMF/MPA vs. TAC + AZA.</a:t>
            </a:r>
          </a:p>
        </p:txBody>
      </p:sp>
      <p:sp>
        <p:nvSpPr>
          <p:cNvPr id="3" name="title_cohort"/>
          <p:cNvSpPr txBox="1"/>
          <p:nvPr/>
        </p:nvSpPr>
        <p:spPr>
          <a:xfrm>
            <a:off x="2428522" y="1152448"/>
            <a:ext cx="5267678" cy="400110"/>
          </a:xfrm>
          <a:prstGeom prst="rect">
            <a:avLst/>
          </a:prstGeom>
          <a:noFill/>
        </p:spPr>
        <p:txBody>
          <a:bodyPr wrap="square" rtlCol="0">
            <a:spAutoFit/>
          </a:bodyPr>
          <a:lstStyle/>
          <a:p>
            <a:r>
              <a:rPr lang="en-US" sz="2000" b="1" kern="0" dirty="0">
                <a:solidFill>
                  <a:srgbClr val="002060"/>
                </a:solidFill>
              </a:rPr>
              <a:t>(Follow-ups: January 2005 – June 2018)</a:t>
            </a:r>
          </a:p>
        </p:txBody>
      </p:sp>
      <p:grpSp>
        <p:nvGrpSpPr>
          <p:cNvPr id="15" name="Group 14"/>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52219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Post-Transplant Morbidities</a:t>
            </a:r>
            <a:endParaRPr lang="en-US" sz="400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939748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449194228"/>
              </p:ext>
            </p:extLst>
          </p:nvPr>
        </p:nvGraphicFramePr>
        <p:xfrm>
          <a:off x="228601" y="1423916"/>
          <a:ext cx="8705463" cy="4119159"/>
        </p:xfrm>
        <a:graphic>
          <a:graphicData uri="http://schemas.openxmlformats.org/drawingml/2006/table">
            <a:tbl>
              <a:tblPr bandRow="1">
                <a:tableStyleId>{5C22544A-7EE6-4342-B048-85BDC9FD1C3A}</a:tableStyleId>
              </a:tblPr>
              <a:tblGrid>
                <a:gridCol w="4078235">
                  <a:extLst>
                    <a:ext uri="{9D8B030D-6E8A-4147-A177-3AD203B41FA5}">
                      <a16:colId xmlns:a16="http://schemas.microsoft.com/office/drawing/2014/main" val="20000"/>
                    </a:ext>
                  </a:extLst>
                </a:gridCol>
                <a:gridCol w="1097986">
                  <a:extLst>
                    <a:ext uri="{9D8B030D-6E8A-4147-A177-3AD203B41FA5}">
                      <a16:colId xmlns:a16="http://schemas.microsoft.com/office/drawing/2014/main" val="20001"/>
                    </a:ext>
                  </a:extLst>
                </a:gridCol>
                <a:gridCol w="1254842">
                  <a:extLst>
                    <a:ext uri="{9D8B030D-6E8A-4147-A177-3AD203B41FA5}">
                      <a16:colId xmlns:a16="http://schemas.microsoft.com/office/drawing/2014/main" val="20002"/>
                    </a:ext>
                  </a:extLst>
                </a:gridCol>
                <a:gridCol w="1097986">
                  <a:extLst>
                    <a:ext uri="{9D8B030D-6E8A-4147-A177-3AD203B41FA5}">
                      <a16:colId xmlns:a16="http://schemas.microsoft.com/office/drawing/2014/main" val="20003"/>
                    </a:ext>
                  </a:extLst>
                </a:gridCol>
                <a:gridCol w="1176414">
                  <a:extLst>
                    <a:ext uri="{9D8B030D-6E8A-4147-A177-3AD203B41FA5}">
                      <a16:colId xmlns:a16="http://schemas.microsoft.com/office/drawing/2014/main" val="20004"/>
                    </a:ext>
                  </a:extLst>
                </a:gridCol>
              </a:tblGrid>
              <a:tr h="562090">
                <a:tc rowSpan="2">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Outcome</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defTabSz="914400" rtl="0" eaLnBrk="1" latinLnBrk="0" hangingPunct="1">
                        <a:spcBef>
                          <a:spcPts val="0"/>
                        </a:spcBef>
                        <a:spcAft>
                          <a:spcPts val="0"/>
                        </a:spcAft>
                      </a:pPr>
                      <a:r>
                        <a:rPr lang="en-US" sz="1400" b="1" u="none" strike="noStrike" kern="1200" dirty="0" smtClean="0">
                          <a:solidFill>
                            <a:schemeClr val="bg2"/>
                          </a:solidFill>
                          <a:latin typeface="+mn-lt"/>
                          <a:ea typeface="Times New Roman"/>
                          <a:cs typeface="Times New Roman"/>
                        </a:rPr>
                        <a:t>Transplants: January 1995 – December 2004</a:t>
                      </a:r>
                      <a:endParaRPr lang="en-US" sz="1400" b="1" u="none" strike="noStrike" kern="12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kern="1200" dirty="0" smtClean="0">
                          <a:solidFill>
                            <a:schemeClr val="bg2"/>
                          </a:solidFill>
                          <a:latin typeface="+mn-lt"/>
                          <a:ea typeface="Times New Roman"/>
                          <a:cs typeface="Times New Roman"/>
                        </a:rPr>
                        <a:t>Transplants: January 2005 – June 2017</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124180">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Within </a:t>
                      </a:r>
                      <a:endParaRPr lang="en-US" sz="14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400" b="1" u="sng" strike="noStrike" dirty="0" smtClean="0">
                          <a:solidFill>
                            <a:schemeClr val="bg2"/>
                          </a:solidFill>
                          <a:latin typeface="+mn-lt"/>
                          <a:ea typeface="Times New Roman"/>
                          <a:cs typeface="Times New Roman"/>
                        </a:rPr>
                        <a:t>1 </a:t>
                      </a:r>
                      <a:r>
                        <a:rPr lang="en-US" sz="1400" b="1" u="sng" strike="noStrike" dirty="0">
                          <a:solidFill>
                            <a:schemeClr val="bg2"/>
                          </a:solidFill>
                          <a:latin typeface="+mn-lt"/>
                          <a:ea typeface="Times New Roman"/>
                          <a:cs typeface="Times New Roman"/>
                        </a:rPr>
                        <a:t>Year</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Total number with </a:t>
                      </a:r>
                      <a:r>
                        <a:rPr lang="en-US" sz="1400" b="1" u="sng" strike="noStrike" dirty="0">
                          <a:solidFill>
                            <a:schemeClr val="bg2"/>
                          </a:solidFill>
                          <a:latin typeface="+mn-lt"/>
                          <a:ea typeface="Times New Roman"/>
                          <a:cs typeface="Times New Roman"/>
                        </a:rPr>
                        <a:t>known response</a:t>
                      </a:r>
                      <a:endParaRPr lang="en-US" sz="1400" b="1" u="sng" dirty="0">
                        <a:solidFill>
                          <a:schemeClr val="bg2"/>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Within </a:t>
                      </a:r>
                      <a:endParaRPr lang="en-US" sz="14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400" b="1" u="sng" strike="noStrike" dirty="0" smtClean="0">
                          <a:solidFill>
                            <a:schemeClr val="bg2"/>
                          </a:solidFill>
                          <a:latin typeface="+mn-lt"/>
                          <a:ea typeface="Times New Roman"/>
                          <a:cs typeface="Times New Roman"/>
                        </a:rPr>
                        <a:t>1 </a:t>
                      </a:r>
                      <a:r>
                        <a:rPr lang="en-US" sz="1400" b="1" u="sng" strike="noStrike" dirty="0">
                          <a:solidFill>
                            <a:schemeClr val="bg2"/>
                          </a:solidFill>
                          <a:latin typeface="+mn-lt"/>
                          <a:ea typeface="Times New Roman"/>
                          <a:cs typeface="Times New Roman"/>
                        </a:rPr>
                        <a:t>Year</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Total number with </a:t>
                      </a:r>
                      <a:r>
                        <a:rPr lang="en-US" sz="1400" b="1" u="sng" strike="noStrike" dirty="0">
                          <a:solidFill>
                            <a:schemeClr val="bg2"/>
                          </a:solidFill>
                          <a:latin typeface="+mn-lt"/>
                          <a:ea typeface="Times New Roman"/>
                          <a:cs typeface="Times New Roman"/>
                        </a:rPr>
                        <a:t>known response</a:t>
                      </a:r>
                      <a:endParaRPr lang="en-US" sz="1400" b="1" u="sng" dirty="0">
                        <a:solidFill>
                          <a:schemeClr val="bg2"/>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2650">
                <a:tc>
                  <a:txBody>
                    <a:bodyPr/>
                    <a:lstStyle/>
                    <a:p>
                      <a:pPr marL="0" marR="0">
                        <a:spcBef>
                          <a:spcPts val="0"/>
                        </a:spcBef>
                        <a:spcAft>
                          <a:spcPts val="0"/>
                        </a:spcAft>
                      </a:pPr>
                      <a:r>
                        <a:rPr lang="en-US" sz="1400" b="1" kern="0" dirty="0" smtClean="0">
                          <a:solidFill>
                            <a:schemeClr val="bg2"/>
                          </a:solidFill>
                          <a:latin typeface="+mn-lt"/>
                          <a:ea typeface="Times New Roman"/>
                          <a:cs typeface="Times New Roman"/>
                        </a:rPr>
                        <a:t>Severe Renal Dysfunction*</a:t>
                      </a:r>
                      <a:endParaRPr lang="en-US" sz="14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7.6%</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(N = 6,959)</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rgbClr val="000000"/>
                          </a:solidFill>
                          <a:effectLst/>
                          <a:latin typeface="+mj-lt"/>
                        </a:rPr>
                        <a:t>4.8%</a:t>
                      </a:r>
                      <a:endParaRPr lang="en-US" sz="14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19,003)</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83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Creatinine </a:t>
                      </a:r>
                      <a:r>
                        <a:rPr lang="en-US" sz="1400" b="1" i="1" dirty="0">
                          <a:solidFill>
                            <a:schemeClr val="bg2"/>
                          </a:solidFill>
                          <a:latin typeface="+mn-lt"/>
                          <a:ea typeface="Times New Roman"/>
                          <a:cs typeface="Times New Roman"/>
                        </a:rPr>
                        <a:t>&gt; 2.5 </a:t>
                      </a:r>
                      <a:r>
                        <a:rPr lang="en-US" sz="1400" b="1" i="1" dirty="0" smtClean="0">
                          <a:solidFill>
                            <a:schemeClr val="bg2"/>
                          </a:solidFill>
                          <a:latin typeface="+mn-lt"/>
                          <a:ea typeface="Times New Roman"/>
                          <a:cs typeface="Times New Roman"/>
                        </a:rPr>
                        <a:t>mg/dl (221 µmol/L)</a:t>
                      </a:r>
                      <a:endParaRPr lang="en-US" sz="1400" b="1" dirty="0" smtClean="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400" b="1" i="1" u="none" strike="noStrike" kern="1200" dirty="0">
                          <a:solidFill>
                            <a:srgbClr val="000000"/>
                          </a:solidFill>
                          <a:effectLst/>
                          <a:latin typeface="+mj-lt"/>
                          <a:ea typeface="+mn-ea"/>
                          <a:cs typeface="+mn-cs"/>
                        </a:rPr>
                        <a:t>6.4%</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1400" b="1" i="0" u="none" strike="noStrike" kern="1200" dirty="0">
                        <a:solidFill>
                          <a:srgbClr val="000000"/>
                        </a:solidFill>
                        <a:effectLst/>
                        <a:latin typeface="+mj-lt"/>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smtClean="0">
                          <a:solidFill>
                            <a:srgbClr val="000000"/>
                          </a:solidFill>
                          <a:effectLst/>
                          <a:latin typeface="+mj-lt"/>
                        </a:rPr>
                        <a:t>3.4%</a:t>
                      </a:r>
                      <a:endParaRPr lang="en-US" sz="1400" b="1" i="1"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8313">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Chronic </a:t>
                      </a:r>
                      <a:r>
                        <a:rPr lang="en-US" sz="1400" b="1" i="1" dirty="0">
                          <a:solidFill>
                            <a:schemeClr val="bg2"/>
                          </a:solidFill>
                          <a:latin typeface="+mn-lt"/>
                          <a:ea typeface="Times New Roman"/>
                          <a:cs typeface="Times New Roman"/>
                        </a:rPr>
                        <a:t>Dialysis</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400" b="1" i="1" u="none" strike="noStrike" kern="1200" dirty="0">
                          <a:solidFill>
                            <a:srgbClr val="000000"/>
                          </a:solidFill>
                          <a:effectLst/>
                          <a:latin typeface="+mj-lt"/>
                          <a:ea typeface="+mn-ea"/>
                          <a:cs typeface="+mn-cs"/>
                        </a:rPr>
                        <a:t>1.2%</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1400" b="1" i="0" u="none" strike="noStrike" kern="1200" dirty="0">
                        <a:solidFill>
                          <a:srgbClr val="000000"/>
                        </a:solidFill>
                        <a:effectLst/>
                        <a:latin typeface="+mj-lt"/>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smtClean="0">
                          <a:solidFill>
                            <a:srgbClr val="000000"/>
                          </a:solidFill>
                          <a:effectLst/>
                          <a:latin typeface="+mj-lt"/>
                        </a:rPr>
                        <a:t>1.4%</a:t>
                      </a:r>
                      <a:endParaRPr lang="en-US" sz="1400" b="1" i="1"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8313">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Renal </a:t>
                      </a:r>
                      <a:r>
                        <a:rPr lang="en-US" sz="1400" b="1" i="1" dirty="0">
                          <a:solidFill>
                            <a:schemeClr val="bg2"/>
                          </a:solidFill>
                          <a:latin typeface="+mn-lt"/>
                          <a:ea typeface="Times New Roman"/>
                          <a:cs typeface="Times New Roman"/>
                        </a:rPr>
                        <a:t>Transplant</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400" b="1" i="1" u="none" strike="noStrike" kern="1200" dirty="0">
                          <a:solidFill>
                            <a:srgbClr val="000000"/>
                          </a:solidFill>
                          <a:effectLst/>
                          <a:latin typeface="+mj-lt"/>
                          <a:ea typeface="+mn-ea"/>
                          <a:cs typeface="+mn-cs"/>
                        </a:rPr>
                        <a:t>0.0%</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n-US" sz="1400" b="1" i="0" u="none" strike="noStrike" kern="1200" dirty="0">
                        <a:solidFill>
                          <a:srgbClr val="000000"/>
                        </a:solidFill>
                        <a:effectLst/>
                        <a:latin typeface="+mj-lt"/>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smtClean="0">
                          <a:solidFill>
                            <a:srgbClr val="000000"/>
                          </a:solidFill>
                          <a:effectLst/>
                          <a:latin typeface="+mj-lt"/>
                        </a:rPr>
                        <a:t>0.0%</a:t>
                      </a:r>
                      <a:endParaRPr lang="en-US" sz="1400" b="1" i="1"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2650">
                <a:tc>
                  <a:txBody>
                    <a:bodyPr/>
                    <a:lstStyle/>
                    <a:p>
                      <a:pPr marL="0" marR="0">
                        <a:spcBef>
                          <a:spcPts val="0"/>
                        </a:spcBef>
                        <a:spcAft>
                          <a:spcPts val="0"/>
                        </a:spcAft>
                      </a:pPr>
                      <a:r>
                        <a:rPr lang="en-US" sz="1400" b="1" dirty="0">
                          <a:solidFill>
                            <a:schemeClr val="bg2"/>
                          </a:solidFill>
                          <a:latin typeface="+mn-lt"/>
                          <a:ea typeface="Times New Roman"/>
                          <a:cs typeface="Times New Roman"/>
                        </a:rPr>
                        <a:t>Diabetes</a:t>
                      </a:r>
                      <a:endParaRPr lang="en-US" sz="14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24.7%</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(N = 6,990)</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rgbClr val="000000"/>
                          </a:solidFill>
                          <a:effectLst/>
                          <a:latin typeface="+mj-lt"/>
                        </a:rPr>
                        <a:t>17.0%</a:t>
                      </a:r>
                      <a:endParaRPr lang="en-US" sz="14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19,193)</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2650">
                <a:tc>
                  <a:txBody>
                    <a:bodyPr/>
                    <a:lstStyle/>
                    <a:p>
                      <a:pPr marL="0" marR="0">
                        <a:spcBef>
                          <a:spcPts val="0"/>
                        </a:spcBef>
                        <a:spcAft>
                          <a:spcPts val="0"/>
                        </a:spcAft>
                      </a:pPr>
                      <a:r>
                        <a:rPr lang="en-US" sz="1400" b="1" dirty="0">
                          <a:solidFill>
                            <a:schemeClr val="bg2"/>
                          </a:solidFill>
                          <a:latin typeface="+mn-lt"/>
                          <a:ea typeface="Times New Roman"/>
                          <a:cs typeface="Times New Roman"/>
                        </a:rPr>
                        <a:t>Bronchiolitis Obliterans Syndrome</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8.5%</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(N = 6,587)</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rgbClr val="000000"/>
                          </a:solidFill>
                          <a:effectLst/>
                          <a:latin typeface="+mj-lt"/>
                        </a:rPr>
                        <a:t>8.5%</a:t>
                      </a:r>
                      <a:endParaRPr lang="en-US" sz="14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18,177)</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9" name="Title 1"/>
          <p:cNvSpPr txBox="1">
            <a:spLocks/>
          </p:cNvSpPr>
          <p:nvPr/>
        </p:nvSpPr>
        <p:spPr bwMode="auto">
          <a:xfrm>
            <a:off x="11289" y="-3104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Cumulative Morbidity Rates in </a:t>
            </a:r>
            <a:r>
              <a:rPr lang="en-US" sz="2400" u="sng" kern="0" dirty="0" smtClean="0">
                <a:solidFill>
                  <a:srgbClr val="002060"/>
                </a:solidFill>
              </a:rPr>
              <a:t>Survivors</a:t>
            </a:r>
            <a:r>
              <a:rPr lang="en-US" sz="2400" kern="0" dirty="0" smtClean="0">
                <a:solidFill>
                  <a:srgbClr val="002060"/>
                </a:solidFill>
              </a:rPr>
              <a:t> within 1 Year Post-</a:t>
            </a:r>
            <a:endParaRPr lang="en-US" sz="2000" kern="0" dirty="0">
              <a:solidFill>
                <a:srgbClr val="002060"/>
              </a:solidFill>
            </a:endParaRPr>
          </a:p>
        </p:txBody>
      </p:sp>
      <p:sp>
        <p:nvSpPr>
          <p:cNvPr id="3" name="Title 2"/>
          <p:cNvSpPr txBox="1"/>
          <p:nvPr/>
        </p:nvSpPr>
        <p:spPr>
          <a:xfrm>
            <a:off x="1415909" y="883675"/>
            <a:ext cx="1838961" cy="461665"/>
          </a:xfrm>
          <a:prstGeom prst="rect">
            <a:avLst/>
          </a:prstGeom>
          <a:noFill/>
        </p:spPr>
        <p:txBody>
          <a:bodyPr wrap="square" rtlCol="0">
            <a:spAutoFit/>
          </a:bodyPr>
          <a:lstStyle/>
          <a:p>
            <a:pPr algn="ctr"/>
            <a:r>
              <a:rPr lang="en-US" sz="2400" b="1" kern="0" dirty="0" smtClean="0">
                <a:solidFill>
                  <a:srgbClr val="002060"/>
                </a:solidFill>
              </a:rPr>
              <a:t>Transplant</a:t>
            </a:r>
            <a:endParaRPr lang="en-US" sz="2400" b="1" kern="0" dirty="0">
              <a:solidFill>
                <a:srgbClr val="002060"/>
              </a:solidFill>
            </a:endParaRPr>
          </a:p>
        </p:txBody>
      </p:sp>
      <p:sp>
        <p:nvSpPr>
          <p:cNvPr id="11" name="title_cohort"/>
          <p:cNvSpPr txBox="1"/>
          <p:nvPr/>
        </p:nvSpPr>
        <p:spPr>
          <a:xfrm>
            <a:off x="3048000" y="914452"/>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1995 </a:t>
            </a:r>
            <a:r>
              <a:rPr lang="en-US" sz="2000" b="1" kern="0" dirty="0">
                <a:solidFill>
                  <a:srgbClr val="002060"/>
                </a:solidFill>
              </a:rPr>
              <a:t>– June </a:t>
            </a:r>
            <a:r>
              <a:rPr lang="en-US" sz="2000" b="1" kern="0" dirty="0" smtClean="0">
                <a:solidFill>
                  <a:srgbClr val="002060"/>
                </a:solidFill>
              </a:rPr>
              <a:t>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2" name="TextBox 11"/>
          <p:cNvSpPr txBox="1"/>
          <p:nvPr/>
        </p:nvSpPr>
        <p:spPr>
          <a:xfrm>
            <a:off x="5009866" y="5586446"/>
            <a:ext cx="4114800" cy="461665"/>
          </a:xfrm>
          <a:prstGeom prst="rect">
            <a:avLst/>
          </a:prstGeom>
          <a:noFill/>
        </p:spPr>
        <p:txBody>
          <a:bodyPr wrap="square" rtlCol="0">
            <a:spAutoFit/>
          </a:bodyPr>
          <a:lstStyle/>
          <a:p>
            <a:r>
              <a:rPr lang="en-US" sz="1200" b="1" dirty="0" smtClean="0">
                <a:solidFill>
                  <a:srgbClr val="002060"/>
                </a:solidFill>
              </a:rPr>
              <a:t>* Severe </a:t>
            </a:r>
            <a:r>
              <a:rPr lang="en-US" sz="1200" b="1" dirty="0">
                <a:solidFill>
                  <a:srgbClr val="002060"/>
                </a:solidFill>
              </a:rPr>
              <a:t>renal dysfunction = Creatinine &gt; 2.5 mg/dl (221 μmol/L), dialysis or renal </a:t>
            </a:r>
            <a:r>
              <a:rPr lang="en-US" sz="1200" b="1" dirty="0" smtClean="0">
                <a:solidFill>
                  <a:srgbClr val="002060"/>
                </a:solidFill>
              </a:rPr>
              <a:t>transplant</a:t>
            </a:r>
            <a:endParaRPr lang="en-US" sz="1200" b="1" dirty="0">
              <a:solidFill>
                <a:srgbClr val="002060"/>
              </a:solidFill>
            </a:endParaRPr>
          </a:p>
        </p:txBody>
      </p:sp>
      <p:sp>
        <p:nvSpPr>
          <p:cNvPr id="2" name="TextBox 1"/>
          <p:cNvSpPr txBox="1"/>
          <p:nvPr/>
        </p:nvSpPr>
        <p:spPr>
          <a:xfrm>
            <a:off x="5075829" y="6136891"/>
            <a:ext cx="3534771" cy="646331"/>
          </a:xfrm>
          <a:prstGeom prst="rect">
            <a:avLst/>
          </a:prstGeom>
          <a:noFill/>
        </p:spPr>
        <p:txBody>
          <a:bodyPr wrap="square" rtlCol="0">
            <a:spAutoFit/>
          </a:bodyPr>
          <a:lstStyle/>
          <a:p>
            <a:r>
              <a:rPr lang="en-US" sz="1200" b="1" dirty="0" smtClean="0">
                <a:solidFill>
                  <a:srgbClr val="002060"/>
                </a:solidFill>
              </a:rPr>
              <a:t>Rates of severe renal dysfunction and diabetes were significantly different between the two eras (p-values &lt;0.0001)</a:t>
            </a:r>
            <a:endParaRPr lang="en-US" sz="1200" b="1" dirty="0">
              <a:solidFill>
                <a:srgbClr val="002060"/>
              </a:solidFill>
            </a:endParaRPr>
          </a:p>
        </p:txBody>
      </p:sp>
    </p:spTree>
    <p:extLst>
      <p:ext uri="{BB962C8B-B14F-4D97-AF65-F5344CB8AC3E}">
        <p14:creationId xmlns:p14="http://schemas.microsoft.com/office/powerpoint/2010/main" val="15511138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025131606"/>
              </p:ext>
            </p:extLst>
          </p:nvPr>
        </p:nvGraphicFramePr>
        <p:xfrm>
          <a:off x="221093" y="1752600"/>
          <a:ext cx="8701813" cy="3565742"/>
        </p:xfrm>
        <a:graphic>
          <a:graphicData uri="http://schemas.openxmlformats.org/drawingml/2006/table">
            <a:tbl>
              <a:tblPr bandRow="1">
                <a:tableStyleId>{5C22544A-7EE6-4342-B048-85BDC9FD1C3A}</a:tableStyleId>
              </a:tblPr>
              <a:tblGrid>
                <a:gridCol w="4198507">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50506">
                  <a:extLst>
                    <a:ext uri="{9D8B030D-6E8A-4147-A177-3AD203B41FA5}">
                      <a16:colId xmlns:a16="http://schemas.microsoft.com/office/drawing/2014/main" val="20004"/>
                    </a:ext>
                  </a:extLst>
                </a:gridCol>
              </a:tblGrid>
              <a:tr h="11758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solidFill>
                            <a:schemeClr val="bg2"/>
                          </a:solidFill>
                          <a:latin typeface="+mn-lt"/>
                          <a:ea typeface="Times New Roman"/>
                          <a:cs typeface="Times New Roman"/>
                        </a:rPr>
                        <a:t>Outcome</a:t>
                      </a:r>
                      <a:endParaRPr lang="en-US" sz="1400" b="1" u="sng" dirty="0" smtClean="0">
                        <a:solidFill>
                          <a:schemeClr val="bg2"/>
                        </a:solidFill>
                        <a:latin typeface="+mn-lt"/>
                        <a:ea typeface="Times New Roman"/>
                        <a:cs typeface="Times New Roman"/>
                      </a:endParaRPr>
                    </a:p>
                    <a:p>
                      <a:pPr marL="0" marR="0" algn="ctr">
                        <a:spcBef>
                          <a:spcPts val="0"/>
                        </a:spcBef>
                        <a:spcAft>
                          <a:spcPts val="0"/>
                        </a:spcAft>
                      </a:pP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Within </a:t>
                      </a:r>
                      <a:endParaRPr lang="en-US" sz="14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400" b="1" u="sng" strike="noStrike" dirty="0" smtClean="0">
                          <a:solidFill>
                            <a:schemeClr val="bg2"/>
                          </a:solidFill>
                          <a:latin typeface="+mn-lt"/>
                          <a:ea typeface="Times New Roman"/>
                          <a:cs typeface="Times New Roman"/>
                        </a:rPr>
                        <a:t>1 </a:t>
                      </a:r>
                      <a:r>
                        <a:rPr lang="en-US" sz="1400" b="1" u="sng" strike="noStrike" dirty="0">
                          <a:solidFill>
                            <a:schemeClr val="bg2"/>
                          </a:solidFill>
                          <a:latin typeface="+mn-lt"/>
                          <a:ea typeface="Times New Roman"/>
                          <a:cs typeface="Times New Roman"/>
                        </a:rPr>
                        <a:t>Year</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Total number with </a:t>
                      </a:r>
                      <a:r>
                        <a:rPr lang="en-US" sz="1400" b="1" u="sng" strike="noStrike" dirty="0">
                          <a:solidFill>
                            <a:schemeClr val="bg2"/>
                          </a:solidFill>
                          <a:latin typeface="+mn-lt"/>
                          <a:ea typeface="Times New Roman"/>
                          <a:cs typeface="Times New Roman"/>
                        </a:rPr>
                        <a:t>known response</a:t>
                      </a:r>
                      <a:endParaRPr lang="en-US" sz="1400" b="1" u="sng" dirty="0">
                        <a:solidFill>
                          <a:schemeClr val="bg2"/>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Within </a:t>
                      </a:r>
                      <a:endParaRPr lang="en-US" sz="14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400" b="1" u="sng" strike="noStrike" dirty="0" smtClean="0">
                          <a:solidFill>
                            <a:schemeClr val="bg2"/>
                          </a:solidFill>
                          <a:latin typeface="+mn-lt"/>
                          <a:ea typeface="Times New Roman"/>
                          <a:cs typeface="Times New Roman"/>
                        </a:rPr>
                        <a:t>5 Years</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Total number with </a:t>
                      </a:r>
                      <a:r>
                        <a:rPr lang="en-US" sz="1400" b="1" u="sng" strike="noStrike" dirty="0">
                          <a:solidFill>
                            <a:schemeClr val="bg2"/>
                          </a:solidFill>
                          <a:latin typeface="+mn-lt"/>
                          <a:ea typeface="Times New Roman"/>
                          <a:cs typeface="Times New Roman"/>
                        </a:rPr>
                        <a:t>known response</a:t>
                      </a:r>
                      <a:endParaRPr lang="en-US" sz="1400" b="1" u="sng" dirty="0">
                        <a:solidFill>
                          <a:schemeClr val="bg2"/>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4826">
                <a:tc>
                  <a:txBody>
                    <a:bodyPr/>
                    <a:lstStyle/>
                    <a:p>
                      <a:pPr marL="0" marR="0">
                        <a:spcBef>
                          <a:spcPts val="0"/>
                        </a:spcBef>
                        <a:spcAft>
                          <a:spcPts val="0"/>
                        </a:spcAft>
                      </a:pPr>
                      <a:r>
                        <a:rPr lang="en-US" sz="1400" b="1" kern="0" dirty="0" smtClean="0">
                          <a:solidFill>
                            <a:schemeClr val="bg2"/>
                          </a:solidFill>
                          <a:latin typeface="+mn-lt"/>
                          <a:ea typeface="Times New Roman"/>
                          <a:cs typeface="Times New Roman"/>
                        </a:rPr>
                        <a:t>Severe Renal Dysfunction*</a:t>
                      </a:r>
                      <a:endParaRPr lang="en-US" sz="14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5.6%</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1" i="0" u="none" strike="noStrike" dirty="0">
                          <a:solidFill>
                            <a:srgbClr val="000000"/>
                          </a:solidFill>
                          <a:effectLst/>
                          <a:latin typeface="Arial" panose="020B0604020202020204" pitchFamily="34" charset="0"/>
                        </a:rPr>
                        <a:t>(N = 25,962)</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16.0%</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1" i="0" u="none" strike="noStrike" dirty="0">
                          <a:solidFill>
                            <a:srgbClr val="000000"/>
                          </a:solidFill>
                          <a:effectLst/>
                          <a:latin typeface="Arial" panose="020B0604020202020204" pitchFamily="34" charset="0"/>
                        </a:rPr>
                        <a:t>(N = 10,719)</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1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Creatinine </a:t>
                      </a:r>
                      <a:r>
                        <a:rPr lang="en-US" sz="1400" b="1" i="1" dirty="0">
                          <a:solidFill>
                            <a:schemeClr val="bg2"/>
                          </a:solidFill>
                          <a:latin typeface="+mn-lt"/>
                          <a:ea typeface="Times New Roman"/>
                          <a:cs typeface="Times New Roman"/>
                        </a:rPr>
                        <a:t>&gt; 2.5 </a:t>
                      </a:r>
                      <a:r>
                        <a:rPr lang="en-US" sz="1400" b="1" i="1" dirty="0" smtClean="0">
                          <a:solidFill>
                            <a:schemeClr val="bg2"/>
                          </a:solidFill>
                          <a:latin typeface="+mn-lt"/>
                          <a:ea typeface="Times New Roman"/>
                          <a:cs typeface="Times New Roman"/>
                        </a:rPr>
                        <a:t>mg/dl (221 µmol/L)</a:t>
                      </a:r>
                      <a:endParaRPr lang="en-US" sz="1400" b="1" dirty="0" smtClean="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1" i="1" u="none" strike="noStrike" dirty="0">
                          <a:solidFill>
                            <a:srgbClr val="000000"/>
                          </a:solidFill>
                          <a:effectLst/>
                          <a:latin typeface="Arial" panose="020B0604020202020204" pitchFamily="34" charset="0"/>
                        </a:rPr>
                        <a:t>4.2%</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sz="1400" b="1" i="1"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1" i="1" u="none" strike="noStrike" dirty="0">
                          <a:solidFill>
                            <a:srgbClr val="000000"/>
                          </a:solidFill>
                          <a:effectLst/>
                          <a:latin typeface="Arial" panose="020B0604020202020204" pitchFamily="34" charset="0"/>
                        </a:rPr>
                        <a:t>12.6%</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400" b="1"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1802">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Chronic </a:t>
                      </a:r>
                      <a:r>
                        <a:rPr lang="en-US" sz="1400" b="1" i="1" dirty="0">
                          <a:solidFill>
                            <a:schemeClr val="bg2"/>
                          </a:solidFill>
                          <a:latin typeface="+mn-lt"/>
                          <a:ea typeface="Times New Roman"/>
                          <a:cs typeface="Times New Roman"/>
                        </a:rPr>
                        <a:t>Dialysis</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1" i="1" u="none" strike="noStrike" dirty="0">
                          <a:solidFill>
                            <a:srgbClr val="000000"/>
                          </a:solidFill>
                          <a:effectLst/>
                          <a:latin typeface="Arial" panose="020B0604020202020204" pitchFamily="34" charset="0"/>
                        </a:rPr>
                        <a:t>1.4%</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sz="1400" b="1" i="1"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1" i="1" u="none" strike="noStrike" dirty="0">
                          <a:solidFill>
                            <a:srgbClr val="000000"/>
                          </a:solidFill>
                          <a:effectLst/>
                          <a:latin typeface="Arial" panose="020B0604020202020204" pitchFamily="34" charset="0"/>
                        </a:rPr>
                        <a:t>2.8%</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400" b="1"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1802">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Renal </a:t>
                      </a:r>
                      <a:r>
                        <a:rPr lang="en-US" sz="1400" b="1" i="1" dirty="0">
                          <a:solidFill>
                            <a:schemeClr val="bg2"/>
                          </a:solidFill>
                          <a:latin typeface="+mn-lt"/>
                          <a:ea typeface="Times New Roman"/>
                          <a:cs typeface="Times New Roman"/>
                        </a:rPr>
                        <a:t>Transplant</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1" i="1" u="none" strike="noStrike" dirty="0">
                          <a:solidFill>
                            <a:srgbClr val="000000"/>
                          </a:solidFill>
                          <a:effectLst/>
                          <a:latin typeface="Arial" panose="020B0604020202020204" pitchFamily="34" charset="0"/>
                        </a:rPr>
                        <a:t>0.0%</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sz="1400" b="1" i="1"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1" i="1" u="none" strike="noStrike" dirty="0">
                          <a:solidFill>
                            <a:srgbClr val="000000"/>
                          </a:solidFill>
                          <a:effectLst/>
                          <a:latin typeface="Arial" panose="020B0604020202020204" pitchFamily="34" charset="0"/>
                        </a:rPr>
                        <a:t>0.5%</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400" b="1"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4826">
                <a:tc>
                  <a:txBody>
                    <a:bodyPr/>
                    <a:lstStyle/>
                    <a:p>
                      <a:pPr marL="0" marR="0">
                        <a:spcBef>
                          <a:spcPts val="0"/>
                        </a:spcBef>
                        <a:spcAft>
                          <a:spcPts val="0"/>
                        </a:spcAft>
                      </a:pPr>
                      <a:r>
                        <a:rPr lang="en-US" sz="1400" b="1" dirty="0">
                          <a:solidFill>
                            <a:schemeClr val="bg2"/>
                          </a:solidFill>
                          <a:latin typeface="+mn-lt"/>
                          <a:ea typeface="Times New Roman"/>
                          <a:cs typeface="Times New Roman"/>
                        </a:rPr>
                        <a:t>Diabetes</a:t>
                      </a:r>
                      <a:endParaRPr lang="en-US" sz="14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19.1%</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1" i="0" u="none" strike="noStrike" dirty="0">
                          <a:solidFill>
                            <a:srgbClr val="000000"/>
                          </a:solidFill>
                          <a:effectLst/>
                          <a:latin typeface="Arial" panose="020B0604020202020204" pitchFamily="34" charset="0"/>
                        </a:rPr>
                        <a:t>(N = 26,183)</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33.3%</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1" i="0" u="none" strike="noStrike" dirty="0">
                          <a:solidFill>
                            <a:srgbClr val="000000"/>
                          </a:solidFill>
                          <a:effectLst/>
                          <a:latin typeface="Arial" panose="020B0604020202020204" pitchFamily="34" charset="0"/>
                        </a:rPr>
                        <a:t>(N = 10,884)</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4826">
                <a:tc>
                  <a:txBody>
                    <a:bodyPr/>
                    <a:lstStyle/>
                    <a:p>
                      <a:pPr marL="0" marR="0">
                        <a:spcBef>
                          <a:spcPts val="0"/>
                        </a:spcBef>
                        <a:spcAft>
                          <a:spcPts val="0"/>
                        </a:spcAft>
                      </a:pPr>
                      <a:r>
                        <a:rPr lang="en-US" sz="1400" b="1" dirty="0">
                          <a:solidFill>
                            <a:schemeClr val="bg2"/>
                          </a:solidFill>
                          <a:latin typeface="+mn-lt"/>
                          <a:ea typeface="Times New Roman"/>
                          <a:cs typeface="Times New Roman"/>
                        </a:rPr>
                        <a:t>Bronchiolitis Obliterans Syndrome</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8.5%</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1" i="0" u="none" strike="noStrike" dirty="0">
                          <a:solidFill>
                            <a:srgbClr val="000000"/>
                          </a:solidFill>
                          <a:effectLst/>
                          <a:latin typeface="Arial" panose="020B0604020202020204" pitchFamily="34" charset="0"/>
                        </a:rPr>
                        <a:t>(N = 24,764)</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41.4%</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1" i="0" u="none" strike="noStrike" dirty="0">
                          <a:solidFill>
                            <a:srgbClr val="000000"/>
                          </a:solidFill>
                          <a:effectLst/>
                          <a:latin typeface="Arial" panose="020B0604020202020204" pitchFamily="34" charset="0"/>
                        </a:rPr>
                        <a:t>(N = 9,322)</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itle 1"/>
          <p:cNvSpPr txBox="1">
            <a:spLocks/>
          </p:cNvSpPr>
          <p:nvPr/>
        </p:nvSpPr>
        <p:spPr bwMode="auto">
          <a:xfrm>
            <a:off x="0" y="185328"/>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Cumulative Morbidity Rates in </a:t>
            </a:r>
            <a:r>
              <a:rPr lang="en-US" sz="2400" u="sng" kern="0" dirty="0" smtClean="0">
                <a:solidFill>
                  <a:srgbClr val="002060"/>
                </a:solidFill>
              </a:rPr>
              <a:t>Survivors</a:t>
            </a:r>
            <a:r>
              <a:rPr lang="en-US" sz="2400" kern="0" dirty="0" smtClean="0">
                <a:solidFill>
                  <a:srgbClr val="002060"/>
                </a:solidFill>
              </a:rPr>
              <a:t> within 1 Year and</a:t>
            </a:r>
            <a:br>
              <a:rPr lang="en-US" sz="2400" kern="0" dirty="0" smtClean="0">
                <a:solidFill>
                  <a:srgbClr val="002060"/>
                </a:solidFill>
              </a:rPr>
            </a:br>
            <a:endParaRPr lang="en-US" sz="2000" kern="0" dirty="0">
              <a:solidFill>
                <a:srgbClr val="002060"/>
              </a:solidFill>
            </a:endParaRPr>
          </a:p>
        </p:txBody>
      </p:sp>
      <p:sp>
        <p:nvSpPr>
          <p:cNvPr id="3" name="Title 2"/>
          <p:cNvSpPr txBox="1"/>
          <p:nvPr/>
        </p:nvSpPr>
        <p:spPr>
          <a:xfrm>
            <a:off x="195693" y="1106062"/>
            <a:ext cx="3863113" cy="461665"/>
          </a:xfrm>
          <a:prstGeom prst="rect">
            <a:avLst/>
          </a:prstGeom>
          <a:noFill/>
        </p:spPr>
        <p:txBody>
          <a:bodyPr wrap="square" rtlCol="0">
            <a:spAutoFit/>
          </a:bodyPr>
          <a:lstStyle/>
          <a:p>
            <a:pPr algn="ctr"/>
            <a:r>
              <a:rPr lang="en-US" sz="2400" b="1" kern="0" dirty="0" smtClean="0">
                <a:solidFill>
                  <a:srgbClr val="002060"/>
                </a:solidFill>
              </a:rPr>
              <a:t>5 Years Post-Transplant</a:t>
            </a:r>
            <a:endParaRPr lang="en-US" sz="2400" b="1" kern="0" dirty="0">
              <a:solidFill>
                <a:srgbClr val="002060"/>
              </a:solidFill>
            </a:endParaRPr>
          </a:p>
        </p:txBody>
      </p:sp>
      <p:sp>
        <p:nvSpPr>
          <p:cNvPr id="11" name="title_cohort"/>
          <p:cNvSpPr txBox="1"/>
          <p:nvPr/>
        </p:nvSpPr>
        <p:spPr>
          <a:xfrm>
            <a:off x="3844970" y="1113242"/>
            <a:ext cx="5410200" cy="400110"/>
          </a:xfrm>
          <a:prstGeom prst="rect">
            <a:avLst/>
          </a:prstGeom>
          <a:noFill/>
        </p:spPr>
        <p:txBody>
          <a:bodyPr wrap="square" rtlCol="0">
            <a:spAutoFit/>
          </a:bodyPr>
          <a:lstStyle/>
          <a:p>
            <a:r>
              <a:rPr lang="en-US" sz="2000" b="1" kern="0" dirty="0" smtClean="0">
                <a:solidFill>
                  <a:srgbClr val="002060"/>
                </a:solidFill>
              </a:rPr>
              <a:t>(Transplants: January 1995 </a:t>
            </a:r>
            <a:r>
              <a:rPr lang="en-US" sz="2000" b="1" kern="0" dirty="0">
                <a:solidFill>
                  <a:srgbClr val="002060"/>
                </a:solidFill>
              </a:rPr>
              <a:t>– June </a:t>
            </a:r>
            <a:r>
              <a:rPr lang="en-US" sz="2000" b="1" kern="0" dirty="0" smtClean="0">
                <a:solidFill>
                  <a:srgbClr val="002060"/>
                </a:solidFill>
              </a:rPr>
              <a:t>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8" name="TextBox 17"/>
          <p:cNvSpPr txBox="1"/>
          <p:nvPr/>
        </p:nvSpPr>
        <p:spPr>
          <a:xfrm>
            <a:off x="4876800" y="6009941"/>
            <a:ext cx="4114800" cy="461665"/>
          </a:xfrm>
          <a:prstGeom prst="rect">
            <a:avLst/>
          </a:prstGeom>
          <a:noFill/>
        </p:spPr>
        <p:txBody>
          <a:bodyPr wrap="square" rtlCol="0">
            <a:spAutoFit/>
          </a:bodyPr>
          <a:lstStyle/>
          <a:p>
            <a:r>
              <a:rPr lang="en-US" sz="1200" b="1" dirty="0" smtClean="0">
                <a:solidFill>
                  <a:srgbClr val="002060"/>
                </a:solidFill>
              </a:rPr>
              <a:t>* </a:t>
            </a:r>
            <a:r>
              <a:rPr lang="en-US" sz="1200" b="1" dirty="0">
                <a:solidFill>
                  <a:srgbClr val="002060"/>
                </a:solidFill>
              </a:rPr>
              <a:t>Severe renal dysfunction = Creatinine &gt; 2.5 mg/dl (221 μmol/L), dialysis or renal </a:t>
            </a:r>
            <a:r>
              <a:rPr lang="en-US" sz="1200" b="1" dirty="0" smtClean="0">
                <a:solidFill>
                  <a:srgbClr val="002060"/>
                </a:solidFill>
              </a:rPr>
              <a:t>transplant</a:t>
            </a:r>
            <a:endParaRPr lang="en-US" sz="1200" b="1" dirty="0">
              <a:solidFill>
                <a:srgbClr val="002060"/>
              </a:solidFill>
            </a:endParaRPr>
          </a:p>
        </p:txBody>
      </p:sp>
    </p:spTree>
    <p:extLst>
      <p:ext uri="{BB962C8B-B14F-4D97-AF65-F5344CB8AC3E}">
        <p14:creationId xmlns:p14="http://schemas.microsoft.com/office/powerpoint/2010/main" val="13381436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780881680"/>
              </p:ext>
            </p:extLst>
          </p:nvPr>
        </p:nvGraphicFramePr>
        <p:xfrm>
          <a:off x="762000" y="1676400"/>
          <a:ext cx="7620001" cy="3459921"/>
        </p:xfrm>
        <a:graphic>
          <a:graphicData uri="http://schemas.openxmlformats.org/drawingml/2006/table">
            <a:tbl>
              <a:tblPr bandRow="1">
                <a:tableStyleId>{5C22544A-7EE6-4342-B048-85BDC9FD1C3A}</a:tableStyleId>
              </a:tblPr>
              <a:tblGrid>
                <a:gridCol w="472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524001">
                  <a:extLst>
                    <a:ext uri="{9D8B030D-6E8A-4147-A177-3AD203B41FA5}">
                      <a16:colId xmlns:a16="http://schemas.microsoft.com/office/drawing/2014/main" val="20002"/>
                    </a:ext>
                  </a:extLst>
                </a:gridCol>
              </a:tblGrid>
              <a:tr h="947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solidFill>
                            <a:schemeClr val="bg2"/>
                          </a:solidFill>
                          <a:latin typeface="+mn-lt"/>
                          <a:ea typeface="Times New Roman"/>
                          <a:cs typeface="Times New Roman"/>
                        </a:rPr>
                        <a:t>Outcome</a:t>
                      </a:r>
                      <a:endParaRPr lang="en-US" sz="1400" b="1" u="sng" dirty="0" smtClean="0">
                        <a:solidFill>
                          <a:schemeClr val="bg2"/>
                        </a:solidFill>
                        <a:latin typeface="+mn-lt"/>
                        <a:ea typeface="Times New Roman"/>
                        <a:cs typeface="Times New Roman"/>
                      </a:endParaRPr>
                    </a:p>
                    <a:p>
                      <a:pPr marL="0" marR="0" algn="ctr">
                        <a:spcBef>
                          <a:spcPts val="0"/>
                        </a:spcBef>
                        <a:spcAft>
                          <a:spcPts val="0"/>
                        </a:spcAft>
                      </a:pP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Within </a:t>
                      </a:r>
                      <a:endParaRPr lang="en-US" sz="14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400" b="1" u="sng" strike="noStrike" dirty="0" smtClean="0">
                          <a:solidFill>
                            <a:schemeClr val="bg2"/>
                          </a:solidFill>
                          <a:latin typeface="+mn-lt"/>
                          <a:ea typeface="Times New Roman"/>
                          <a:cs typeface="Times New Roman"/>
                        </a:rPr>
                        <a:t>10 Years</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Total number with </a:t>
                      </a:r>
                      <a:r>
                        <a:rPr lang="en-US" sz="1400" b="1" u="sng" strike="noStrike" dirty="0">
                          <a:solidFill>
                            <a:schemeClr val="bg2"/>
                          </a:solidFill>
                          <a:latin typeface="+mn-lt"/>
                          <a:ea typeface="Times New Roman"/>
                          <a:cs typeface="Times New Roman"/>
                        </a:rPr>
                        <a:t>known response</a:t>
                      </a:r>
                      <a:endParaRPr lang="en-US" sz="1400" b="1" u="sng" dirty="0">
                        <a:solidFill>
                          <a:schemeClr val="bg2"/>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2478">
                <a:tc>
                  <a:txBody>
                    <a:bodyPr/>
                    <a:lstStyle/>
                    <a:p>
                      <a:pPr marL="0" marR="0">
                        <a:spcBef>
                          <a:spcPts val="0"/>
                        </a:spcBef>
                        <a:spcAft>
                          <a:spcPts val="0"/>
                        </a:spcAft>
                      </a:pPr>
                      <a:r>
                        <a:rPr lang="en-US" sz="1400" b="1" kern="0" dirty="0" smtClean="0">
                          <a:solidFill>
                            <a:schemeClr val="bg2"/>
                          </a:solidFill>
                          <a:latin typeface="+mn-lt"/>
                          <a:ea typeface="Times New Roman"/>
                          <a:cs typeface="Times New Roman"/>
                        </a:rPr>
                        <a:t>Severe Renal Dysfunction*</a:t>
                      </a:r>
                      <a:endParaRPr lang="en-US" sz="14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24.6%</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(N = 2,929)</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a:t>
                      </a:r>
                      <a:r>
                        <a:rPr lang="en-US" sz="1400" b="1" i="1" dirty="0">
                          <a:solidFill>
                            <a:schemeClr val="bg2"/>
                          </a:solidFill>
                          <a:latin typeface="+mn-lt"/>
                          <a:ea typeface="Times New Roman"/>
                          <a:cs typeface="Times New Roman"/>
                        </a:rPr>
                        <a:t>Creatinine &gt; 2.5 </a:t>
                      </a:r>
                      <a:r>
                        <a:rPr lang="en-US" sz="1400" b="1" i="1" dirty="0" smtClean="0">
                          <a:solidFill>
                            <a:schemeClr val="bg2"/>
                          </a:solidFill>
                          <a:latin typeface="+mn-lt"/>
                          <a:ea typeface="Times New Roman"/>
                          <a:cs typeface="Times New Roman"/>
                        </a:rPr>
                        <a:t>mg/dl (221 µmol/L)</a:t>
                      </a:r>
                      <a:endParaRPr lang="en-US" sz="1400" b="1" dirty="0" smtClean="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1" i="1" u="none" strike="noStrike" dirty="0">
                          <a:solidFill>
                            <a:srgbClr val="000000"/>
                          </a:solidFill>
                          <a:effectLst/>
                          <a:latin typeface="Arial" panose="020B0604020202020204" pitchFamily="34" charset="0"/>
                        </a:rPr>
                        <a:t>14.8%</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2478">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a:t>
                      </a:r>
                      <a:r>
                        <a:rPr lang="en-US" sz="1400" b="1" i="1" dirty="0">
                          <a:solidFill>
                            <a:schemeClr val="bg2"/>
                          </a:solidFill>
                          <a:latin typeface="+mn-lt"/>
                          <a:ea typeface="Times New Roman"/>
                          <a:cs typeface="Times New Roman"/>
                        </a:rPr>
                        <a:t>Chronic Dialysis</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1" i="1" u="none" strike="noStrike" dirty="0">
                          <a:solidFill>
                            <a:srgbClr val="000000"/>
                          </a:solidFill>
                          <a:effectLst/>
                          <a:latin typeface="Arial" panose="020B0604020202020204" pitchFamily="34" charset="0"/>
                        </a:rPr>
                        <a:t>6.4%</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2478">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a:t>
                      </a:r>
                      <a:r>
                        <a:rPr lang="en-US" sz="1400" b="1" i="1" dirty="0">
                          <a:solidFill>
                            <a:schemeClr val="bg2"/>
                          </a:solidFill>
                          <a:latin typeface="+mn-lt"/>
                          <a:ea typeface="Times New Roman"/>
                          <a:cs typeface="Times New Roman"/>
                        </a:rPr>
                        <a:t>Renal Transplant</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400" b="1" i="1" u="none" strike="noStrike" dirty="0">
                          <a:solidFill>
                            <a:srgbClr val="000000"/>
                          </a:solidFill>
                          <a:effectLst/>
                          <a:latin typeface="Arial" panose="020B0604020202020204" pitchFamily="34" charset="0"/>
                        </a:rPr>
                        <a:t>3.5%</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2478">
                <a:tc>
                  <a:txBody>
                    <a:bodyPr/>
                    <a:lstStyle/>
                    <a:p>
                      <a:pPr marL="0" marR="0">
                        <a:spcBef>
                          <a:spcPts val="0"/>
                        </a:spcBef>
                        <a:spcAft>
                          <a:spcPts val="0"/>
                        </a:spcAft>
                      </a:pPr>
                      <a:r>
                        <a:rPr lang="en-US" sz="1400" b="1" dirty="0">
                          <a:solidFill>
                            <a:schemeClr val="bg2"/>
                          </a:solidFill>
                          <a:latin typeface="+mn-lt"/>
                          <a:ea typeface="Times New Roman"/>
                          <a:cs typeface="Times New Roman"/>
                        </a:rPr>
                        <a:t>Bronchiolitis Obliterans Syndrome</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67.1%</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(N = 2,462)</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Title 1"/>
          <p:cNvSpPr txBox="1">
            <a:spLocks/>
          </p:cNvSpPr>
          <p:nvPr/>
        </p:nvSpPr>
        <p:spPr bwMode="auto">
          <a:xfrm>
            <a:off x="152400" y="119793"/>
            <a:ext cx="8915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Cumulative Morbidity Rates in </a:t>
            </a:r>
            <a:r>
              <a:rPr lang="en-US" sz="2400" u="sng" kern="0" dirty="0" smtClean="0">
                <a:solidFill>
                  <a:srgbClr val="002060"/>
                </a:solidFill>
              </a:rPr>
              <a:t>Survivors</a:t>
            </a:r>
            <a:r>
              <a:rPr lang="en-US" sz="2400" kern="0" dirty="0" smtClean="0">
                <a:solidFill>
                  <a:srgbClr val="002060"/>
                </a:solidFill>
              </a:rPr>
              <a:t> within 10 Years</a:t>
            </a:r>
            <a:endParaRPr lang="en-US" sz="2000" kern="0" dirty="0">
              <a:solidFill>
                <a:srgbClr val="002060"/>
              </a:solidFill>
            </a:endParaRPr>
          </a:p>
        </p:txBody>
      </p:sp>
      <p:sp>
        <p:nvSpPr>
          <p:cNvPr id="3" name="Title 2"/>
          <p:cNvSpPr txBox="1"/>
          <p:nvPr/>
        </p:nvSpPr>
        <p:spPr>
          <a:xfrm>
            <a:off x="807157" y="995450"/>
            <a:ext cx="3124200" cy="461665"/>
          </a:xfrm>
          <a:prstGeom prst="rect">
            <a:avLst/>
          </a:prstGeom>
          <a:noFill/>
        </p:spPr>
        <p:txBody>
          <a:bodyPr wrap="square" rtlCol="0">
            <a:spAutoFit/>
          </a:bodyPr>
          <a:lstStyle/>
          <a:p>
            <a:pPr algn="ctr"/>
            <a:r>
              <a:rPr lang="en-US" sz="2400" b="1" kern="0" dirty="0" smtClean="0">
                <a:solidFill>
                  <a:srgbClr val="002060"/>
                </a:solidFill>
              </a:rPr>
              <a:t>Post-Transplant</a:t>
            </a:r>
            <a:endParaRPr lang="en-US" sz="2400" b="1" kern="0" dirty="0">
              <a:solidFill>
                <a:srgbClr val="002060"/>
              </a:solidFill>
            </a:endParaRPr>
          </a:p>
        </p:txBody>
      </p:sp>
      <p:sp>
        <p:nvSpPr>
          <p:cNvPr id="11" name="title_cohort"/>
          <p:cNvSpPr txBox="1"/>
          <p:nvPr/>
        </p:nvSpPr>
        <p:spPr>
          <a:xfrm>
            <a:off x="3527778" y="1042894"/>
            <a:ext cx="5082822" cy="400110"/>
          </a:xfrm>
          <a:prstGeom prst="rect">
            <a:avLst/>
          </a:prstGeom>
          <a:noFill/>
        </p:spPr>
        <p:txBody>
          <a:bodyPr wrap="square" rtlCol="0">
            <a:spAutoFit/>
          </a:bodyPr>
          <a:lstStyle/>
          <a:p>
            <a:r>
              <a:rPr lang="en-US" sz="2000" b="1" kern="0" dirty="0" smtClean="0">
                <a:solidFill>
                  <a:srgbClr val="002060"/>
                </a:solidFill>
              </a:rPr>
              <a:t>(Transplants: January 1995 </a:t>
            </a:r>
            <a:r>
              <a:rPr lang="en-US" sz="2000" b="1" kern="0" dirty="0">
                <a:solidFill>
                  <a:srgbClr val="002060"/>
                </a:solidFill>
              </a:rPr>
              <a:t>– June </a:t>
            </a:r>
            <a:r>
              <a:rPr lang="en-US" sz="2000" b="1" kern="0" dirty="0" smtClean="0">
                <a:solidFill>
                  <a:srgbClr val="002060"/>
                </a:solidFill>
              </a:rPr>
              <a:t>2017)</a:t>
            </a:r>
            <a:endParaRPr lang="en-US" sz="2000" b="1" kern="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4" name="TextBox 13"/>
          <p:cNvSpPr txBox="1"/>
          <p:nvPr/>
        </p:nvSpPr>
        <p:spPr>
          <a:xfrm>
            <a:off x="4876800" y="6009941"/>
            <a:ext cx="4114800" cy="461665"/>
          </a:xfrm>
          <a:prstGeom prst="rect">
            <a:avLst/>
          </a:prstGeom>
          <a:noFill/>
        </p:spPr>
        <p:txBody>
          <a:bodyPr wrap="square" rtlCol="0">
            <a:spAutoFit/>
          </a:bodyPr>
          <a:lstStyle/>
          <a:p>
            <a:r>
              <a:rPr lang="en-US" sz="1200" b="1" dirty="0" smtClean="0">
                <a:solidFill>
                  <a:srgbClr val="002060"/>
                </a:solidFill>
              </a:rPr>
              <a:t>* </a:t>
            </a:r>
            <a:r>
              <a:rPr lang="en-US" sz="1200" b="1" dirty="0">
                <a:solidFill>
                  <a:srgbClr val="002060"/>
                </a:solidFill>
              </a:rPr>
              <a:t>Severe renal dysfunction = Creatinine &gt; 2.5 mg/dl (221 μmol/L), dialysis or renal </a:t>
            </a:r>
            <a:r>
              <a:rPr lang="en-US" sz="1200" b="1" dirty="0" smtClean="0">
                <a:solidFill>
                  <a:srgbClr val="002060"/>
                </a:solidFill>
              </a:rPr>
              <a:t>transplant</a:t>
            </a:r>
            <a:endParaRPr lang="en-US" sz="1200" b="1" dirty="0">
              <a:solidFill>
                <a:srgbClr val="002060"/>
              </a:solidFill>
            </a:endParaRPr>
          </a:p>
        </p:txBody>
      </p:sp>
    </p:spTree>
    <p:extLst>
      <p:ext uri="{BB962C8B-B14F-4D97-AF65-F5344CB8AC3E}">
        <p14:creationId xmlns:p14="http://schemas.microsoft.com/office/powerpoint/2010/main" val="29461329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871894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149577" y="979819"/>
            <a:ext cx="4191000" cy="384721"/>
          </a:xfrm>
          <a:prstGeom prst="rect">
            <a:avLst/>
          </a:prstGeom>
          <a:noFill/>
        </p:spPr>
        <p:txBody>
          <a:bodyPr wrap="square" rtlCol="0">
            <a:spAutoFit/>
          </a:bodyPr>
          <a:lstStyle/>
          <a:p>
            <a:r>
              <a:rPr lang="en-US" sz="1900" b="1" kern="0" dirty="0">
                <a:solidFill>
                  <a:srgbClr val="002060"/>
                </a:solidFill>
              </a:rPr>
              <a:t>Conditional on Survival to 14 </a:t>
            </a:r>
            <a:r>
              <a:rPr lang="en-US" sz="1900" b="1" kern="0" dirty="0" smtClean="0">
                <a:solidFill>
                  <a:srgbClr val="002060"/>
                </a:solidFill>
              </a:rPr>
              <a:t>days</a:t>
            </a:r>
            <a:endParaRPr lang="en-US" sz="1900" b="1" kern="0" dirty="0">
              <a:solidFill>
                <a:srgbClr val="002060"/>
              </a:solidFill>
            </a:endParaRPr>
          </a:p>
        </p:txBody>
      </p:sp>
      <p:sp>
        <p:nvSpPr>
          <p:cNvPr id="9" name="Title 1"/>
          <p:cNvSpPr txBox="1">
            <a:spLocks/>
          </p:cNvSpPr>
          <p:nvPr/>
        </p:nvSpPr>
        <p:spPr bwMode="auto">
          <a:xfrm>
            <a:off x="0" y="22014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sv-SE" sz="2400" kern="0" dirty="0" smtClean="0">
                <a:solidFill>
                  <a:srgbClr val="002060"/>
                </a:solidFill>
              </a:rPr>
              <a:t>Freedom from Bronchiolitis Obliterans Syndrome</a:t>
            </a:r>
            <a:r>
              <a:rPr lang="en-US" sz="2400" kern="0" dirty="0" smtClean="0">
                <a:solidFill>
                  <a:srgbClr val="002060"/>
                </a:solidFill>
              </a:rPr>
              <a:t/>
            </a:r>
            <a:br>
              <a:rPr lang="en-US" sz="2400" kern="0" dirty="0" smtClean="0">
                <a:solidFill>
                  <a:srgbClr val="002060"/>
                </a:solidFill>
              </a:rPr>
            </a:br>
            <a:endParaRPr lang="en-US" sz="1900" kern="0" dirty="0">
              <a:solidFill>
                <a:srgbClr val="002060"/>
              </a:solidFill>
            </a:endParaRPr>
          </a:p>
        </p:txBody>
      </p:sp>
      <p:sp>
        <p:nvSpPr>
          <p:cNvPr id="11" name="title_cohort"/>
          <p:cNvSpPr txBox="1"/>
          <p:nvPr/>
        </p:nvSpPr>
        <p:spPr>
          <a:xfrm>
            <a:off x="4157133" y="982650"/>
            <a:ext cx="4876800" cy="384721"/>
          </a:xfrm>
          <a:prstGeom prst="rect">
            <a:avLst/>
          </a:prstGeom>
          <a:noFill/>
        </p:spPr>
        <p:txBody>
          <a:bodyPr wrap="square" rtlCol="0">
            <a:spAutoFit/>
          </a:bodyPr>
          <a:lstStyle/>
          <a:p>
            <a:r>
              <a:rPr lang="en-US" sz="1900" b="1" kern="0" dirty="0" smtClean="0">
                <a:solidFill>
                  <a:srgbClr val="002060"/>
                </a:solidFill>
              </a:rPr>
              <a:t>(Transplants: January 1995 – June 2017)</a:t>
            </a:r>
            <a:endParaRPr lang="en-US" sz="19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223086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7436437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56445"/>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sv-SE" sz="2100" kern="0" dirty="0" smtClean="0">
                <a:solidFill>
                  <a:srgbClr val="002060"/>
                </a:solidFill>
              </a:rPr>
              <a:t>Freedom from Bronchiolitis Obliterans Syndrome</a:t>
            </a:r>
            <a:r>
              <a:rPr lang="en-US" sz="2100" kern="0" dirty="0" smtClean="0">
                <a:solidFill>
                  <a:srgbClr val="002060"/>
                </a:solidFill>
              </a:rPr>
              <a:t> by Transplant Type</a:t>
            </a:r>
            <a:endParaRPr lang="en-US" sz="1900" kern="0" dirty="0">
              <a:solidFill>
                <a:srgbClr val="002060"/>
              </a:solidFill>
            </a:endParaRPr>
          </a:p>
        </p:txBody>
      </p:sp>
      <p:sp>
        <p:nvSpPr>
          <p:cNvPr id="3" name="Title 2"/>
          <p:cNvSpPr txBox="1"/>
          <p:nvPr/>
        </p:nvSpPr>
        <p:spPr>
          <a:xfrm>
            <a:off x="53622" y="1027934"/>
            <a:ext cx="4446411" cy="400110"/>
          </a:xfrm>
          <a:prstGeom prst="rect">
            <a:avLst/>
          </a:prstGeom>
          <a:noFill/>
        </p:spPr>
        <p:txBody>
          <a:bodyPr wrap="square" rtlCol="0">
            <a:spAutoFit/>
          </a:bodyPr>
          <a:lstStyle/>
          <a:p>
            <a:r>
              <a:rPr lang="en-US" sz="2000" b="1" kern="0" dirty="0">
                <a:solidFill>
                  <a:srgbClr val="002060"/>
                </a:solidFill>
              </a:rPr>
              <a:t>Conditional on Survival to 14 </a:t>
            </a:r>
            <a:r>
              <a:rPr lang="en-US" sz="2000" b="1" kern="0" dirty="0" smtClean="0">
                <a:solidFill>
                  <a:srgbClr val="002060"/>
                </a:solidFill>
              </a:rPr>
              <a:t>days</a:t>
            </a:r>
            <a:endParaRPr lang="en-US" sz="2000" b="1" kern="0" dirty="0">
              <a:solidFill>
                <a:srgbClr val="002060"/>
              </a:solidFill>
            </a:endParaRPr>
          </a:p>
        </p:txBody>
      </p:sp>
      <p:sp>
        <p:nvSpPr>
          <p:cNvPr id="13" name="pvalues"/>
          <p:cNvSpPr txBox="1"/>
          <p:nvPr/>
        </p:nvSpPr>
        <p:spPr>
          <a:xfrm>
            <a:off x="4951843" y="3048000"/>
            <a:ext cx="1752600" cy="323165"/>
          </a:xfrm>
          <a:prstGeom prst="rect">
            <a:avLst/>
          </a:prstGeom>
          <a:noFill/>
        </p:spPr>
        <p:txBody>
          <a:bodyPr wrap="square" rtlCol="0">
            <a:spAutoFit/>
          </a:bodyPr>
          <a:lstStyle/>
          <a:p>
            <a:pPr algn="ctr"/>
            <a:r>
              <a:rPr lang="en-US" sz="1500" b="1" dirty="0" smtClean="0">
                <a:solidFill>
                  <a:schemeClr val="bg2"/>
                </a:solidFill>
              </a:rPr>
              <a:t>p&lt;0.0001</a:t>
            </a:r>
            <a:endParaRPr lang="en-US" sz="1500" b="1" dirty="0">
              <a:solidFill>
                <a:schemeClr val="bg2"/>
              </a:solidFill>
            </a:endParaRPr>
          </a:p>
        </p:txBody>
      </p:sp>
      <p:sp>
        <p:nvSpPr>
          <p:cNvPr id="12" name="title_cohort"/>
          <p:cNvSpPr txBox="1"/>
          <p:nvPr/>
        </p:nvSpPr>
        <p:spPr>
          <a:xfrm>
            <a:off x="4264887" y="1035628"/>
            <a:ext cx="4879113" cy="384721"/>
          </a:xfrm>
          <a:prstGeom prst="rect">
            <a:avLst/>
          </a:prstGeom>
          <a:noFill/>
        </p:spPr>
        <p:txBody>
          <a:bodyPr wrap="square" rtlCol="0">
            <a:spAutoFit/>
          </a:bodyPr>
          <a:lstStyle/>
          <a:p>
            <a:r>
              <a:rPr lang="en-US" sz="1900" b="1" kern="0" dirty="0">
                <a:solidFill>
                  <a:srgbClr val="002060"/>
                </a:solidFill>
              </a:rPr>
              <a:t>(Transplants: January 1995 – June 2017)</a:t>
            </a:r>
          </a:p>
        </p:txBody>
      </p:sp>
      <p:grpSp>
        <p:nvGrpSpPr>
          <p:cNvPr id="19" name="Group 18"/>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250623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9010227"/>
              </p:ext>
            </p:extLst>
          </p:nvPr>
        </p:nvGraphicFramePr>
        <p:xfrm>
          <a:off x="228600" y="1752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243972"/>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sv-SE" sz="2400" kern="0" dirty="0" smtClean="0">
                <a:solidFill>
                  <a:srgbClr val="002060"/>
                </a:solidFill>
              </a:rPr>
              <a:t>Freedom from Bronchiolitis Obliterans Syndrome</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by Diagnosis Conditional on Survival to 14 days</a:t>
            </a:r>
            <a:br>
              <a:rPr lang="en-US" sz="2400" kern="0" dirty="0" smtClean="0">
                <a:solidFill>
                  <a:srgbClr val="002060"/>
                </a:solidFill>
              </a:rPr>
            </a:br>
            <a:endParaRPr lang="en-US" sz="2000" kern="0" dirty="0">
              <a:solidFill>
                <a:srgbClr val="002060"/>
              </a:solidFill>
            </a:endParaRPr>
          </a:p>
        </p:txBody>
      </p:sp>
      <p:sp>
        <p:nvSpPr>
          <p:cNvPr id="10" name="pvalues"/>
          <p:cNvSpPr txBox="1"/>
          <p:nvPr/>
        </p:nvSpPr>
        <p:spPr>
          <a:xfrm>
            <a:off x="1219200" y="4876800"/>
            <a:ext cx="3810000" cy="692497"/>
          </a:xfrm>
          <a:prstGeom prst="rect">
            <a:avLst/>
          </a:prstGeom>
          <a:noFill/>
        </p:spPr>
        <p:txBody>
          <a:bodyPr wrap="square" rtlCol="0">
            <a:spAutoFit/>
          </a:bodyPr>
          <a:lstStyle/>
          <a:p>
            <a:r>
              <a:rPr lang="en-US" sz="1300" b="1" dirty="0">
                <a:solidFill>
                  <a:schemeClr val="bg2"/>
                </a:solidFill>
              </a:rPr>
              <a:t>No </a:t>
            </a:r>
            <a:r>
              <a:rPr lang="en-US" sz="1300" b="1" dirty="0" smtClean="0">
                <a:solidFill>
                  <a:schemeClr val="bg2"/>
                </a:solidFill>
              </a:rPr>
              <a:t>pairwise </a:t>
            </a:r>
            <a:r>
              <a:rPr lang="en-US" sz="1300" b="1" dirty="0">
                <a:solidFill>
                  <a:schemeClr val="bg2"/>
                </a:solidFill>
              </a:rPr>
              <a:t>comparisons were significant </a:t>
            </a:r>
            <a:endParaRPr lang="en-US" sz="1300" b="1" dirty="0" smtClean="0">
              <a:solidFill>
                <a:schemeClr val="bg2"/>
              </a:solidFill>
            </a:endParaRPr>
          </a:p>
          <a:p>
            <a:r>
              <a:rPr lang="en-US" sz="1300" b="1" dirty="0" smtClean="0">
                <a:solidFill>
                  <a:schemeClr val="bg2"/>
                </a:solidFill>
              </a:rPr>
              <a:t>at </a:t>
            </a:r>
            <a:r>
              <a:rPr lang="en-US" sz="1300" b="1" dirty="0">
                <a:solidFill>
                  <a:schemeClr val="bg2"/>
                </a:solidFill>
              </a:rPr>
              <a:t>p &lt; 0.05 except all comparisons with Retransplant and CF vs. COPD.</a:t>
            </a:r>
          </a:p>
        </p:txBody>
      </p:sp>
      <p:sp>
        <p:nvSpPr>
          <p:cNvPr id="3" name="title_cohort"/>
          <p:cNvSpPr txBox="1"/>
          <p:nvPr/>
        </p:nvSpPr>
        <p:spPr>
          <a:xfrm>
            <a:off x="2034313" y="1300751"/>
            <a:ext cx="5181600" cy="400110"/>
          </a:xfrm>
          <a:prstGeom prst="rect">
            <a:avLst/>
          </a:prstGeom>
          <a:noFill/>
        </p:spPr>
        <p:txBody>
          <a:bodyPr wrap="square" rtlCol="0">
            <a:spAutoFit/>
          </a:bodyPr>
          <a:lstStyle/>
          <a:p>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664574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5038220"/>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6933" y="2286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sv-SE" sz="2400" kern="0" dirty="0" smtClean="0">
                <a:solidFill>
                  <a:srgbClr val="002060"/>
                </a:solidFill>
              </a:rPr>
              <a:t>Freedom from Bronchiolitis Obliterans Syndrome</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by Induction Use Conditional on Survival to 14 days</a:t>
            </a:r>
            <a:r>
              <a:rPr lang="en-US" sz="2000" kern="0" dirty="0" smtClean="0">
                <a:solidFill>
                  <a:srgbClr val="002060"/>
                </a:solidFill>
              </a:rPr>
              <a:t/>
            </a:r>
            <a:br>
              <a:rPr lang="en-US" sz="2000" kern="0" dirty="0" smtClean="0">
                <a:solidFill>
                  <a:srgbClr val="002060"/>
                </a:solidFill>
              </a:rPr>
            </a:br>
            <a:endParaRPr lang="en-US" sz="2000" kern="0" dirty="0">
              <a:solidFill>
                <a:srgbClr val="002060"/>
              </a:solidFill>
            </a:endParaRPr>
          </a:p>
        </p:txBody>
      </p:sp>
      <p:sp>
        <p:nvSpPr>
          <p:cNvPr id="11" name="pvalues"/>
          <p:cNvSpPr txBox="1"/>
          <p:nvPr/>
        </p:nvSpPr>
        <p:spPr>
          <a:xfrm>
            <a:off x="2286000" y="4267200"/>
            <a:ext cx="1752600" cy="323165"/>
          </a:xfrm>
          <a:prstGeom prst="rect">
            <a:avLst/>
          </a:prstGeom>
          <a:noFill/>
        </p:spPr>
        <p:txBody>
          <a:bodyPr wrap="square" rtlCol="0">
            <a:spAutoFit/>
          </a:bodyPr>
          <a:lstStyle/>
          <a:p>
            <a:pPr algn="ctr"/>
            <a:r>
              <a:rPr lang="en-US" sz="1500" b="1" dirty="0" smtClean="0">
                <a:solidFill>
                  <a:schemeClr val="bg2"/>
                </a:solidFill>
              </a:rPr>
              <a:t>p = 0.0003</a:t>
            </a:r>
            <a:endParaRPr lang="en-US" sz="1500" b="1" dirty="0">
              <a:solidFill>
                <a:schemeClr val="bg2"/>
              </a:solidFill>
            </a:endParaRPr>
          </a:p>
        </p:txBody>
      </p:sp>
      <p:sp>
        <p:nvSpPr>
          <p:cNvPr id="3" name="title_cohort"/>
          <p:cNvSpPr txBox="1"/>
          <p:nvPr/>
        </p:nvSpPr>
        <p:spPr>
          <a:xfrm>
            <a:off x="1905000" y="1242423"/>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25717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24299875"/>
              </p:ext>
            </p:extLst>
          </p:nvPr>
        </p:nvGraphicFramePr>
        <p:xfrm>
          <a:off x="304800" y="1143000"/>
          <a:ext cx="8382001" cy="4994381"/>
        </p:xfrm>
        <a:graphic>
          <a:graphicData uri="http://schemas.openxmlformats.org/drawingml/2006/table">
            <a:tbl>
              <a:tblPr bandRow="1">
                <a:tableStyleId>{5C22544A-7EE6-4342-B048-85BDC9FD1C3A}</a:tableStyleId>
              </a:tblPr>
              <a:tblGrid>
                <a:gridCol w="3962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600201">
                  <a:extLst>
                    <a:ext uri="{9D8B030D-6E8A-4147-A177-3AD203B41FA5}">
                      <a16:colId xmlns:a16="http://schemas.microsoft.com/office/drawing/2014/main" val="20003"/>
                    </a:ext>
                  </a:extLst>
                </a:gridCol>
              </a:tblGrid>
              <a:tr h="257876">
                <a:tc>
                  <a:txBody>
                    <a:bodyPr/>
                    <a:lstStyle/>
                    <a:p>
                      <a:pPr algn="l" fontAlgn="ctr"/>
                      <a:r>
                        <a:rPr lang="en-US" sz="1300" b="1" i="0" u="none" strike="noStrike" dirty="0">
                          <a:solidFill>
                            <a:srgbClr val="000000"/>
                          </a:solidFill>
                          <a:effectLst/>
                          <a:latin typeface="Arial" panose="020B0604020202020204" pitchFamily="34" charset="0"/>
                        </a:rPr>
                        <a:t>Diagnosis</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SLT (N=19,958)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BLT (N=43,572)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TOTAL (N=63,530)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15767">
                <a:tc>
                  <a:txBody>
                    <a:bodyPr/>
                    <a:lstStyle/>
                    <a:p>
                      <a:pPr algn="l" fontAlgn="ctr"/>
                      <a:r>
                        <a:rPr lang="en-US" sz="1300" b="1" i="0" u="none" strike="noStrike" dirty="0">
                          <a:solidFill>
                            <a:srgbClr val="000000"/>
                          </a:solidFill>
                          <a:effectLst/>
                          <a:latin typeface="Arial" panose="020B0604020202020204" pitchFamily="34" charset="0"/>
                        </a:rPr>
                        <a:t>COPD</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7,750 (38.8%)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11,402 (26.2%)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19,152 (30.1%)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15767">
                <a:tc>
                  <a:txBody>
                    <a:bodyPr/>
                    <a:lstStyle/>
                    <a:p>
                      <a:pPr algn="l" fontAlgn="ctr"/>
                      <a:r>
                        <a:rPr lang="en-US" sz="1300" b="1" i="0" u="none" strike="noStrike" dirty="0">
                          <a:solidFill>
                            <a:srgbClr val="000000"/>
                          </a:solidFill>
                          <a:effectLst/>
                          <a:latin typeface="Arial" panose="020B0604020202020204" pitchFamily="34" charset="0"/>
                        </a:rPr>
                        <a:t>IIP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7,536 (37.8%)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9,047 (20.8%)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16,583 (26.1%)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15767">
                <a:tc>
                  <a:txBody>
                    <a:bodyPr/>
                    <a:lstStyle/>
                    <a:p>
                      <a:pPr algn="l" fontAlgn="ctr"/>
                      <a:r>
                        <a:rPr lang="en-US" sz="1300" b="1" i="0" u="none" strike="noStrike" dirty="0">
                          <a:solidFill>
                            <a:srgbClr val="000000"/>
                          </a:solidFill>
                          <a:effectLst/>
                          <a:latin typeface="Arial" panose="020B0604020202020204" pitchFamily="34" charset="0"/>
                        </a:rPr>
                        <a:t>CF</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227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9,447 (21.7%)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9,674 (15.2%)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15767">
                <a:tc>
                  <a:txBody>
                    <a:bodyPr/>
                    <a:lstStyle/>
                    <a:p>
                      <a:pPr algn="l" fontAlgn="ctr"/>
                      <a:r>
                        <a:rPr lang="en-US" sz="1300" b="1" i="0" u="none" strike="noStrike" dirty="0">
                          <a:solidFill>
                            <a:srgbClr val="000000"/>
                          </a:solidFill>
                          <a:effectLst/>
                          <a:latin typeface="Arial" panose="020B0604020202020204" pitchFamily="34" charset="0"/>
                        </a:rPr>
                        <a:t>ILD-not IIP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1,123 (5.6%)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2,486 (5.7%)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3,609 (5.7%)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15767">
                <a:tc>
                  <a:txBody>
                    <a:bodyPr/>
                    <a:lstStyle/>
                    <a:p>
                      <a:pPr algn="l" fontAlgn="ctr"/>
                      <a:r>
                        <a:rPr lang="en-US" sz="1300" b="1" i="0" u="none" strike="noStrike" dirty="0">
                          <a:solidFill>
                            <a:srgbClr val="000000"/>
                          </a:solidFill>
                          <a:effectLst/>
                          <a:latin typeface="Arial" panose="020B0604020202020204" pitchFamily="34" charset="0"/>
                        </a:rPr>
                        <a:t>A1ATD</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814 (4.1%)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2,155 (4.9%)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2,969 (4.7%)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15767">
                <a:tc>
                  <a:txBody>
                    <a:bodyPr/>
                    <a:lstStyle/>
                    <a:p>
                      <a:pPr algn="l" fontAlgn="ctr"/>
                      <a:r>
                        <a:rPr lang="en-US" sz="1300" b="1" i="0" u="none" strike="noStrike" dirty="0">
                          <a:solidFill>
                            <a:srgbClr val="000000"/>
                          </a:solidFill>
                          <a:effectLst/>
                          <a:latin typeface="Arial" panose="020B0604020202020204" pitchFamily="34" charset="0"/>
                        </a:rPr>
                        <a:t>Retransplant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1,003 (5.0%)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1,553 (3.6%)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2,556 (4.0%)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15767">
                <a:tc>
                  <a:txBody>
                    <a:bodyPr/>
                    <a:lstStyle/>
                    <a:p>
                      <a:pPr algn="l" fontAlgn="ctr"/>
                      <a:r>
                        <a:rPr lang="en-US" sz="1300" b="1" i="0" u="none" strike="noStrike" dirty="0">
                          <a:solidFill>
                            <a:srgbClr val="000000"/>
                          </a:solidFill>
                          <a:effectLst/>
                          <a:latin typeface="Arial" panose="020B0604020202020204" pitchFamily="34" charset="0"/>
                        </a:rPr>
                        <a:t>IPAH</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95 (0.5%)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1,768 (4.1%)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1,863 (2.9%)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15767">
                <a:tc>
                  <a:txBody>
                    <a:bodyPr/>
                    <a:lstStyle/>
                    <a:p>
                      <a:pPr algn="l" fontAlgn="ctr"/>
                      <a:r>
                        <a:rPr lang="en-US" sz="1300" b="1" i="0" u="none" strike="noStrike" dirty="0">
                          <a:solidFill>
                            <a:srgbClr val="000000"/>
                          </a:solidFill>
                          <a:effectLst/>
                          <a:latin typeface="Arial" panose="020B0604020202020204" pitchFamily="34" charset="0"/>
                        </a:rPr>
                        <a:t>Non CF-bronchiectasis</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77 (0.4%)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1,637 (3.8%)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1,714 (2.7%)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15767">
                <a:tc>
                  <a:txBody>
                    <a:bodyPr/>
                    <a:lstStyle/>
                    <a:p>
                      <a:pPr algn="l" fontAlgn="ctr"/>
                      <a:r>
                        <a:rPr lang="en-US" sz="1300" b="1" i="0" u="none" strike="noStrike" dirty="0">
                          <a:solidFill>
                            <a:srgbClr val="000000"/>
                          </a:solidFill>
                          <a:effectLst/>
                          <a:latin typeface="Arial" panose="020B0604020202020204" pitchFamily="34" charset="0"/>
                        </a:rPr>
                        <a:t>Sarcoidosis</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343 (1.7%)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1,197 (2.7%)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1,540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315767">
                <a:tc>
                  <a:txBody>
                    <a:bodyPr/>
                    <a:lstStyle/>
                    <a:p>
                      <a:pPr algn="l" fontAlgn="ctr"/>
                      <a:r>
                        <a:rPr lang="en-US" sz="1300" b="1" i="0" u="none" strike="noStrike" dirty="0">
                          <a:solidFill>
                            <a:srgbClr val="000000"/>
                          </a:solidFill>
                          <a:effectLst/>
                          <a:latin typeface="Arial" panose="020B0604020202020204" pitchFamily="34" charset="0"/>
                        </a:rPr>
                        <a:t>PH-not IPAH</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140 (0.7%)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838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978 (1.5%)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315767">
                <a:tc>
                  <a:txBody>
                    <a:bodyPr/>
                    <a:lstStyle/>
                    <a:p>
                      <a:pPr algn="l" fontAlgn="ctr"/>
                      <a:r>
                        <a:rPr lang="en-US" sz="1300" b="1" i="0" u="none" strike="noStrike" dirty="0">
                          <a:solidFill>
                            <a:srgbClr val="000000"/>
                          </a:solidFill>
                          <a:effectLst/>
                          <a:latin typeface="Arial" panose="020B0604020202020204" pitchFamily="34" charset="0"/>
                        </a:rPr>
                        <a:t>LAM/tuberous sclerosis</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161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420 (1.0%)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581 (0.9%)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315767">
                <a:tc>
                  <a:txBody>
                    <a:bodyPr/>
                    <a:lstStyle/>
                    <a:p>
                      <a:pPr algn="l" fontAlgn="ctr"/>
                      <a:r>
                        <a:rPr lang="en-US" sz="1300" b="1" i="0" u="none" strike="noStrike" dirty="0">
                          <a:solidFill>
                            <a:srgbClr val="000000"/>
                          </a:solidFill>
                          <a:effectLst/>
                          <a:latin typeface="Arial" panose="020B0604020202020204" pitchFamily="34" charset="0"/>
                        </a:rPr>
                        <a:t>CTD</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169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395 (0.9%)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564 (0.9%)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2"/>
                  </a:ext>
                </a:extLst>
              </a:tr>
              <a:tr h="315767">
                <a:tc>
                  <a:txBody>
                    <a:bodyPr/>
                    <a:lstStyle/>
                    <a:p>
                      <a:pPr algn="l" fontAlgn="ctr"/>
                      <a:r>
                        <a:rPr lang="en-US" sz="1300" b="1" i="0" u="none" strike="noStrike" dirty="0">
                          <a:solidFill>
                            <a:srgbClr val="000000"/>
                          </a:solidFill>
                          <a:effectLst/>
                          <a:latin typeface="Arial" panose="020B0604020202020204" pitchFamily="34" charset="0"/>
                        </a:rPr>
                        <a:t>OB</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79 (0.4%)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460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539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3"/>
                  </a:ext>
                </a:extLst>
              </a:tr>
              <a:tr h="315767">
                <a:tc>
                  <a:txBody>
                    <a:bodyPr/>
                    <a:lstStyle/>
                    <a:p>
                      <a:pPr algn="l" fontAlgn="ctr"/>
                      <a:r>
                        <a:rPr lang="en-US" sz="1300" b="1" i="0" u="none" strike="noStrike" dirty="0">
                          <a:solidFill>
                            <a:srgbClr val="000000"/>
                          </a:solidFill>
                          <a:effectLst/>
                          <a:latin typeface="Arial" panose="020B0604020202020204" pitchFamily="34" charset="0"/>
                        </a:rPr>
                        <a:t>Cancer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8 (0.0%)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30 (0.1%)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38 (0.1%)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4"/>
                  </a:ext>
                </a:extLst>
              </a:tr>
              <a:tr h="315767">
                <a:tc>
                  <a:txBody>
                    <a:bodyPr/>
                    <a:lstStyle/>
                    <a:p>
                      <a:pPr algn="l" fontAlgn="ctr"/>
                      <a:r>
                        <a:rPr lang="en-US" sz="1300" b="1" i="0" u="none" strike="noStrike" dirty="0">
                          <a:solidFill>
                            <a:srgbClr val="000000"/>
                          </a:solidFill>
                          <a:effectLst/>
                          <a:latin typeface="Arial" panose="020B0604020202020204" pitchFamily="34" charset="0"/>
                        </a:rPr>
                        <a:t>Other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433 (2.2%)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737 (1.7%)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Arial" panose="020B0604020202020204" pitchFamily="34" charset="0"/>
                        </a:rPr>
                        <a:t>1,170 (1.8%)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10" name="Title 1"/>
          <p:cNvSpPr txBox="1">
            <a:spLocks/>
          </p:cNvSpPr>
          <p:nvPr/>
        </p:nvSpPr>
        <p:spPr bwMode="auto">
          <a:xfrm>
            <a:off x="-2822" y="219968"/>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3" name="Title 2"/>
          <p:cNvSpPr txBox="1"/>
          <p:nvPr/>
        </p:nvSpPr>
        <p:spPr>
          <a:xfrm>
            <a:off x="1209887" y="559383"/>
            <a:ext cx="2296161" cy="461665"/>
          </a:xfrm>
          <a:prstGeom prst="rect">
            <a:avLst/>
          </a:prstGeom>
          <a:noFill/>
        </p:spPr>
        <p:txBody>
          <a:bodyPr wrap="square" rtlCol="0">
            <a:spAutoFit/>
          </a:bodyPr>
          <a:lstStyle/>
          <a:p>
            <a:r>
              <a:rPr lang="en-US" sz="2400" b="1" kern="0" dirty="0" smtClean="0">
                <a:solidFill>
                  <a:srgbClr val="002060"/>
                </a:solidFill>
              </a:rPr>
              <a:t>Diagnoses</a:t>
            </a:r>
            <a:endParaRPr lang="en-US" sz="2400" b="1" kern="0" dirty="0">
              <a:solidFill>
                <a:srgbClr val="002060"/>
              </a:solidFill>
            </a:endParaRPr>
          </a:p>
        </p:txBody>
      </p:sp>
      <p:sp>
        <p:nvSpPr>
          <p:cNvPr id="12" name="title_cohort"/>
          <p:cNvSpPr txBox="1"/>
          <p:nvPr/>
        </p:nvSpPr>
        <p:spPr>
          <a:xfrm>
            <a:off x="2324100" y="590490"/>
            <a:ext cx="6172200" cy="400110"/>
          </a:xfrm>
          <a:prstGeom prst="rect">
            <a:avLst/>
          </a:prstGeom>
          <a:noFill/>
        </p:spPr>
        <p:txBody>
          <a:bodyPr wrap="square" rtlCol="0">
            <a:spAutoFit/>
          </a:bodyPr>
          <a:lstStyle/>
          <a:p>
            <a:pPr algn="ctr"/>
            <a:r>
              <a:rPr lang="en-US" sz="2000" b="1" kern="0" dirty="0">
                <a:solidFill>
                  <a:srgbClr val="002060"/>
                </a:solidFill>
              </a:rPr>
              <a:t>(</a:t>
            </a:r>
            <a:r>
              <a:rPr lang="en-US" sz="2000" b="1" kern="0" dirty="0" smtClean="0">
                <a:solidFill>
                  <a:srgbClr val="002060"/>
                </a:solidFill>
              </a:rPr>
              <a:t>Transplants</a:t>
            </a:r>
            <a:r>
              <a:rPr lang="en-US" sz="2000" b="1" kern="0" dirty="0">
                <a:solidFill>
                  <a:srgbClr val="002060"/>
                </a:solidFill>
              </a:rPr>
              <a:t>: January 1995 – June </a:t>
            </a:r>
            <a:r>
              <a:rPr lang="en-US" sz="2000" b="1" kern="0" dirty="0" smtClean="0">
                <a:solidFill>
                  <a:srgbClr val="002060"/>
                </a:solidFill>
              </a:rPr>
              <a:t>2018)</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623455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9383539"/>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3332" y="216822"/>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sv-SE" sz="2400" kern="0" dirty="0" smtClean="0">
                <a:solidFill>
                  <a:srgbClr val="002060"/>
                </a:solidFill>
              </a:rPr>
              <a:t>Freedom from Bronchiolitis Obliterans Syndrome</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by Induction Use Conditional on Survival to 1 Year</a:t>
            </a:r>
            <a:br>
              <a:rPr lang="en-US" sz="2400" kern="0" dirty="0" smtClean="0">
                <a:solidFill>
                  <a:srgbClr val="002060"/>
                </a:solidFill>
              </a:rPr>
            </a:br>
            <a:endParaRPr lang="en-US" sz="2000" kern="0" dirty="0">
              <a:solidFill>
                <a:srgbClr val="002060"/>
              </a:solidFill>
            </a:endParaRPr>
          </a:p>
        </p:txBody>
      </p:sp>
      <p:sp>
        <p:nvSpPr>
          <p:cNvPr id="11" name="pvalues"/>
          <p:cNvSpPr txBox="1"/>
          <p:nvPr/>
        </p:nvSpPr>
        <p:spPr>
          <a:xfrm>
            <a:off x="1890136" y="4191000"/>
            <a:ext cx="1752600" cy="323165"/>
          </a:xfrm>
          <a:prstGeom prst="rect">
            <a:avLst/>
          </a:prstGeom>
          <a:noFill/>
        </p:spPr>
        <p:txBody>
          <a:bodyPr wrap="square" rtlCol="0">
            <a:spAutoFit/>
          </a:bodyPr>
          <a:lstStyle/>
          <a:p>
            <a:pPr algn="ctr"/>
            <a:r>
              <a:rPr lang="en-US" sz="1500" b="1" dirty="0" smtClean="0">
                <a:solidFill>
                  <a:schemeClr val="bg2"/>
                </a:solidFill>
              </a:rPr>
              <a:t>p = 0.0021</a:t>
            </a:r>
            <a:endParaRPr lang="en-US" sz="1500" b="1" dirty="0">
              <a:solidFill>
                <a:schemeClr val="bg2"/>
              </a:solidFill>
            </a:endParaRPr>
          </a:p>
        </p:txBody>
      </p:sp>
      <p:sp>
        <p:nvSpPr>
          <p:cNvPr id="3" name="title_cohort"/>
          <p:cNvSpPr txBox="1"/>
          <p:nvPr/>
        </p:nvSpPr>
        <p:spPr>
          <a:xfrm>
            <a:off x="1905000" y="1319562"/>
            <a:ext cx="5067300" cy="400110"/>
          </a:xfrm>
          <a:prstGeom prst="rect">
            <a:avLst/>
          </a:prstGeom>
          <a:noFill/>
        </p:spPr>
        <p:txBody>
          <a:bodyPr wrap="square" rtlCol="0">
            <a:spAutoFit/>
          </a:bodyPr>
          <a:lstStyle/>
          <a:p>
            <a:pPr algn="ctr"/>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57430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60785632"/>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3332" y="4853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sv-SE" sz="2400" kern="0" dirty="0" smtClean="0">
                <a:solidFill>
                  <a:srgbClr val="002060"/>
                </a:solidFill>
              </a:rPr>
              <a:t>Freedom from Bronchiolitis Obliterans Syndrome</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by Donor/Recipient CMV Status Conditional on Survival to 14</a:t>
            </a:r>
            <a:endParaRPr lang="en-US" sz="2000" kern="0" dirty="0">
              <a:solidFill>
                <a:srgbClr val="002060"/>
              </a:solidFill>
            </a:endParaRPr>
          </a:p>
        </p:txBody>
      </p:sp>
      <p:sp>
        <p:nvSpPr>
          <p:cNvPr id="3" name="Title 2"/>
          <p:cNvSpPr txBox="1"/>
          <p:nvPr/>
        </p:nvSpPr>
        <p:spPr>
          <a:xfrm>
            <a:off x="1622778" y="1211648"/>
            <a:ext cx="1071032" cy="461665"/>
          </a:xfrm>
          <a:prstGeom prst="rect">
            <a:avLst/>
          </a:prstGeom>
          <a:noFill/>
        </p:spPr>
        <p:txBody>
          <a:bodyPr wrap="square" rtlCol="0">
            <a:spAutoFit/>
          </a:bodyPr>
          <a:lstStyle/>
          <a:p>
            <a:r>
              <a:rPr lang="en-US" sz="2400" b="1" kern="0" dirty="0" smtClean="0">
                <a:solidFill>
                  <a:srgbClr val="002060"/>
                </a:solidFill>
              </a:rPr>
              <a:t>Days</a:t>
            </a:r>
            <a:endParaRPr lang="en-US" sz="2400" b="1" kern="0" dirty="0">
              <a:solidFill>
                <a:srgbClr val="002060"/>
              </a:solidFill>
            </a:endParaRPr>
          </a:p>
        </p:txBody>
      </p:sp>
      <p:sp>
        <p:nvSpPr>
          <p:cNvPr id="11" name="pvalues"/>
          <p:cNvSpPr txBox="1"/>
          <p:nvPr/>
        </p:nvSpPr>
        <p:spPr>
          <a:xfrm>
            <a:off x="1275790" y="5029200"/>
            <a:ext cx="4921363" cy="307777"/>
          </a:xfrm>
          <a:prstGeom prst="rect">
            <a:avLst/>
          </a:prstGeom>
          <a:noFill/>
        </p:spPr>
        <p:txBody>
          <a:bodyPr wrap="square" rtlCol="0">
            <a:spAutoFit/>
          </a:bodyPr>
          <a:lstStyle/>
          <a:p>
            <a:r>
              <a:rPr lang="pt-BR" sz="1400" b="1" dirty="0">
                <a:solidFill>
                  <a:schemeClr val="bg2"/>
                </a:solidFill>
              </a:rPr>
              <a:t>No </a:t>
            </a:r>
            <a:r>
              <a:rPr lang="pt-BR" sz="1400" b="1" dirty="0" smtClean="0">
                <a:solidFill>
                  <a:schemeClr val="bg2"/>
                </a:solidFill>
              </a:rPr>
              <a:t>pairwise </a:t>
            </a:r>
            <a:r>
              <a:rPr lang="pt-BR" sz="1400" b="1" dirty="0">
                <a:solidFill>
                  <a:schemeClr val="bg2"/>
                </a:solidFill>
              </a:rPr>
              <a:t>comparisons were significant at p &lt; 0.05.</a:t>
            </a:r>
            <a:endParaRPr lang="en-US" sz="1400" b="1" dirty="0">
              <a:solidFill>
                <a:schemeClr val="bg2"/>
              </a:solidFill>
            </a:endParaRPr>
          </a:p>
        </p:txBody>
      </p:sp>
      <p:sp>
        <p:nvSpPr>
          <p:cNvPr id="15" name="title_cohort"/>
          <p:cNvSpPr txBox="1"/>
          <p:nvPr/>
        </p:nvSpPr>
        <p:spPr>
          <a:xfrm>
            <a:off x="2056693" y="1255596"/>
            <a:ext cx="5844822" cy="400110"/>
          </a:xfrm>
          <a:prstGeom prst="rect">
            <a:avLst/>
          </a:prstGeom>
          <a:noFill/>
        </p:spPr>
        <p:txBody>
          <a:bodyPr wrap="square" rtlCol="0">
            <a:spAutoFit/>
          </a:bodyPr>
          <a:lstStyle/>
          <a:p>
            <a:pPr algn="ctr"/>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144912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9955136"/>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39400"/>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sv-SE" sz="2400" kern="0" dirty="0" smtClean="0">
                <a:solidFill>
                  <a:srgbClr val="002060"/>
                </a:solidFill>
              </a:rPr>
              <a:t>Freedom from Bronchiolitis Obliterans Syndrome</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by Donor/Recipient CMV Status</a:t>
            </a:r>
            <a:r>
              <a:rPr lang="en-US" sz="3200" kern="0" dirty="0" smtClean="0">
                <a:solidFill>
                  <a:srgbClr val="002060"/>
                </a:solidFill>
              </a:rPr>
              <a:t/>
            </a:r>
            <a:br>
              <a:rPr lang="en-US" sz="3200" kern="0" dirty="0" smtClean="0">
                <a:solidFill>
                  <a:srgbClr val="002060"/>
                </a:solidFill>
              </a:rPr>
            </a:br>
            <a:endParaRPr lang="en-US" sz="2000" kern="0" dirty="0">
              <a:solidFill>
                <a:srgbClr val="002060"/>
              </a:solidFill>
            </a:endParaRPr>
          </a:p>
        </p:txBody>
      </p:sp>
      <p:sp>
        <p:nvSpPr>
          <p:cNvPr id="3" name="Title 2"/>
          <p:cNvSpPr txBox="1"/>
          <p:nvPr/>
        </p:nvSpPr>
        <p:spPr>
          <a:xfrm>
            <a:off x="0" y="1317520"/>
            <a:ext cx="4191000" cy="400110"/>
          </a:xfrm>
          <a:prstGeom prst="rect">
            <a:avLst/>
          </a:prstGeom>
          <a:noFill/>
        </p:spPr>
        <p:txBody>
          <a:bodyPr wrap="square" rtlCol="0">
            <a:spAutoFit/>
          </a:bodyPr>
          <a:lstStyle/>
          <a:p>
            <a:r>
              <a:rPr lang="en-US" sz="2000" b="1" kern="0" dirty="0">
                <a:solidFill>
                  <a:srgbClr val="002060"/>
                </a:solidFill>
              </a:rPr>
              <a:t>Conditional on Survival to 1 </a:t>
            </a:r>
            <a:r>
              <a:rPr lang="en-US" sz="2000" b="1" kern="0" dirty="0" smtClean="0">
                <a:solidFill>
                  <a:srgbClr val="002060"/>
                </a:solidFill>
              </a:rPr>
              <a:t>Year</a:t>
            </a:r>
            <a:endParaRPr lang="en-US" sz="2000" b="1" kern="0" dirty="0">
              <a:solidFill>
                <a:srgbClr val="002060"/>
              </a:solidFill>
            </a:endParaRPr>
          </a:p>
        </p:txBody>
      </p:sp>
      <p:sp>
        <p:nvSpPr>
          <p:cNvPr id="11" name="pvalues"/>
          <p:cNvSpPr txBox="1"/>
          <p:nvPr/>
        </p:nvSpPr>
        <p:spPr>
          <a:xfrm>
            <a:off x="1327037" y="4953000"/>
            <a:ext cx="4800600" cy="307777"/>
          </a:xfrm>
          <a:prstGeom prst="rect">
            <a:avLst/>
          </a:prstGeom>
          <a:noFill/>
        </p:spPr>
        <p:txBody>
          <a:bodyPr wrap="square" rtlCol="0">
            <a:spAutoFit/>
          </a:bodyPr>
          <a:lstStyle/>
          <a:p>
            <a:r>
              <a:rPr lang="pt-BR" sz="1400" b="1" dirty="0">
                <a:solidFill>
                  <a:schemeClr val="bg2"/>
                </a:solidFill>
              </a:rPr>
              <a:t>No </a:t>
            </a:r>
            <a:r>
              <a:rPr lang="pt-BR" sz="1400" b="1" dirty="0" smtClean="0">
                <a:solidFill>
                  <a:schemeClr val="bg2"/>
                </a:solidFill>
              </a:rPr>
              <a:t>pairwise </a:t>
            </a:r>
            <a:r>
              <a:rPr lang="pt-BR" sz="1400" b="1" dirty="0">
                <a:solidFill>
                  <a:schemeClr val="bg2"/>
                </a:solidFill>
              </a:rPr>
              <a:t>comparisons were significant at p &lt; 0.05.</a:t>
            </a:r>
            <a:endParaRPr lang="en-US" sz="1400" b="1" dirty="0">
              <a:solidFill>
                <a:schemeClr val="bg2"/>
              </a:solidFill>
            </a:endParaRPr>
          </a:p>
        </p:txBody>
      </p:sp>
      <p:sp>
        <p:nvSpPr>
          <p:cNvPr id="12" name="title_cohort"/>
          <p:cNvSpPr txBox="1"/>
          <p:nvPr/>
        </p:nvSpPr>
        <p:spPr>
          <a:xfrm>
            <a:off x="4078111" y="1317520"/>
            <a:ext cx="5105400" cy="400110"/>
          </a:xfrm>
          <a:prstGeom prst="rect">
            <a:avLst/>
          </a:prstGeom>
          <a:noFill/>
        </p:spPr>
        <p:txBody>
          <a:bodyPr wrap="square" rtlCol="0">
            <a:spAutoFit/>
          </a:bodyPr>
          <a:lstStyle/>
          <a:p>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822403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77294832"/>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4876800"/>
            <a:ext cx="4495800" cy="553998"/>
          </a:xfrm>
          <a:prstGeom prst="rect">
            <a:avLst/>
          </a:prstGeom>
          <a:noFill/>
          <a:ln>
            <a:solidFill>
              <a:schemeClr val="bg2"/>
            </a:solidFill>
          </a:ln>
        </p:spPr>
        <p:txBody>
          <a:bodyPr wrap="square" rtlCol="0">
            <a:spAutoFit/>
          </a:bodyPr>
          <a:lstStyle/>
          <a:p>
            <a:r>
              <a:rPr lang="en-US" sz="1500" b="1" dirty="0" smtClean="0">
                <a:solidFill>
                  <a:schemeClr val="bg2"/>
                </a:solidFill>
              </a:rPr>
              <a:t>* Severe renal dysfunction = Creatinine &gt; 2.5 mg/dl (221 μmol/L), dialysis, or renal transplant</a:t>
            </a:r>
            <a:endParaRPr lang="en-US" sz="1500" b="1" dirty="0">
              <a:solidFill>
                <a:schemeClr val="bg2"/>
              </a:solidFill>
            </a:endParaRPr>
          </a:p>
        </p:txBody>
      </p:sp>
      <p:sp>
        <p:nvSpPr>
          <p:cNvPr id="12" name="Title 1"/>
          <p:cNvSpPr txBox="1">
            <a:spLocks/>
          </p:cNvSpPr>
          <p:nvPr/>
        </p:nvSpPr>
        <p:spPr bwMode="auto">
          <a:xfrm>
            <a:off x="0" y="22195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 </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Freedom from Severe Renal Dysfunction*</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34313" y="979948"/>
            <a:ext cx="5181600" cy="400110"/>
          </a:xfrm>
          <a:prstGeom prst="rect">
            <a:avLst/>
          </a:prstGeom>
          <a:noFill/>
        </p:spPr>
        <p:txBody>
          <a:bodyPr wrap="square" rtlCol="0">
            <a:spAutoFit/>
          </a:bodyPr>
          <a:lstStyle/>
          <a:p>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677924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07207132"/>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4876800"/>
            <a:ext cx="4572000" cy="553998"/>
          </a:xfrm>
          <a:prstGeom prst="rect">
            <a:avLst/>
          </a:prstGeom>
          <a:noFill/>
          <a:ln>
            <a:solidFill>
              <a:schemeClr val="bg2"/>
            </a:solidFill>
          </a:ln>
        </p:spPr>
        <p:txBody>
          <a:bodyPr wrap="square" rtlCol="0">
            <a:spAutoFit/>
          </a:bodyPr>
          <a:lstStyle/>
          <a:p>
            <a:r>
              <a:rPr lang="en-US" sz="1500" b="1" dirty="0" smtClean="0">
                <a:solidFill>
                  <a:schemeClr val="bg2"/>
                </a:solidFill>
              </a:rPr>
              <a:t>* Severe renal dysfunction = Creatinine &gt; 2.5 mg/dl (221 μmol/L), dialysis, or renal transplant</a:t>
            </a:r>
            <a:endParaRPr lang="en-US" sz="1500" b="1" dirty="0">
              <a:solidFill>
                <a:schemeClr val="bg2"/>
              </a:solidFill>
            </a:endParaRPr>
          </a:p>
        </p:txBody>
      </p:sp>
      <p:sp>
        <p:nvSpPr>
          <p:cNvPr id="11" name="Title 1"/>
          <p:cNvSpPr txBox="1">
            <a:spLocks/>
          </p:cNvSpPr>
          <p:nvPr/>
        </p:nvSpPr>
        <p:spPr bwMode="auto">
          <a:xfrm>
            <a:off x="0" y="4515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 </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Freedom from Severe Renal Dysfunction* Conditional on</a:t>
            </a:r>
            <a:endParaRPr lang="en-US" sz="2000" kern="0" dirty="0">
              <a:solidFill>
                <a:srgbClr val="002060"/>
              </a:solidFill>
            </a:endParaRPr>
          </a:p>
        </p:txBody>
      </p:sp>
      <p:sp>
        <p:nvSpPr>
          <p:cNvPr id="3" name="Title 2"/>
          <p:cNvSpPr txBox="1"/>
          <p:nvPr/>
        </p:nvSpPr>
        <p:spPr>
          <a:xfrm>
            <a:off x="716845" y="964496"/>
            <a:ext cx="3124200" cy="461665"/>
          </a:xfrm>
          <a:prstGeom prst="rect">
            <a:avLst/>
          </a:prstGeom>
          <a:noFill/>
        </p:spPr>
        <p:txBody>
          <a:bodyPr wrap="square" rtlCol="0">
            <a:spAutoFit/>
          </a:bodyPr>
          <a:lstStyle/>
          <a:p>
            <a:r>
              <a:rPr lang="en-US" sz="2400" b="1" kern="0" dirty="0">
                <a:solidFill>
                  <a:srgbClr val="002060"/>
                </a:solidFill>
              </a:rPr>
              <a:t>Survival to 1 </a:t>
            </a:r>
            <a:r>
              <a:rPr lang="en-US" sz="2400" b="1" kern="0" dirty="0" smtClean="0">
                <a:solidFill>
                  <a:srgbClr val="002060"/>
                </a:solidFill>
              </a:rPr>
              <a:t>Year</a:t>
            </a:r>
            <a:endParaRPr lang="en-US" sz="2400" b="1" kern="0" dirty="0">
              <a:solidFill>
                <a:srgbClr val="002060"/>
              </a:solidFill>
            </a:endParaRPr>
          </a:p>
        </p:txBody>
      </p:sp>
      <p:sp>
        <p:nvSpPr>
          <p:cNvPr id="12" name="title_cohort"/>
          <p:cNvSpPr txBox="1"/>
          <p:nvPr/>
        </p:nvSpPr>
        <p:spPr>
          <a:xfrm>
            <a:off x="3330222" y="1009590"/>
            <a:ext cx="5111864" cy="400110"/>
          </a:xfrm>
          <a:prstGeom prst="rect">
            <a:avLst/>
          </a:prstGeom>
          <a:noFill/>
        </p:spPr>
        <p:txBody>
          <a:bodyPr wrap="square" rtlCol="0">
            <a:spAutoFit/>
          </a:bodyPr>
          <a:lstStyle/>
          <a:p>
            <a:pPr algn="ctr"/>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755557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017361200"/>
              </p:ext>
            </p:extLst>
          </p:nvPr>
        </p:nvGraphicFramePr>
        <p:xfrm>
          <a:off x="304800" y="1524000"/>
          <a:ext cx="8305800" cy="2878980"/>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519541">
                <a:tc gridSpan="2">
                  <a:txBody>
                    <a:bodyPr/>
                    <a:lstStyle/>
                    <a:p>
                      <a:pPr algn="ctr" rtl="0" fontAlgn="t"/>
                      <a:r>
                        <a:rPr lang="en-US" sz="1600" b="1" dirty="0">
                          <a:solidFill>
                            <a:schemeClr val="bg2"/>
                          </a:solidFill>
                        </a:rPr>
                        <a:t>Malignancy/Type</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rtl="0" fontAlgn="t"/>
                      <a:r>
                        <a:rPr lang="en-US" sz="1600" b="1" dirty="0">
                          <a:solidFill>
                            <a:schemeClr val="bg2"/>
                          </a:solidFill>
                        </a:rPr>
                        <a:t>1-Year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a:solidFill>
                            <a:schemeClr val="bg2"/>
                          </a:solidFill>
                        </a:rPr>
                        <a:t>5-Year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smtClean="0">
                          <a:solidFill>
                            <a:schemeClr val="bg2"/>
                          </a:solidFill>
                        </a:rPr>
                        <a:t>10-Year </a:t>
                      </a:r>
                      <a:r>
                        <a:rPr lang="en-US" sz="1600" b="1" dirty="0">
                          <a:solidFill>
                            <a:schemeClr val="bg2"/>
                          </a:solidFill>
                        </a:rPr>
                        <a:t>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0886">
                <a:tc gridSpan="2">
                  <a:txBody>
                    <a:bodyPr/>
                    <a:lstStyle/>
                    <a:p>
                      <a:pPr rtl="0" fontAlgn="t"/>
                      <a:r>
                        <a:rPr lang="en-US" sz="1600" b="1" dirty="0">
                          <a:solidFill>
                            <a:schemeClr val="bg2"/>
                          </a:solidFill>
                        </a:rPr>
                        <a:t>No Malignancy</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1400" b="1" i="0" u="none" strike="noStrike" dirty="0">
                          <a:solidFill>
                            <a:srgbClr val="000000"/>
                          </a:solidFill>
                          <a:effectLst/>
                          <a:latin typeface="Arial" panose="020B0604020202020204" pitchFamily="34" charset="0"/>
                        </a:rPr>
                        <a:t>25,187 (94.7%)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9,116 (79.6%)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2,382 (67.4%)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0886">
                <a:tc gridSpan="2">
                  <a:txBody>
                    <a:bodyPr/>
                    <a:lstStyle/>
                    <a:p>
                      <a:pPr rtl="0" fontAlgn="t"/>
                      <a:r>
                        <a:rPr lang="en-US" sz="1600" b="1" dirty="0">
                          <a:solidFill>
                            <a:schemeClr val="bg2"/>
                          </a:solidFill>
                        </a:rPr>
                        <a:t>Malignancy (all types combined)</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1400" b="1" i="0" u="none" strike="noStrike" dirty="0">
                          <a:solidFill>
                            <a:srgbClr val="000000"/>
                          </a:solidFill>
                          <a:effectLst/>
                          <a:latin typeface="Arial" panose="020B0604020202020204" pitchFamily="34" charset="0"/>
                        </a:rPr>
                        <a:t>1,398 (5.3%)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2,330 (20.4%)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1,154 (32.6%)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bg2"/>
                          </a:solidFill>
                          <a:latin typeface="+mn-lt"/>
                          <a:ea typeface="+mn-ea"/>
                          <a:cs typeface="+mn-cs"/>
                        </a:rPr>
                        <a:t>Malignancy Type</a:t>
                      </a:r>
                      <a:r>
                        <a:rPr lang="en-US" sz="1600" b="1" i="1" kern="1200" baseline="0" dirty="0" smtClean="0">
                          <a:solidFill>
                            <a:schemeClr val="tx2">
                              <a:lumMod val="20000"/>
                              <a:lumOff val="80000"/>
                            </a:schemeClr>
                          </a:solidFill>
                          <a:latin typeface="+mn-lt"/>
                          <a:ea typeface="+mn-ea"/>
                          <a:cs typeface="+mn-cs"/>
                        </a:rPr>
                        <a:t>*</a:t>
                      </a:r>
                      <a:endParaRPr lang="en-US" sz="1600" b="1" i="1" kern="1200" baseline="0" dirty="0">
                        <a:solidFill>
                          <a:schemeClr val="tx2">
                            <a:lumMod val="20000"/>
                            <a:lumOff val="80000"/>
                          </a:schemeClr>
                        </a:solidFill>
                        <a:latin typeface="+mn-lt"/>
                        <a:ea typeface="+mn-ea"/>
                        <a:cs typeface="+mn-cs"/>
                      </a:endParaRPr>
                    </a:p>
                  </a:txBody>
                  <a:tcPr marR="68580"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r>
                        <a:rPr lang="en-US" sz="1600" b="1" i="1" baseline="0" dirty="0">
                          <a:solidFill>
                            <a:schemeClr val="bg2"/>
                          </a:solidFill>
                        </a:rPr>
                        <a:t>Skin</a:t>
                      </a:r>
                      <a:endParaRPr lang="en-US" sz="1600" baseline="0" dirty="0">
                        <a:solidFill>
                          <a:schemeClr val="bg2"/>
                        </a:solidFill>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502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1,676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884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bg2"/>
                          </a:solidFill>
                        </a:rPr>
                        <a:t>Lymphoma</a:t>
                      </a:r>
                      <a:endParaRPr lang="en-US" sz="1600" baseline="0" dirty="0">
                        <a:solidFill>
                          <a:schemeClr val="bg2"/>
                        </a:solidFill>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252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162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74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bg2"/>
                          </a:solidFill>
                          <a:latin typeface="+mn-lt"/>
                          <a:ea typeface="+mn-ea"/>
                          <a:cs typeface="+mn-cs"/>
                        </a:rPr>
                        <a:t>Other</a:t>
                      </a:r>
                      <a:endParaRPr lang="en-US" sz="1600" b="1" i="1" kern="1200" baseline="0" dirty="0">
                        <a:solidFill>
                          <a:schemeClr val="bg2"/>
                        </a:solidFill>
                        <a:latin typeface="+mn-lt"/>
                        <a:ea typeface="+mn-ea"/>
                        <a:cs typeface="+mn-cs"/>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617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628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311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bg2"/>
                          </a:solidFill>
                        </a:rPr>
                        <a:t>Type Not Reported</a:t>
                      </a:r>
                      <a:endParaRPr lang="en-US" sz="1600" baseline="0" dirty="0">
                        <a:solidFill>
                          <a:schemeClr val="bg2"/>
                        </a:solidFill>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27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13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Arial" panose="020B0604020202020204" pitchFamily="34" charset="0"/>
                        </a:rPr>
                        <a:t>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extBox 8"/>
          <p:cNvSpPr txBox="1"/>
          <p:nvPr/>
        </p:nvSpPr>
        <p:spPr>
          <a:xfrm>
            <a:off x="381000" y="5527657"/>
            <a:ext cx="8458200" cy="553998"/>
          </a:xfrm>
          <a:prstGeom prst="rect">
            <a:avLst/>
          </a:prstGeom>
          <a:noFill/>
        </p:spPr>
        <p:txBody>
          <a:bodyPr wrap="square" rtlCol="0">
            <a:spAutoFit/>
          </a:bodyPr>
          <a:lstStyle/>
          <a:p>
            <a:r>
              <a:rPr lang="en-US" sz="1500" b="1" dirty="0" smtClean="0">
                <a:solidFill>
                  <a:srgbClr val="002060"/>
                </a:solidFill>
              </a:rPr>
              <a:t>* Recipients may have experienced more than one type of malignancy; therefore, the sum of individual malignancy types may be greater than the total number with malignancy.</a:t>
            </a:r>
            <a:endParaRPr lang="en-US" sz="1500" dirty="0">
              <a:solidFill>
                <a:srgbClr val="002060"/>
              </a:solidFill>
            </a:endParaRPr>
          </a:p>
        </p:txBody>
      </p:sp>
      <p:sp>
        <p:nvSpPr>
          <p:cNvPr id="10" name="TextBox 9"/>
          <p:cNvSpPr txBox="1"/>
          <p:nvPr/>
        </p:nvSpPr>
        <p:spPr>
          <a:xfrm>
            <a:off x="381000" y="4697207"/>
            <a:ext cx="8229600" cy="738664"/>
          </a:xfrm>
          <a:prstGeom prst="rect">
            <a:avLst/>
          </a:prstGeom>
          <a:noFill/>
        </p:spPr>
        <p:txBody>
          <a:bodyPr wrap="square" rtlCol="0">
            <a:spAutoFit/>
          </a:bodyPr>
          <a:lstStyle/>
          <a:p>
            <a:r>
              <a:rPr lang="en-US" sz="1400" b="1" dirty="0" smtClean="0">
                <a:solidFill>
                  <a:schemeClr val="bg2"/>
                </a:solidFill>
              </a:rPr>
              <a:t>Other malignancies reported include: adenocarcinoma (2; 2; 1), bladder (0; 1; 1), lung (2; 2; 0), breast (1; 6; </a:t>
            </a:r>
            <a:r>
              <a:rPr lang="en-US" sz="1400" b="1" dirty="0">
                <a:solidFill>
                  <a:schemeClr val="bg2"/>
                </a:solidFill>
              </a:rPr>
              <a:t>2</a:t>
            </a:r>
            <a:r>
              <a:rPr lang="en-US" sz="1400" b="1" dirty="0" smtClean="0">
                <a:solidFill>
                  <a:schemeClr val="bg2"/>
                </a:solidFill>
              </a:rPr>
              <a:t>); prostate (0; 2; 1).  Numbers in parentheses represent the number of reported cases within each time period.</a:t>
            </a:r>
            <a:endParaRPr lang="en-US" sz="1400" b="1" dirty="0">
              <a:solidFill>
                <a:schemeClr val="bg2"/>
              </a:solidFill>
            </a:endParaRPr>
          </a:p>
        </p:txBody>
      </p:sp>
      <p:sp>
        <p:nvSpPr>
          <p:cNvPr id="12" name="Title 1"/>
          <p:cNvSpPr txBox="1">
            <a:spLocks/>
          </p:cNvSpPr>
          <p:nvPr/>
        </p:nvSpPr>
        <p:spPr bwMode="auto">
          <a:xfrm>
            <a:off x="0" y="76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500" kern="0" dirty="0" smtClean="0">
                <a:solidFill>
                  <a:srgbClr val="002060"/>
                </a:solidFill>
              </a:rPr>
              <a:t/>
            </a:r>
            <a:br>
              <a:rPr lang="en-US" sz="2500" kern="0" dirty="0" smtClean="0">
                <a:solidFill>
                  <a:srgbClr val="002060"/>
                </a:solidFill>
              </a:rPr>
            </a:br>
            <a:r>
              <a:rPr lang="en-US" sz="2500" kern="0" dirty="0" smtClean="0">
                <a:solidFill>
                  <a:srgbClr val="002060"/>
                </a:solidFill>
              </a:rPr>
              <a:t>Cumulative</a:t>
            </a:r>
            <a:r>
              <a:rPr lang="en-US" sz="2400" kern="0" dirty="0" smtClean="0">
                <a:solidFill>
                  <a:srgbClr val="002060"/>
                </a:solidFill>
              </a:rPr>
              <a:t> Post Transplant Malignancy Rates in Survivors</a:t>
            </a:r>
            <a:endParaRPr lang="en-US" sz="2000" kern="0" dirty="0">
              <a:solidFill>
                <a:srgbClr val="002060"/>
              </a:solidFill>
            </a:endParaRPr>
          </a:p>
        </p:txBody>
      </p:sp>
      <p:sp>
        <p:nvSpPr>
          <p:cNvPr id="3" name="title_cohort"/>
          <p:cNvSpPr txBox="1"/>
          <p:nvPr/>
        </p:nvSpPr>
        <p:spPr>
          <a:xfrm>
            <a:off x="2041878" y="995415"/>
            <a:ext cx="5105400" cy="400110"/>
          </a:xfrm>
          <a:prstGeom prst="rect">
            <a:avLst/>
          </a:prstGeom>
          <a:noFill/>
        </p:spPr>
        <p:txBody>
          <a:bodyPr wrap="square" rtlCol="0">
            <a:spAutoFit/>
          </a:bodyPr>
          <a:lstStyle/>
          <a:p>
            <a:r>
              <a:rPr lang="en-US" sz="2000" b="1" kern="0" dirty="0">
                <a:solidFill>
                  <a:srgbClr val="002060"/>
                </a:solidFill>
              </a:rPr>
              <a:t>(Transplants: January </a:t>
            </a:r>
            <a:r>
              <a:rPr lang="en-US" sz="2000" b="1" kern="0" dirty="0" smtClean="0">
                <a:solidFill>
                  <a:srgbClr val="002060"/>
                </a:solidFill>
              </a:rPr>
              <a:t>1995 </a:t>
            </a:r>
            <a:r>
              <a:rPr lang="en-US" sz="2000" b="1" kern="0" dirty="0">
                <a:solidFill>
                  <a:srgbClr val="002060"/>
                </a:solidFill>
              </a:rPr>
              <a:t>– June </a:t>
            </a:r>
            <a:r>
              <a:rPr lang="en-US" sz="2000" b="1" kern="0" dirty="0" smtClean="0">
                <a:solidFill>
                  <a:srgbClr val="002060"/>
                </a:solidFill>
              </a:rPr>
              <a:t>2017)</a:t>
            </a:r>
            <a:endParaRPr lang="en-US" sz="2000" b="1" kern="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999250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1213517"/>
              </p:ext>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5644" y="26811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3" name="Title 2"/>
          <p:cNvSpPr txBox="1"/>
          <p:nvPr/>
        </p:nvSpPr>
        <p:spPr>
          <a:xfrm>
            <a:off x="152400" y="691682"/>
            <a:ext cx="4038600" cy="461665"/>
          </a:xfrm>
          <a:prstGeom prst="rect">
            <a:avLst/>
          </a:prstGeom>
          <a:noFill/>
        </p:spPr>
        <p:txBody>
          <a:bodyPr wrap="square" rtlCol="0">
            <a:spAutoFit/>
          </a:bodyPr>
          <a:lstStyle/>
          <a:p>
            <a:r>
              <a:rPr lang="en-US" sz="2400" b="1" kern="0" dirty="0" smtClean="0">
                <a:solidFill>
                  <a:srgbClr val="002060"/>
                </a:solidFill>
              </a:rPr>
              <a:t>Freedom from Malignancy</a:t>
            </a:r>
            <a:endParaRPr lang="en-US" sz="2400" b="1" kern="0" dirty="0">
              <a:solidFill>
                <a:srgbClr val="002060"/>
              </a:solidFill>
            </a:endParaRPr>
          </a:p>
        </p:txBody>
      </p:sp>
      <p:sp>
        <p:nvSpPr>
          <p:cNvPr id="11" name="title_cohort"/>
          <p:cNvSpPr txBox="1"/>
          <p:nvPr/>
        </p:nvSpPr>
        <p:spPr>
          <a:xfrm>
            <a:off x="3886200" y="734423"/>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894840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6219106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4233" y="29068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Freedom from Malignancy Conditional on Survival to 1 Year</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638300" y="1015707"/>
            <a:ext cx="5867400" cy="400110"/>
          </a:xfrm>
          <a:prstGeom prst="rect">
            <a:avLst/>
          </a:prstGeom>
          <a:noFill/>
        </p:spPr>
        <p:txBody>
          <a:bodyPr wrap="square" rtlCol="0">
            <a:spAutoFit/>
          </a:bodyPr>
          <a:lstStyle/>
          <a:p>
            <a:pPr algn="ctr"/>
            <a:r>
              <a:rPr lang="en-US" sz="2000" b="1" kern="0" dirty="0" smtClean="0">
                <a:solidFill>
                  <a:srgbClr val="002060"/>
                </a:solidFill>
              </a:rPr>
              <a:t>(Transplants: January 1995 - June 2017)</a:t>
            </a:r>
            <a:endParaRPr lang="en-US" sz="2000" b="1" kern="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920576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658888599"/>
              </p:ext>
            </p:extLst>
          </p:nvPr>
        </p:nvGraphicFramePr>
        <p:xfrm>
          <a:off x="228601" y="1143000"/>
          <a:ext cx="8686798" cy="5037660"/>
        </p:xfrm>
        <a:graphic>
          <a:graphicData uri="http://schemas.openxmlformats.org/drawingml/2006/table">
            <a:tbl>
              <a:tblPr>
                <a:tableStyleId>{5C22544A-7EE6-4342-B048-85BDC9FD1C3A}</a:tableStyleId>
              </a:tblPr>
              <a:tblGrid>
                <a:gridCol w="2438399">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599">
                  <a:extLst>
                    <a:ext uri="{9D8B030D-6E8A-4147-A177-3AD203B41FA5}">
                      <a16:colId xmlns:a16="http://schemas.microsoft.com/office/drawing/2014/main" val="20006"/>
                    </a:ext>
                  </a:extLst>
                </a:gridCol>
              </a:tblGrid>
              <a:tr h="710931">
                <a:tc>
                  <a:txBody>
                    <a:bodyPr/>
                    <a:lstStyle/>
                    <a:p>
                      <a:pPr algn="ctr" fontAlgn="ctr"/>
                      <a:r>
                        <a:rPr lang="en-US" sz="1300" b="1" i="0" u="none" strike="noStrike" dirty="0">
                          <a:solidFill>
                            <a:srgbClr val="000000"/>
                          </a:solidFill>
                          <a:effectLst/>
                          <a:latin typeface="Arial" panose="020B0604020202020204" pitchFamily="34" charset="0"/>
                        </a:rPr>
                        <a:t>Cause of Death</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0-30 Days </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(N=3,361)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31 Days - 1 Year </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(N=6,489)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&gt;1 Year - 3 Years</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 (N=6,775)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&gt;3 Years - 5 Years</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 (N=4,177)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&gt;5 Years - 10 Years</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 (N=5,404)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200" b="1" i="0" u="none" strike="noStrike" dirty="0">
                          <a:solidFill>
                            <a:srgbClr val="000000"/>
                          </a:solidFill>
                          <a:effectLst/>
                          <a:latin typeface="Arial" panose="020B0604020202020204" pitchFamily="34" charset="0"/>
                        </a:rPr>
                        <a:t>&gt;10 Years </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(N=2,364) </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3339">
                <a:tc>
                  <a:txBody>
                    <a:bodyPr/>
                    <a:lstStyle/>
                    <a:p>
                      <a:pPr algn="l" fontAlgn="ctr"/>
                      <a:r>
                        <a:rPr lang="en-US" sz="1300" b="1" i="0" u="none" strike="noStrike" dirty="0">
                          <a:solidFill>
                            <a:srgbClr val="000000"/>
                          </a:solidFill>
                          <a:effectLst/>
                          <a:latin typeface="Arial" panose="020B0604020202020204" pitchFamily="34" charset="0"/>
                        </a:rPr>
                        <a:t>OB/BOS</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5 (0.1%)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278 (4.3%)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1,728 (25.5%)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1,224 (29.3%)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1,321 (24.4%)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497 (21.0%)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3339">
                <a:tc>
                  <a:txBody>
                    <a:bodyPr/>
                    <a:lstStyle/>
                    <a:p>
                      <a:pPr algn="l" fontAlgn="ctr"/>
                      <a:r>
                        <a:rPr lang="en-US" sz="1300" b="1" i="0" u="none" strike="noStrike" dirty="0">
                          <a:solidFill>
                            <a:srgbClr val="000000"/>
                          </a:solidFill>
                          <a:effectLst/>
                          <a:latin typeface="Arial" panose="020B0604020202020204" pitchFamily="34" charset="0"/>
                        </a:rPr>
                        <a:t>Acute Rejection</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92 (2.7%)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121 (1.9%)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107 (1.6%)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31 (0.7%)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27 (0.5%)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5 (0.2%)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3339">
                <a:tc>
                  <a:txBody>
                    <a:bodyPr/>
                    <a:lstStyle/>
                    <a:p>
                      <a:pPr algn="l" fontAlgn="ctr"/>
                      <a:r>
                        <a:rPr lang="en-US" sz="1300" b="1" i="0" u="none" strike="noStrike" dirty="0">
                          <a:solidFill>
                            <a:srgbClr val="000000"/>
                          </a:solidFill>
                          <a:effectLst/>
                          <a:latin typeface="Arial" panose="020B0604020202020204" pitchFamily="34" charset="0"/>
                        </a:rPr>
                        <a:t>Lymphoma</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 (0.0%)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129 (2.0%)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110 (1.6%)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60 (1.4%)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100 (1.9%)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69 (2.9%)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3339">
                <a:tc>
                  <a:txBody>
                    <a:bodyPr/>
                    <a:lstStyle/>
                    <a:p>
                      <a:pPr algn="l" fontAlgn="ctr"/>
                      <a:r>
                        <a:rPr lang="en-US" sz="1300" b="1" i="0" u="none" strike="noStrike" dirty="0">
                          <a:solidFill>
                            <a:srgbClr val="000000"/>
                          </a:solidFill>
                          <a:effectLst/>
                          <a:latin typeface="Arial" panose="020B0604020202020204" pitchFamily="34" charset="0"/>
                        </a:rPr>
                        <a:t>Malignancy, Other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6 (0.2%)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198 (3.1%)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595 (8.8%)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535 (12.8%)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831 (15.4%)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354 (15.0%)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3339">
                <a:tc>
                  <a:txBody>
                    <a:bodyPr/>
                    <a:lstStyle/>
                    <a:p>
                      <a:pPr algn="l" fontAlgn="ctr"/>
                      <a:r>
                        <a:rPr lang="en-US" sz="1300" b="1" i="0" u="none" strike="noStrike" dirty="0">
                          <a:solidFill>
                            <a:srgbClr val="000000"/>
                          </a:solidFill>
                          <a:effectLst/>
                          <a:latin typeface="Arial" panose="020B0604020202020204" pitchFamily="34" charset="0"/>
                        </a:rPr>
                        <a:t>CMV</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122 (1.9%)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57 (0.8%)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9 (0.2%)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7 (0.1%)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 (0.0%)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3339">
                <a:tc>
                  <a:txBody>
                    <a:bodyPr/>
                    <a:lstStyle/>
                    <a:p>
                      <a:pPr algn="l" fontAlgn="ctr"/>
                      <a:r>
                        <a:rPr lang="en-US" sz="1300" b="1" i="0" u="none" strike="noStrike" dirty="0">
                          <a:solidFill>
                            <a:srgbClr val="000000"/>
                          </a:solidFill>
                          <a:effectLst/>
                          <a:latin typeface="Arial" panose="020B0604020202020204" pitchFamily="34" charset="0"/>
                        </a:rPr>
                        <a:t>Infection, Non-CMV</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579 (17.2%)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2,149 (33.1%)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1,390 (20.5%)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718 (17.2%)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888 (16.4%)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382 (16.2%)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3339">
                <a:tc>
                  <a:txBody>
                    <a:bodyPr/>
                    <a:lstStyle/>
                    <a:p>
                      <a:pPr algn="l" fontAlgn="ctr"/>
                      <a:r>
                        <a:rPr lang="en-US" sz="1300" b="1" i="0" u="none" strike="noStrike" dirty="0">
                          <a:solidFill>
                            <a:srgbClr val="000000"/>
                          </a:solidFill>
                          <a:effectLst/>
                          <a:latin typeface="Arial" panose="020B0604020202020204" pitchFamily="34" charset="0"/>
                        </a:rPr>
                        <a:t>Graft Failure</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738 (22.0%)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1,046 (16.1%)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1,306 (19.3%)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750 (18.0%)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869 (16.1%)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363 (15.4%)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3339">
                <a:tc>
                  <a:txBody>
                    <a:bodyPr/>
                    <a:lstStyle/>
                    <a:p>
                      <a:pPr algn="l" fontAlgn="ctr"/>
                      <a:r>
                        <a:rPr lang="en-US" sz="1300" b="1" i="0" u="none" strike="noStrike" dirty="0">
                          <a:solidFill>
                            <a:srgbClr val="000000"/>
                          </a:solidFill>
                          <a:effectLst/>
                          <a:latin typeface="Arial" panose="020B0604020202020204" pitchFamily="34" charset="0"/>
                        </a:rPr>
                        <a:t>Cardiovascular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440 (13.1%)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379 (5.8%)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302 (4.5%)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197 (4.7%)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334 (6.2%)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161 (6.8%)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3339">
                <a:tc>
                  <a:txBody>
                    <a:bodyPr/>
                    <a:lstStyle/>
                    <a:p>
                      <a:pPr algn="l" fontAlgn="ctr"/>
                      <a:r>
                        <a:rPr lang="en-US" sz="1300" b="1" i="0" u="none" strike="noStrike" dirty="0">
                          <a:solidFill>
                            <a:srgbClr val="000000"/>
                          </a:solidFill>
                          <a:effectLst/>
                          <a:latin typeface="Arial" panose="020B0604020202020204" pitchFamily="34" charset="0"/>
                        </a:rPr>
                        <a:t>Technical</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394 (11.7%)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206 (3.2%)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58 (0.9%)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22 (0.5%)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40 (0.7%)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15 (0.6%)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3339">
                <a:tc>
                  <a:txBody>
                    <a:bodyPr/>
                    <a:lstStyle/>
                    <a:p>
                      <a:pPr algn="l" fontAlgn="ctr"/>
                      <a:r>
                        <a:rPr lang="en-US" sz="1300" b="1" i="0" u="none" strike="noStrike" dirty="0">
                          <a:solidFill>
                            <a:srgbClr val="000000"/>
                          </a:solidFill>
                          <a:effectLst/>
                          <a:latin typeface="Arial" panose="020B0604020202020204" pitchFamily="34" charset="0"/>
                        </a:rPr>
                        <a:t>Multiple Organ Failure</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488 (14.5%)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864 (13.3%)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358 (5.3%)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175 (4.2%)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249 (4.6%)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120 (5.1%)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93339">
                <a:tc>
                  <a:txBody>
                    <a:bodyPr/>
                    <a:lstStyle/>
                    <a:p>
                      <a:pPr algn="l" fontAlgn="ctr"/>
                      <a:r>
                        <a:rPr lang="en-US" sz="1300" b="1" i="0" u="none" strike="noStrike" dirty="0">
                          <a:solidFill>
                            <a:srgbClr val="000000"/>
                          </a:solidFill>
                          <a:effectLst/>
                          <a:latin typeface="Arial" panose="020B0604020202020204" pitchFamily="34" charset="0"/>
                        </a:rPr>
                        <a:t>Other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618 (18.4%)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997 (15.4%)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764 (11.3%)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456 (10.9%)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738 (13.7%)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panose="020B0604020202020204" pitchFamily="34" charset="0"/>
                        </a:rPr>
                        <a:t>397 (16.8%)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002060"/>
                </a:solidFill>
              </a:rPr>
              <a:t>Percentages represent % of deaths in the respective time period.</a:t>
            </a:r>
            <a:endParaRPr lang="en-US" sz="1200" dirty="0">
              <a:solidFill>
                <a:srgbClr val="00206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br>
              <a:rPr lang="en-US" sz="2600" kern="0" dirty="0" smtClean="0">
                <a:solidFill>
                  <a:srgbClr val="002060"/>
                </a:solidFill>
              </a:rPr>
            </a:br>
            <a:endParaRPr lang="en-US" sz="2000" kern="0" dirty="0">
              <a:solidFill>
                <a:srgbClr val="002060"/>
              </a:solidFill>
            </a:endParaRPr>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solidFill>
                  <a:srgbClr val="002060"/>
                </a:solidFill>
              </a:rPr>
              <a:t>Cause of </a:t>
            </a:r>
            <a:r>
              <a:rPr lang="en-US" sz="2400" b="1" kern="0" dirty="0" smtClean="0">
                <a:solidFill>
                  <a:srgbClr val="002060"/>
                </a:solidFill>
              </a:rPr>
              <a:t>Death</a:t>
            </a:r>
            <a:endParaRPr lang="en-US" sz="2400" b="1" kern="0" dirty="0">
              <a:solidFill>
                <a:srgbClr val="002060"/>
              </a:solidFill>
            </a:endParaRPr>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solidFill>
                  <a:srgbClr val="002060"/>
                </a:solidFill>
              </a:rPr>
              <a:t>(</a:t>
            </a:r>
            <a:r>
              <a:rPr lang="en-US" sz="2000" b="1" kern="0" dirty="0">
                <a:solidFill>
                  <a:srgbClr val="002060"/>
                </a:solidFill>
              </a:rPr>
              <a:t>Deaths: January </a:t>
            </a:r>
            <a:r>
              <a:rPr lang="en-US" sz="2000" b="1" kern="0" dirty="0" smtClean="0">
                <a:solidFill>
                  <a:srgbClr val="002060"/>
                </a:solidFill>
              </a:rPr>
              <a:t>1995 </a:t>
            </a:r>
            <a:r>
              <a:rPr lang="en-US" sz="2000" b="1" kern="0" dirty="0">
                <a:solidFill>
                  <a:srgbClr val="002060"/>
                </a:solidFill>
              </a:rPr>
              <a:t>– June </a:t>
            </a:r>
            <a:r>
              <a:rPr lang="en-US" sz="2000" b="1" kern="0" dirty="0" smtClean="0">
                <a:solidFill>
                  <a:srgbClr val="002060"/>
                </a:solidFill>
              </a:rPr>
              <a:t>2018)</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032081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1927725"/>
              </p:ext>
            </p:extLst>
          </p:nvPr>
        </p:nvGraphicFramePr>
        <p:xfrm>
          <a:off x="76200" y="1447799"/>
          <a:ext cx="8915400" cy="515776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8467" y="304797"/>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 </a:t>
            </a:r>
            <a:br>
              <a:rPr lang="en-US" sz="2600" kern="0" dirty="0" smtClean="0">
                <a:solidFill>
                  <a:srgbClr val="002060"/>
                </a:solidFill>
              </a:rPr>
            </a:br>
            <a:r>
              <a:rPr lang="en-US" sz="2400" kern="0" dirty="0" smtClean="0">
                <a:solidFill>
                  <a:srgbClr val="002060"/>
                </a:solidFill>
              </a:rPr>
              <a:t>Relative Incidence of Leading Causes of Death</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3" name="title_cohort"/>
          <p:cNvSpPr txBox="1"/>
          <p:nvPr/>
        </p:nvSpPr>
        <p:spPr>
          <a:xfrm>
            <a:off x="2252980" y="1011000"/>
            <a:ext cx="4638039" cy="400110"/>
          </a:xfrm>
          <a:prstGeom prst="rect">
            <a:avLst/>
          </a:prstGeom>
          <a:noFill/>
        </p:spPr>
        <p:txBody>
          <a:bodyPr wrap="square" rtlCol="0">
            <a:spAutoFit/>
          </a:bodyPr>
          <a:lstStyle/>
          <a:p>
            <a:pPr algn="ctr"/>
            <a:r>
              <a:rPr lang="en-US" sz="2000" b="1" kern="0" dirty="0" smtClean="0">
                <a:solidFill>
                  <a:srgbClr val="002060"/>
                </a:solidFill>
              </a:rPr>
              <a:t>(Deaths: January 1995 – June 2018)</a:t>
            </a:r>
            <a:endParaRPr lang="en-US" sz="2000" b="1" kern="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13877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solidFill>
                  <a:srgbClr val="002060"/>
                </a:solidFill>
              </a:rPr>
              <a:t>Adult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Procedure Type within Diagnosis by Transplant Year</a:t>
            </a: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62466359"/>
              </p:ext>
            </p:extLst>
          </p:nvPr>
        </p:nvGraphicFramePr>
        <p:xfrm>
          <a:off x="228600" y="1066800"/>
          <a:ext cx="86106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310075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Multivariable Analyses</a:t>
            </a:r>
            <a:endParaRPr lang="en-US" sz="40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0" name="TextBox 9"/>
          <p:cNvSpPr txBox="1"/>
          <p:nvPr/>
        </p:nvSpPr>
        <p:spPr>
          <a:xfrm>
            <a:off x="1424517" y="3694432"/>
            <a:ext cx="6294966" cy="646331"/>
          </a:xfrm>
          <a:prstGeom prst="rect">
            <a:avLst/>
          </a:prstGeom>
          <a:noFill/>
        </p:spPr>
        <p:txBody>
          <a:bodyPr wrap="square" rtlCol="0">
            <a:spAutoFit/>
          </a:bodyPr>
          <a:lstStyle/>
          <a:p>
            <a:pPr algn="ctr"/>
            <a:r>
              <a:rPr lang="en-US" u="sng" dirty="0" smtClean="0">
                <a:solidFill>
                  <a:schemeClr val="bg2">
                    <a:lumMod val="95000"/>
                    <a:lumOff val="5000"/>
                  </a:schemeClr>
                </a:solidFill>
              </a:rPr>
              <a:t>Note</a:t>
            </a:r>
            <a:r>
              <a:rPr lang="en-US" dirty="0" smtClean="0">
                <a:solidFill>
                  <a:schemeClr val="bg2">
                    <a:lumMod val="95000"/>
                    <a:lumOff val="5000"/>
                  </a:schemeClr>
                </a:solidFill>
              </a:rPr>
              <a:t>: One- and five-year mortality models are included in the Focus theme section.</a:t>
            </a:r>
            <a:endParaRPr lang="en-US" dirty="0">
              <a:solidFill>
                <a:schemeClr val="bg2">
                  <a:lumMod val="95000"/>
                  <a:lumOff val="5000"/>
                </a:schemeClr>
              </a:solidFill>
            </a:endParaRPr>
          </a:p>
        </p:txBody>
      </p:sp>
    </p:spTree>
    <p:extLst>
      <p:ext uri="{BB962C8B-B14F-4D97-AF65-F5344CB8AC3E}">
        <p14:creationId xmlns:p14="http://schemas.microsoft.com/office/powerpoint/2010/main" val="1311838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23,177)</a:t>
            </a:r>
            <a:endParaRPr lang="en-US" sz="2400" b="1" dirty="0">
              <a:solidFill>
                <a:srgbClr val="002060"/>
              </a:solidFill>
            </a:endParaRPr>
          </a:p>
        </p:txBody>
      </p:sp>
      <p:sp>
        <p:nvSpPr>
          <p:cNvPr id="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Conditional on Survival to 1 Year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pic>
        <p:nvPicPr>
          <p:cNvPr id="14"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9639" y="1331576"/>
            <a:ext cx="7243762" cy="4832150"/>
          </a:xfrm>
        </p:spPr>
      </p:pic>
    </p:spTree>
    <p:extLst>
      <p:ext uri="{BB962C8B-B14F-4D97-AF65-F5344CB8AC3E}">
        <p14:creationId xmlns:p14="http://schemas.microsoft.com/office/powerpoint/2010/main" val="4983603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2693906460"/>
              </p:ext>
            </p:extLst>
          </p:nvPr>
        </p:nvGraphicFramePr>
        <p:xfrm>
          <a:off x="551029" y="1781490"/>
          <a:ext cx="8305800" cy="190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1443516315"/>
                    </a:ext>
                  </a:extLst>
                </a:gridCol>
                <a:gridCol w="4152900">
                  <a:extLst>
                    <a:ext uri="{9D8B030D-6E8A-4147-A177-3AD203B41FA5}">
                      <a16:colId xmlns:a16="http://schemas.microsoft.com/office/drawing/2014/main" val="2771304888"/>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3722374934"/>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creatinine (mg/dL)</a:t>
                      </a:r>
                      <a:endParaRPr lang="en-US" dirty="0">
                        <a:solidFill>
                          <a:srgbClr val="000000"/>
                        </a:solidFill>
                      </a:endParaRPr>
                    </a:p>
                  </a:txBody>
                  <a:tcPr>
                    <a:solidFill>
                      <a:srgbClr val="FFFFFF"/>
                    </a:solidFill>
                  </a:tcPr>
                </a:tc>
                <a:extLst>
                  <a:ext uri="{0D108BD9-81ED-4DB2-BD59-A6C34878D82A}">
                    <a16:rowId xmlns:a16="http://schemas.microsoft.com/office/drawing/2014/main" val="3746145545"/>
                  </a:ext>
                </a:extLst>
              </a:tr>
              <a:tr h="635000">
                <a:tc>
                  <a:txBody>
                    <a:bodyPr/>
                    <a:lstStyle/>
                    <a:p>
                      <a:r>
                        <a:rPr lang="en-US" dirty="0" smtClean="0">
                          <a:solidFill>
                            <a:srgbClr val="000000"/>
                          </a:solidFill>
                        </a:rPr>
                        <a:t>Oxygen requirement (L/min)</a:t>
                      </a:r>
                      <a:endParaRPr lang="en-US" dirty="0">
                        <a:solidFill>
                          <a:srgbClr val="000000"/>
                        </a:solidFill>
                      </a:endParaRPr>
                    </a:p>
                  </a:txBody>
                  <a:tcPr>
                    <a:solidFill>
                      <a:srgbClr val="FFFFFF"/>
                    </a:solidFill>
                  </a:tcPr>
                </a:tc>
                <a:tc>
                  <a:txBody>
                    <a:bodyPr/>
                    <a:lstStyle/>
                    <a:p>
                      <a:r>
                        <a:rPr lang="en-US" dirty="0" smtClean="0">
                          <a:solidFill>
                            <a:srgbClr val="000000"/>
                          </a:solidFill>
                        </a:rPr>
                        <a:t>Transplant center volume within 3 yrs</a:t>
                      </a:r>
                      <a:endParaRPr lang="en-US" dirty="0">
                        <a:solidFill>
                          <a:srgbClr val="000000"/>
                        </a:solidFill>
                      </a:endParaRPr>
                    </a:p>
                  </a:txBody>
                  <a:tcPr>
                    <a:solidFill>
                      <a:srgbClr val="FFFFFF"/>
                    </a:solidFill>
                  </a:tcPr>
                </a:tc>
                <a:extLst>
                  <a:ext uri="{0D108BD9-81ED-4DB2-BD59-A6C34878D82A}">
                    <a16:rowId xmlns:a16="http://schemas.microsoft.com/office/drawing/2014/main" val="327723538"/>
                  </a:ext>
                </a:extLst>
              </a:tr>
            </a:tbl>
          </a:graphicData>
        </a:graphic>
      </p:graphicFrame>
      <p:sp>
        <p:nvSpPr>
          <p:cNvPr id="5" name="Title 2"/>
          <p:cNvSpPr txBox="1">
            <a:spLocks/>
          </p:cNvSpPr>
          <p:nvPr/>
        </p:nvSpPr>
        <p:spPr bwMode="auto">
          <a:xfrm>
            <a:off x="0" y="44636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Conditional on Survival to 1 Year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02502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4048042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23,177)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9506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
</a:t>
            </a:r>
            <a:endParaRPr lang="en-US" sz="2000" kern="0" dirty="0">
              <a:solidFill>
                <a:srgbClr val="0070C0"/>
              </a:solidFill>
            </a:endParaRPr>
          </a:p>
        </p:txBody>
      </p:sp>
      <p:sp>
        <p:nvSpPr>
          <p:cNvPr id="16" name="Title 2"/>
          <p:cNvSpPr txBox="1">
            <a:spLocks/>
          </p:cNvSpPr>
          <p:nvPr/>
        </p:nvSpPr>
        <p:spPr bwMode="auto">
          <a:xfrm>
            <a:off x="0" y="49145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Conditional on Survival to 1 Year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769544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26441173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0.0427</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23,177)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53113" y="70904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(mg/dL)
</a:t>
            </a:r>
            <a:endParaRPr lang="en-US" sz="2000" kern="0" dirty="0">
              <a:solidFill>
                <a:srgbClr val="0070C0"/>
              </a:solidFill>
            </a:endParaRPr>
          </a:p>
        </p:txBody>
      </p:sp>
      <p:sp>
        <p:nvSpPr>
          <p:cNvPr id="16" name="Title 2"/>
          <p:cNvSpPr txBox="1">
            <a:spLocks/>
          </p:cNvSpPr>
          <p:nvPr/>
        </p:nvSpPr>
        <p:spPr bwMode="auto">
          <a:xfrm>
            <a:off x="53113"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Conditional on Survival to 1 Year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063252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01147881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0.0208</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23,177)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1066800" y="692035"/>
            <a:ext cx="1158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Oxygen requirement (L/min)</a:t>
            </a:r>
            <a:endParaRPr lang="en-US" sz="2000" kern="0" dirty="0">
              <a:solidFill>
                <a:srgbClr val="0070C0"/>
              </a:solidFill>
            </a:endParaRPr>
          </a:p>
        </p:txBody>
      </p:sp>
      <p:sp>
        <p:nvSpPr>
          <p:cNvPr id="16" name="Title 2"/>
          <p:cNvSpPr txBox="1">
            <a:spLocks/>
          </p:cNvSpPr>
          <p:nvPr/>
        </p:nvSpPr>
        <p:spPr bwMode="auto">
          <a:xfrm>
            <a:off x="0"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Conditional on Survival to 1 Year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097205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40875967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23,177)</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990600" y="726061"/>
            <a:ext cx="11277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a:t>
            </a:r>
            <a:r>
              <a:rPr lang="en-US" sz="2000" kern="0" dirty="0">
                <a:solidFill>
                  <a:srgbClr val="0070C0"/>
                </a:solidFill>
              </a:rPr>
              <a:t> </a:t>
            </a:r>
            <a:r>
              <a:rPr lang="en-US" sz="2000" kern="0" dirty="0" smtClean="0">
                <a:solidFill>
                  <a:srgbClr val="0070C0"/>
                </a:solidFill>
              </a:rPr>
              <a:t>within 3 yrs</a:t>
            </a:r>
            <a:endParaRPr lang="en-US" sz="2000" kern="0" dirty="0">
              <a:solidFill>
                <a:srgbClr val="0070C0"/>
              </a:solidFill>
            </a:endParaRPr>
          </a:p>
        </p:txBody>
      </p:sp>
      <p:sp>
        <p:nvSpPr>
          <p:cNvPr id="16" name="Title 2"/>
          <p:cNvSpPr txBox="1">
            <a:spLocks/>
          </p:cNvSpPr>
          <p:nvPr/>
        </p:nvSpPr>
        <p:spPr bwMode="auto">
          <a:xfrm>
            <a:off x="53113" y="63473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Conditional on Survival to 1 Year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(2005-6/2013)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521179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18,673)</a:t>
            </a:r>
            <a:endParaRPr lang="en-US" sz="2400" b="1" dirty="0">
              <a:solidFill>
                <a:srgbClr val="002060"/>
              </a:solidFill>
            </a:endParaRPr>
          </a:p>
        </p:txBody>
      </p:sp>
      <p:sp>
        <p:nvSpPr>
          <p:cNvPr id="6" name="Title 2"/>
          <p:cNvSpPr txBox="1">
            <a:spLocks/>
          </p:cNvSpPr>
          <p:nvPr/>
        </p:nvSpPr>
        <p:spPr bwMode="auto">
          <a:xfrm>
            <a:off x="10238"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(2000-6/2008)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pic>
        <p:nvPicPr>
          <p:cNvPr id="14"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2950" y="1099795"/>
            <a:ext cx="7658100" cy="5105399"/>
          </a:xfrm>
        </p:spPr>
      </p:pic>
    </p:spTree>
    <p:extLst>
      <p:ext uri="{BB962C8B-B14F-4D97-AF65-F5344CB8AC3E}">
        <p14:creationId xmlns:p14="http://schemas.microsoft.com/office/powerpoint/2010/main" val="5086006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743465967"/>
              </p:ext>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685492309"/>
                    </a:ext>
                  </a:extLst>
                </a:gridCol>
                <a:gridCol w="4152900">
                  <a:extLst>
                    <a:ext uri="{9D8B030D-6E8A-4147-A177-3AD203B41FA5}">
                      <a16:colId xmlns:a16="http://schemas.microsoft.com/office/drawing/2014/main" val="2219726146"/>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1697216339"/>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extLst>
                  <a:ext uri="{0D108BD9-81ED-4DB2-BD59-A6C34878D82A}">
                    <a16:rowId xmlns:a16="http://schemas.microsoft.com/office/drawing/2014/main" val="2356242830"/>
                  </a:ext>
                </a:extLst>
              </a:tr>
              <a:tr h="635000">
                <a:tc>
                  <a:txBody>
                    <a:bodyPr/>
                    <a:lstStyle/>
                    <a:p>
                      <a:r>
                        <a:rPr lang="en-US" dirty="0" smtClean="0">
                          <a:solidFill>
                            <a:srgbClr val="000000"/>
                          </a:solidFill>
                        </a:rPr>
                        <a:t>Recipient creatinine (mg/dL)</a:t>
                      </a:r>
                      <a:endParaRPr lang="en-US" dirty="0">
                        <a:solidFill>
                          <a:srgbClr val="000000"/>
                        </a:solidFill>
                      </a:endParaRPr>
                    </a:p>
                  </a:txBody>
                  <a:tcPr>
                    <a:solidFill>
                      <a:srgbClr val="FFFFFF"/>
                    </a:solidFill>
                  </a:tcPr>
                </a:tc>
                <a:tc>
                  <a:txBody>
                    <a:bodyPr/>
                    <a:lstStyle/>
                    <a:p>
                      <a:r>
                        <a:rPr lang="en-US" dirty="0" smtClean="0">
                          <a:solidFill>
                            <a:srgbClr val="000000"/>
                          </a:solidFill>
                        </a:rPr>
                        <a:t>Donor to recipient BMI ratio</a:t>
                      </a:r>
                      <a:endParaRPr lang="en-US" dirty="0">
                        <a:solidFill>
                          <a:srgbClr val="000000"/>
                        </a:solidFill>
                      </a:endParaRPr>
                    </a:p>
                  </a:txBody>
                  <a:tcPr>
                    <a:solidFill>
                      <a:srgbClr val="FFFFFF"/>
                    </a:solidFill>
                  </a:tcPr>
                </a:tc>
                <a:extLst>
                  <a:ext uri="{0D108BD9-81ED-4DB2-BD59-A6C34878D82A}">
                    <a16:rowId xmlns:a16="http://schemas.microsoft.com/office/drawing/2014/main" val="794144288"/>
                  </a:ext>
                </a:extLst>
              </a:tr>
              <a:tr h="635000">
                <a:tc>
                  <a:txBody>
                    <a:bodyPr/>
                    <a:lstStyle/>
                    <a:p>
                      <a:r>
                        <a:rPr lang="en-US" dirty="0" smtClean="0">
                          <a:solidFill>
                            <a:srgbClr val="000000"/>
                          </a:solidFill>
                        </a:rPr>
                        <a:t>Recipient oxygen requirement (L/min)</a:t>
                      </a:r>
                      <a:endParaRPr lang="en-US" dirty="0">
                        <a:solidFill>
                          <a:srgbClr val="000000"/>
                        </a:solidFill>
                      </a:endParaRPr>
                    </a:p>
                  </a:txBody>
                  <a:tcPr>
                    <a:solidFill>
                      <a:srgbClr val="FFFFFF"/>
                    </a:solidFill>
                  </a:tcPr>
                </a:tc>
                <a:tc>
                  <a:txBody>
                    <a:bodyPr/>
                    <a:lstStyle/>
                    <a:p>
                      <a:r>
                        <a:rPr lang="en-US" dirty="0" smtClean="0">
                          <a:solidFill>
                            <a:srgbClr val="000000"/>
                          </a:solidFill>
                        </a:rPr>
                        <a:t>Transplant center volume within 3 yrs</a:t>
                      </a:r>
                      <a:endParaRPr lang="en-US" dirty="0">
                        <a:solidFill>
                          <a:srgbClr val="000000"/>
                        </a:solidFill>
                      </a:endParaRPr>
                    </a:p>
                  </a:txBody>
                  <a:tcPr>
                    <a:solidFill>
                      <a:srgbClr val="FFFFFF"/>
                    </a:solidFill>
                  </a:tcPr>
                </a:tc>
                <a:extLst>
                  <a:ext uri="{0D108BD9-81ED-4DB2-BD59-A6C34878D82A}">
                    <a16:rowId xmlns:a16="http://schemas.microsoft.com/office/drawing/2014/main" val="3868697568"/>
                  </a:ext>
                </a:extLst>
              </a:tr>
              <a:tr h="635000">
                <a:tc>
                  <a:txBody>
                    <a:bodyPr/>
                    <a:lstStyle/>
                    <a:p>
                      <a:r>
                        <a:rPr lang="en-US" dirty="0" smtClean="0">
                          <a:solidFill>
                            <a:srgbClr val="000000"/>
                          </a:solidFill>
                        </a:rPr>
                        <a:t>Recipient bilirubin (mg/dl)</a:t>
                      </a:r>
                      <a:endParaRPr lang="en-US" dirty="0">
                        <a:solidFill>
                          <a:srgbClr val="000000"/>
                        </a:solidFill>
                      </a:endParaRPr>
                    </a:p>
                  </a:txBody>
                  <a:tcPr>
                    <a:solidFill>
                      <a:srgbClr val="FFFFFF"/>
                    </a:solidFill>
                  </a:tcPr>
                </a:tc>
                <a:tc>
                  <a:txBody>
                    <a:bodyPr/>
                    <a:lstStyle/>
                    <a:p>
                      <a:r>
                        <a:rPr lang="en-US" dirty="0" smtClean="0">
                          <a:solidFill>
                            <a:srgbClr val="000000"/>
                          </a:solidFill>
                        </a:rPr>
                        <a:t>Recipient</a:t>
                      </a:r>
                      <a:r>
                        <a:rPr lang="en-US" baseline="0" dirty="0" smtClean="0">
                          <a:solidFill>
                            <a:srgbClr val="000000"/>
                          </a:solidFill>
                        </a:rPr>
                        <a:t> </a:t>
                      </a:r>
                      <a:r>
                        <a:rPr lang="en-US" dirty="0" smtClean="0">
                          <a:solidFill>
                            <a:srgbClr val="000000"/>
                          </a:solidFill>
                        </a:rPr>
                        <a:t>PRA (%)</a:t>
                      </a:r>
                      <a:endParaRPr lang="en-US" dirty="0">
                        <a:solidFill>
                          <a:srgbClr val="000000"/>
                        </a:solidFill>
                      </a:endParaRPr>
                    </a:p>
                  </a:txBody>
                  <a:tcPr>
                    <a:solidFill>
                      <a:srgbClr val="FFFFFF"/>
                    </a:solidFill>
                  </a:tcPr>
                </a:tc>
                <a:extLst>
                  <a:ext uri="{0D108BD9-81ED-4DB2-BD59-A6C34878D82A}">
                    <a16:rowId xmlns:a16="http://schemas.microsoft.com/office/drawing/2014/main" val="2393050026"/>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(2000-6/2008)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519208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20785054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18,673)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29029" y="7296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
</a:t>
            </a:r>
            <a:endParaRPr lang="en-US" sz="2000" kern="0" dirty="0">
              <a:solidFill>
                <a:srgbClr val="0070C0"/>
              </a:solidFill>
            </a:endParaRPr>
          </a:p>
        </p:txBody>
      </p:sp>
      <p:sp>
        <p:nvSpPr>
          <p:cNvPr id="16" name="Title 2"/>
          <p:cNvSpPr txBox="1">
            <a:spLocks/>
          </p:cNvSpPr>
          <p:nvPr/>
        </p:nvSpPr>
        <p:spPr bwMode="auto">
          <a:xfrm>
            <a:off x="32657" y="47751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53244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solidFill>
                  <a:srgbClr val="002060"/>
                </a:solidFill>
              </a:rPr>
              <a:t>Adult Lung 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Major Diagnoses by Year (%)</a:t>
            </a:r>
            <a:endParaRPr lang="en-US" sz="24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19301648"/>
              </p:ext>
            </p:extLst>
          </p:nvPr>
        </p:nvGraphicFramePr>
        <p:xfrm>
          <a:off x="2286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01470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51945760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0.0085</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18,673)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9203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
</a:t>
            </a:r>
            <a:endParaRPr lang="en-US" sz="2000" kern="0" dirty="0">
              <a:solidFill>
                <a:srgbClr val="0070C0"/>
              </a:solidFill>
            </a:endParaRPr>
          </a:p>
        </p:txBody>
      </p:sp>
      <p:sp>
        <p:nvSpPr>
          <p:cNvPr id="16" name="Title 2"/>
          <p:cNvSpPr txBox="1">
            <a:spLocks/>
          </p:cNvSpPr>
          <p:nvPr/>
        </p:nvSpPr>
        <p:spPr bwMode="auto">
          <a:xfrm>
            <a:off x="29029" y="49145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314153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18,673)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884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(mg/dL)
</a:t>
            </a:r>
            <a:endParaRPr lang="en-US" sz="2000" kern="0" dirty="0">
              <a:solidFill>
                <a:srgbClr val="0070C0"/>
              </a:solidFill>
            </a:endParaRPr>
          </a:p>
        </p:txBody>
      </p:sp>
      <p:sp>
        <p:nvSpPr>
          <p:cNvPr id="16" name="Title 2"/>
          <p:cNvSpPr txBox="1">
            <a:spLocks/>
          </p:cNvSpPr>
          <p:nvPr/>
        </p:nvSpPr>
        <p:spPr bwMode="auto">
          <a:xfrm>
            <a:off x="53113" y="49426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745612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0.0186</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18,673)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53113" y="67389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to recipient BMI ratio
</a:t>
            </a:r>
            <a:endParaRPr lang="en-US" sz="2000" kern="0" dirty="0">
              <a:solidFill>
                <a:srgbClr val="0070C0"/>
              </a:solidFill>
            </a:endParaRPr>
          </a:p>
        </p:txBody>
      </p:sp>
      <p:sp>
        <p:nvSpPr>
          <p:cNvPr id="16" name="Title 2"/>
          <p:cNvSpPr txBox="1">
            <a:spLocks/>
          </p:cNvSpPr>
          <p:nvPr/>
        </p:nvSpPr>
        <p:spPr bwMode="auto">
          <a:xfrm>
            <a:off x="18143" y="49025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137946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46819510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18,673)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21771" y="69202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oxygen requirement (L/min)
</a:t>
            </a:r>
            <a:endParaRPr lang="en-US" sz="2000" kern="0" dirty="0">
              <a:solidFill>
                <a:srgbClr val="0070C0"/>
              </a:solidFill>
            </a:endParaRPr>
          </a:p>
        </p:txBody>
      </p:sp>
      <p:sp>
        <p:nvSpPr>
          <p:cNvPr id="16" name="Title 2"/>
          <p:cNvSpPr txBox="1">
            <a:spLocks/>
          </p:cNvSpPr>
          <p:nvPr/>
        </p:nvSpPr>
        <p:spPr bwMode="auto">
          <a:xfrm>
            <a:off x="53113"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484979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08140376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18,673)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21771" y="74727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within 3 yrs
</a:t>
            </a:r>
            <a:endParaRPr lang="en-US" sz="2000" kern="0" dirty="0">
              <a:solidFill>
                <a:srgbClr val="0070C0"/>
              </a:solidFill>
            </a:endParaRPr>
          </a:p>
        </p:txBody>
      </p:sp>
      <p:sp>
        <p:nvSpPr>
          <p:cNvPr id="16" name="Title 2"/>
          <p:cNvSpPr txBox="1">
            <a:spLocks/>
          </p:cNvSpPr>
          <p:nvPr/>
        </p:nvSpPr>
        <p:spPr bwMode="auto">
          <a:xfrm>
            <a:off x="21771" y="54412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435286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0.0447</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18,673)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0764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(mg/dl)
</a:t>
            </a:r>
            <a:endParaRPr lang="en-US" sz="2000" kern="0" dirty="0">
              <a:solidFill>
                <a:srgbClr val="0070C0"/>
              </a:solidFill>
            </a:endParaRPr>
          </a:p>
        </p:txBody>
      </p:sp>
      <p:sp>
        <p:nvSpPr>
          <p:cNvPr id="16" name="Title 2"/>
          <p:cNvSpPr txBox="1">
            <a:spLocks/>
          </p:cNvSpPr>
          <p:nvPr/>
        </p:nvSpPr>
        <p:spPr bwMode="auto">
          <a:xfrm>
            <a:off x="0" y="49806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1182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02064821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0.0380</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18,673)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71461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PRA (%)
</a:t>
            </a:r>
            <a:endParaRPr lang="en-US" sz="2000" kern="0" dirty="0">
              <a:solidFill>
                <a:srgbClr val="0070C0"/>
              </a:solidFill>
            </a:endParaRPr>
          </a:p>
        </p:txBody>
      </p:sp>
      <p:sp>
        <p:nvSpPr>
          <p:cNvPr id="16" name="Title 2"/>
          <p:cNvSpPr txBox="1">
            <a:spLocks/>
          </p:cNvSpPr>
          <p:nvPr/>
        </p:nvSpPr>
        <p:spPr bwMode="auto">
          <a:xfrm>
            <a:off x="36286"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839052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Focus Theme: Size Mismatch            </a:t>
            </a:r>
            <a:r>
              <a:rPr lang="en-US" dirty="0">
                <a:solidFill>
                  <a:srgbClr val="002060"/>
                </a:solidFill>
              </a:rPr>
              <a:t>(Donor-Recipient Height Difference)</a:t>
            </a: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726603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05001"/>
            <a:ext cx="8839200" cy="1905000"/>
          </a:xfrm>
        </p:spPr>
        <p:txBody>
          <a:bodyPr/>
          <a:lstStyle/>
          <a:p>
            <a:r>
              <a:rPr lang="en-US" sz="3200" dirty="0" smtClean="0">
                <a:solidFill>
                  <a:srgbClr val="002060"/>
                </a:solidFill>
              </a:rPr>
              <a:t>Focus Theme:  </a:t>
            </a:r>
            <a:br>
              <a:rPr lang="en-US" sz="3200" dirty="0" smtClean="0">
                <a:solidFill>
                  <a:srgbClr val="002060"/>
                </a:solidFill>
              </a:rPr>
            </a:br>
            <a:r>
              <a:rPr lang="en-US" sz="3200" dirty="0" smtClean="0">
                <a:solidFill>
                  <a:srgbClr val="002060"/>
                </a:solidFill>
              </a:rPr>
              <a:t>Select Characteristics by Size Mismatch</a:t>
            </a:r>
            <a:endParaRPr lang="en-US" sz="28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633295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
            <a:ext cx="8763000" cy="914400"/>
          </a:xfrm>
        </p:spPr>
        <p:txBody>
          <a:bodyPr/>
          <a:lstStyle/>
          <a:p>
            <a:pPr>
              <a:lnSpc>
                <a:spcPct val="90000"/>
              </a:lnSpc>
            </a:pPr>
            <a:r>
              <a:rPr lang="en-US" sz="2600" dirty="0" smtClean="0">
                <a:solidFill>
                  <a:srgbClr val="002060"/>
                </a:solidFill>
              </a:rPr>
              <a:t>Adult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Mean Donor-Recipient Height Difference (cm) by Diagnosis Category and Procedure Type</a:t>
            </a:r>
            <a:endParaRPr lang="en-US" sz="2000" dirty="0">
              <a:solidFill>
                <a:srgbClr val="002060"/>
              </a:solidFill>
            </a:endParaRPr>
          </a:p>
        </p:txBody>
      </p:sp>
      <p:graphicFrame>
        <p:nvGraphicFramePr>
          <p:cNvPr id="11" name="Content Placeholder 10">
            <a:hlinkClick r:id="rId3"/>
          </p:cNvPr>
          <p:cNvGraphicFramePr>
            <a:graphicFrameLocks noGrp="1"/>
          </p:cNvGraphicFramePr>
          <p:nvPr>
            <p:ph idx="1"/>
            <p:extLst/>
          </p:nvPr>
        </p:nvGraphicFramePr>
        <p:xfrm>
          <a:off x="126630" y="1185672"/>
          <a:ext cx="8835875" cy="4379976"/>
        </p:xfrm>
        <a:graphic>
          <a:graphicData uri="http://schemas.openxmlformats.org/drawingml/2006/table">
            <a:tbl>
              <a:tblPr bandRow="1">
                <a:tableStyleId>{5C22544A-7EE6-4342-B048-85BDC9FD1C3A}</a:tableStyleId>
              </a:tblPr>
              <a:tblGrid>
                <a:gridCol w="734291">
                  <a:extLst>
                    <a:ext uri="{9D8B030D-6E8A-4147-A177-3AD203B41FA5}">
                      <a16:colId xmlns:a16="http://schemas.microsoft.com/office/drawing/2014/main" val="20000"/>
                    </a:ext>
                  </a:extLst>
                </a:gridCol>
                <a:gridCol w="859536">
                  <a:extLst>
                    <a:ext uri="{9D8B030D-6E8A-4147-A177-3AD203B41FA5}">
                      <a16:colId xmlns:a16="http://schemas.microsoft.com/office/drawing/2014/main" val="20001"/>
                    </a:ext>
                  </a:extLst>
                </a:gridCol>
                <a:gridCol w="786384">
                  <a:extLst>
                    <a:ext uri="{9D8B030D-6E8A-4147-A177-3AD203B41FA5}">
                      <a16:colId xmlns:a16="http://schemas.microsoft.com/office/drawing/2014/main" val="20002"/>
                    </a:ext>
                  </a:extLst>
                </a:gridCol>
                <a:gridCol w="859536">
                  <a:extLst>
                    <a:ext uri="{9D8B030D-6E8A-4147-A177-3AD203B41FA5}">
                      <a16:colId xmlns:a16="http://schemas.microsoft.com/office/drawing/2014/main" val="20003"/>
                    </a:ext>
                  </a:extLst>
                </a:gridCol>
                <a:gridCol w="786384">
                  <a:extLst>
                    <a:ext uri="{9D8B030D-6E8A-4147-A177-3AD203B41FA5}">
                      <a16:colId xmlns:a16="http://schemas.microsoft.com/office/drawing/2014/main" val="20004"/>
                    </a:ext>
                  </a:extLst>
                </a:gridCol>
                <a:gridCol w="786384">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86384">
                  <a:extLst>
                    <a:ext uri="{9D8B030D-6E8A-4147-A177-3AD203B41FA5}">
                      <a16:colId xmlns:a16="http://schemas.microsoft.com/office/drawing/2014/main" val="20007"/>
                    </a:ext>
                  </a:extLst>
                </a:gridCol>
                <a:gridCol w="786384">
                  <a:extLst>
                    <a:ext uri="{9D8B030D-6E8A-4147-A177-3AD203B41FA5}">
                      <a16:colId xmlns:a16="http://schemas.microsoft.com/office/drawing/2014/main" val="20008"/>
                    </a:ext>
                  </a:extLst>
                </a:gridCol>
                <a:gridCol w="859536">
                  <a:extLst>
                    <a:ext uri="{9D8B030D-6E8A-4147-A177-3AD203B41FA5}">
                      <a16:colId xmlns:a16="http://schemas.microsoft.com/office/drawing/2014/main" val="20009"/>
                    </a:ext>
                  </a:extLst>
                </a:gridCol>
                <a:gridCol w="859536">
                  <a:extLst>
                    <a:ext uri="{9D8B030D-6E8A-4147-A177-3AD203B41FA5}">
                      <a16:colId xmlns:a16="http://schemas.microsoft.com/office/drawing/2014/main" val="20010"/>
                    </a:ext>
                  </a:extLst>
                </a:gridCol>
              </a:tblGrid>
              <a:tr h="207952">
                <a:tc rowSpan="2">
                  <a:txBody>
                    <a:bodyPr/>
                    <a:lstStyle/>
                    <a:p>
                      <a:pPr algn="ctr" rtl="0"/>
                      <a:r>
                        <a:rPr lang="en-US" sz="1300" b="1" dirty="0">
                          <a:solidFill>
                            <a:srgbClr val="0070C0"/>
                          </a:solidFill>
                        </a:rPr>
                        <a:t>Year of TX</a:t>
                      </a:r>
                      <a:endParaRPr lang="en-US" sz="1300" dirty="0">
                        <a:solidFill>
                          <a:srgbClr val="0070C0"/>
                        </a:solidFill>
                      </a:endParaRPr>
                    </a:p>
                  </a:txBody>
                  <a:tcPr marL="45720" marR="45720"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gridSpan="2">
                  <a:txBody>
                    <a:bodyPr/>
                    <a:lstStyle/>
                    <a:p>
                      <a:pPr algn="ctr" rtl="0" fontAlgn="t"/>
                      <a:r>
                        <a:rPr lang="en-US" sz="1300" b="1" dirty="0" smtClean="0">
                          <a:solidFill>
                            <a:srgbClr val="0070C0"/>
                          </a:solidFill>
                        </a:rPr>
                        <a:t>A1ATD/COPD</a:t>
                      </a:r>
                      <a:endParaRPr lang="en-US" sz="1300" dirty="0">
                        <a:solidFill>
                          <a:srgbClr val="0070C0"/>
                        </a:solidFill>
                      </a:endParaRPr>
                    </a:p>
                  </a:txBody>
                  <a:tcPr marL="45720" marR="4572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0070C0"/>
                          </a:solidFill>
                        </a:rPr>
                        <a:t>IIP/ILD-not</a:t>
                      </a:r>
                      <a:r>
                        <a:rPr lang="en-US" sz="1300" b="1" baseline="0" dirty="0" smtClean="0">
                          <a:solidFill>
                            <a:srgbClr val="0070C0"/>
                          </a:solidFill>
                        </a:rPr>
                        <a:t> IIP</a:t>
                      </a:r>
                      <a:endParaRPr lang="en-US" sz="1300" dirty="0">
                        <a:solidFill>
                          <a:srgbClr val="0070C0"/>
                        </a:solidFill>
                      </a:endParaRPr>
                    </a:p>
                  </a:txBody>
                  <a:tcPr marL="45720" marR="4572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0070C0"/>
                          </a:solidFill>
                        </a:rPr>
                        <a:t>CF</a:t>
                      </a:r>
                      <a:endParaRPr lang="en-US" sz="1300" dirty="0">
                        <a:solidFill>
                          <a:srgbClr val="0070C0"/>
                        </a:solidFill>
                      </a:endParaRPr>
                    </a:p>
                  </a:txBody>
                  <a:tcPr marL="45720" marR="4572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0070C0"/>
                          </a:solidFill>
                        </a:rPr>
                        <a:t>Other</a:t>
                      </a:r>
                      <a:endParaRPr lang="en-US" sz="1300" dirty="0">
                        <a:solidFill>
                          <a:srgbClr val="0070C0"/>
                        </a:solidFill>
                      </a:endParaRPr>
                    </a:p>
                  </a:txBody>
                  <a:tcPr marL="45720" marR="4572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0070C0"/>
                          </a:solidFill>
                        </a:rPr>
                        <a:t>All</a:t>
                      </a:r>
                      <a:endParaRPr lang="en-US" sz="1300" dirty="0">
                        <a:solidFill>
                          <a:srgbClr val="0070C0"/>
                        </a:solidFill>
                      </a:endParaRPr>
                    </a:p>
                  </a:txBody>
                  <a:tcPr marL="45720" marR="4572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542544">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kern="1200" dirty="0" smtClean="0">
                          <a:solidFill>
                            <a:srgbClr val="0070C0"/>
                          </a:solidFill>
                          <a:latin typeface="+mn-lt"/>
                          <a:ea typeface="+mn-ea"/>
                          <a:cs typeface="+mn-cs"/>
                        </a:rPr>
                        <a:t>Bilateral/ Double</a:t>
                      </a:r>
                      <a:endParaRPr lang="en-US" sz="1300" b="1" kern="1200" dirty="0">
                        <a:solidFill>
                          <a:srgbClr val="0070C0"/>
                        </a:solidFill>
                        <a:latin typeface="+mn-lt"/>
                        <a:ea typeface="+mn-ea"/>
                        <a:cs typeface="+mn-cs"/>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kern="1200" dirty="0" smtClean="0">
                          <a:solidFill>
                            <a:srgbClr val="0070C0"/>
                          </a:solidFill>
                          <a:latin typeface="+mn-lt"/>
                          <a:ea typeface="+mn-ea"/>
                          <a:cs typeface="+mn-cs"/>
                        </a:rPr>
                        <a:t>Single</a:t>
                      </a: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300" b="1" kern="1200" noProof="0" dirty="0" smtClean="0">
                          <a:solidFill>
                            <a:srgbClr val="0070C0"/>
                          </a:solidFill>
                          <a:latin typeface="+mn-lt"/>
                          <a:ea typeface="+mn-ea"/>
                          <a:cs typeface="+mn-cs"/>
                        </a:rPr>
                        <a:t>Bilateral/ Double</a:t>
                      </a:r>
                      <a:endParaRPr lang="en-US" sz="1300" b="1" kern="1200" noProof="0" dirty="0">
                        <a:solidFill>
                          <a:srgbClr val="0070C0"/>
                        </a:solidFill>
                        <a:latin typeface="+mn-lt"/>
                        <a:ea typeface="+mn-ea"/>
                        <a:cs typeface="+mn-cs"/>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300" b="1" kern="1200" noProof="0" dirty="0" smtClean="0">
                          <a:solidFill>
                            <a:srgbClr val="0070C0"/>
                          </a:solidFill>
                          <a:latin typeface="+mn-lt"/>
                          <a:ea typeface="+mn-ea"/>
                          <a:cs typeface="+mn-cs"/>
                        </a:rPr>
                        <a:t>Single</a:t>
                      </a:r>
                      <a:endParaRPr lang="en-US" sz="1300" b="1" kern="1200" noProof="0" dirty="0">
                        <a:solidFill>
                          <a:srgbClr val="0070C0"/>
                        </a:solidFill>
                        <a:latin typeface="+mn-lt"/>
                        <a:ea typeface="+mn-ea"/>
                        <a:cs typeface="+mn-cs"/>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kern="1200" dirty="0" smtClean="0">
                          <a:solidFill>
                            <a:srgbClr val="0070C0"/>
                          </a:solidFill>
                          <a:latin typeface="+mn-lt"/>
                          <a:ea typeface="+mn-ea"/>
                          <a:cs typeface="+mn-cs"/>
                        </a:rPr>
                        <a:t>Bilateral/Double</a:t>
                      </a:r>
                      <a:endParaRPr lang="en-US" sz="1300" b="1" kern="1200" dirty="0">
                        <a:solidFill>
                          <a:srgbClr val="0070C0"/>
                        </a:solidFill>
                        <a:latin typeface="+mn-lt"/>
                        <a:ea typeface="+mn-ea"/>
                        <a:cs typeface="+mn-cs"/>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kern="1200" dirty="0" smtClean="0">
                          <a:solidFill>
                            <a:srgbClr val="0070C0"/>
                          </a:solidFill>
                          <a:latin typeface="+mn-lt"/>
                          <a:ea typeface="+mn-ea"/>
                          <a:cs typeface="+mn-cs"/>
                        </a:rPr>
                        <a:t>Single</a:t>
                      </a: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kern="1200" dirty="0" smtClean="0">
                          <a:solidFill>
                            <a:srgbClr val="0070C0"/>
                          </a:solidFill>
                          <a:latin typeface="+mn-lt"/>
                          <a:ea typeface="+mn-ea"/>
                          <a:cs typeface="+mn-cs"/>
                        </a:rPr>
                        <a:t>Bilateral/Double</a:t>
                      </a:r>
                      <a:endParaRPr lang="en-US" sz="1300" b="1" kern="1200" dirty="0">
                        <a:solidFill>
                          <a:srgbClr val="0070C0"/>
                        </a:solidFill>
                        <a:latin typeface="+mn-lt"/>
                        <a:ea typeface="+mn-ea"/>
                        <a:cs typeface="+mn-cs"/>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kern="1200" dirty="0" smtClean="0">
                          <a:solidFill>
                            <a:srgbClr val="0070C0"/>
                          </a:solidFill>
                          <a:latin typeface="+mn-lt"/>
                          <a:ea typeface="+mn-ea"/>
                          <a:cs typeface="+mn-cs"/>
                        </a:rPr>
                        <a:t> Single</a:t>
                      </a:r>
                      <a:endParaRPr lang="en-US" sz="1300" b="1" kern="1200" dirty="0">
                        <a:solidFill>
                          <a:srgbClr val="0070C0"/>
                        </a:solidFill>
                        <a:latin typeface="+mn-lt"/>
                        <a:ea typeface="+mn-ea"/>
                        <a:cs typeface="+mn-cs"/>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kern="1200" dirty="0" smtClean="0">
                          <a:solidFill>
                            <a:srgbClr val="0070C0"/>
                          </a:solidFill>
                          <a:latin typeface="+mn-lt"/>
                          <a:ea typeface="+mn-ea"/>
                          <a:cs typeface="+mn-cs"/>
                        </a:rPr>
                        <a:t>Bilateral/ Double</a:t>
                      </a:r>
                      <a:endParaRPr lang="en-US" sz="1300" b="1" kern="1200" dirty="0">
                        <a:solidFill>
                          <a:srgbClr val="0070C0"/>
                        </a:solidFill>
                        <a:latin typeface="+mn-lt"/>
                        <a:ea typeface="+mn-ea"/>
                        <a:cs typeface="+mn-cs"/>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kern="1200" dirty="0" smtClean="0">
                          <a:solidFill>
                            <a:srgbClr val="0070C0"/>
                          </a:solidFill>
                          <a:latin typeface="+mn-lt"/>
                          <a:ea typeface="+mn-ea"/>
                          <a:cs typeface="+mn-cs"/>
                        </a:rPr>
                        <a:t>Single</a:t>
                      </a:r>
                      <a:endParaRPr lang="en-US" sz="1300" b="1" kern="1200" dirty="0">
                        <a:solidFill>
                          <a:srgbClr val="0070C0"/>
                        </a:solidFill>
                        <a:latin typeface="+mn-lt"/>
                        <a:ea typeface="+mn-ea"/>
                        <a:cs typeface="+mn-cs"/>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56032">
                <a:tc>
                  <a:txBody>
                    <a:bodyPr/>
                    <a:lstStyle/>
                    <a:p>
                      <a:pPr algn="ctr" fontAlgn="b"/>
                      <a:r>
                        <a:rPr lang="en-US" sz="1300" b="1" i="0" u="none" strike="noStrike" dirty="0">
                          <a:solidFill>
                            <a:srgbClr val="0070C0"/>
                          </a:solidFill>
                          <a:effectLst/>
                          <a:latin typeface="+mj-lt"/>
                        </a:rPr>
                        <a:t>2005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56032">
                <a:tc>
                  <a:txBody>
                    <a:bodyPr/>
                    <a:lstStyle/>
                    <a:p>
                      <a:pPr algn="ctr" fontAlgn="b"/>
                      <a:r>
                        <a:rPr lang="en-US" sz="1300" b="1" i="0" u="none" strike="noStrike" dirty="0">
                          <a:solidFill>
                            <a:srgbClr val="0070C0"/>
                          </a:solidFill>
                          <a:effectLst/>
                          <a:latin typeface="+mj-lt"/>
                        </a:rPr>
                        <a:t>2006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256032">
                <a:tc>
                  <a:txBody>
                    <a:bodyPr/>
                    <a:lstStyle/>
                    <a:p>
                      <a:pPr algn="ctr" fontAlgn="b"/>
                      <a:r>
                        <a:rPr lang="en-US" sz="1300" b="1" i="0" u="none" strike="noStrike" dirty="0">
                          <a:solidFill>
                            <a:srgbClr val="0070C0"/>
                          </a:solidFill>
                          <a:effectLst/>
                          <a:latin typeface="+mj-lt"/>
                        </a:rPr>
                        <a:t>2007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256032">
                <a:tc>
                  <a:txBody>
                    <a:bodyPr/>
                    <a:lstStyle/>
                    <a:p>
                      <a:pPr algn="ctr" fontAlgn="b"/>
                      <a:r>
                        <a:rPr lang="en-US" sz="1300" b="1" i="0" u="none" strike="noStrike" dirty="0">
                          <a:solidFill>
                            <a:srgbClr val="0070C0"/>
                          </a:solidFill>
                          <a:effectLst/>
                          <a:latin typeface="+mj-lt"/>
                        </a:rPr>
                        <a:t>2008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256032">
                <a:tc>
                  <a:txBody>
                    <a:bodyPr/>
                    <a:lstStyle/>
                    <a:p>
                      <a:pPr algn="ctr" fontAlgn="b"/>
                      <a:r>
                        <a:rPr lang="en-US" sz="1300" b="1" i="0" u="none" strike="noStrike" dirty="0">
                          <a:solidFill>
                            <a:srgbClr val="0070C0"/>
                          </a:solidFill>
                          <a:effectLst/>
                          <a:latin typeface="+mj-lt"/>
                        </a:rPr>
                        <a:t>2009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256032">
                <a:tc>
                  <a:txBody>
                    <a:bodyPr/>
                    <a:lstStyle/>
                    <a:p>
                      <a:pPr algn="ctr" fontAlgn="b"/>
                      <a:r>
                        <a:rPr lang="en-US" sz="1300" b="1" i="0" u="none" strike="noStrike" dirty="0">
                          <a:solidFill>
                            <a:srgbClr val="0070C0"/>
                          </a:solidFill>
                          <a:effectLst/>
                          <a:latin typeface="+mj-lt"/>
                        </a:rPr>
                        <a:t>2010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256032">
                <a:tc>
                  <a:txBody>
                    <a:bodyPr/>
                    <a:lstStyle/>
                    <a:p>
                      <a:pPr algn="ctr" fontAlgn="b"/>
                      <a:r>
                        <a:rPr lang="en-US" sz="1300" b="1" i="0" u="none" strike="noStrike" dirty="0">
                          <a:solidFill>
                            <a:srgbClr val="0070C0"/>
                          </a:solidFill>
                          <a:effectLst/>
                          <a:latin typeface="+mj-lt"/>
                        </a:rPr>
                        <a:t>2011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256032">
                <a:tc>
                  <a:txBody>
                    <a:bodyPr/>
                    <a:lstStyle/>
                    <a:p>
                      <a:pPr algn="ctr" fontAlgn="b"/>
                      <a:r>
                        <a:rPr lang="en-US" sz="1300" b="1" i="0" u="none" strike="noStrike" dirty="0">
                          <a:solidFill>
                            <a:srgbClr val="0070C0"/>
                          </a:solidFill>
                          <a:effectLst/>
                          <a:latin typeface="+mj-lt"/>
                        </a:rPr>
                        <a:t>2012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2"/>
                  </a:ext>
                </a:extLst>
              </a:tr>
              <a:tr h="256032">
                <a:tc>
                  <a:txBody>
                    <a:bodyPr/>
                    <a:lstStyle/>
                    <a:p>
                      <a:pPr algn="ctr" fontAlgn="b"/>
                      <a:r>
                        <a:rPr lang="en-US" sz="1300" b="1" i="0" u="none" strike="noStrike" dirty="0">
                          <a:solidFill>
                            <a:srgbClr val="0070C0"/>
                          </a:solidFill>
                          <a:effectLst/>
                          <a:latin typeface="+mj-lt"/>
                        </a:rPr>
                        <a:t>2013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3"/>
                  </a:ext>
                </a:extLst>
              </a:tr>
              <a:tr h="256032">
                <a:tc>
                  <a:txBody>
                    <a:bodyPr/>
                    <a:lstStyle/>
                    <a:p>
                      <a:pPr algn="ctr" fontAlgn="b"/>
                      <a:r>
                        <a:rPr lang="en-US" sz="1300" b="1" i="0" u="none" strike="noStrike" dirty="0">
                          <a:solidFill>
                            <a:srgbClr val="0070C0"/>
                          </a:solidFill>
                          <a:effectLst/>
                          <a:latin typeface="+mj-lt"/>
                        </a:rPr>
                        <a:t>2014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4"/>
                  </a:ext>
                </a:extLst>
              </a:tr>
              <a:tr h="256032">
                <a:tc>
                  <a:txBody>
                    <a:bodyPr/>
                    <a:lstStyle/>
                    <a:p>
                      <a:pPr algn="ctr" fontAlgn="b"/>
                      <a:r>
                        <a:rPr lang="en-US" sz="1300" b="1" i="0" u="none" strike="noStrike" dirty="0">
                          <a:solidFill>
                            <a:srgbClr val="0070C0"/>
                          </a:solidFill>
                          <a:effectLst/>
                          <a:latin typeface="+mj-lt"/>
                        </a:rPr>
                        <a:t>2015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5"/>
                  </a:ext>
                </a:extLst>
              </a:tr>
              <a:tr h="256032">
                <a:tc>
                  <a:txBody>
                    <a:bodyPr/>
                    <a:lstStyle/>
                    <a:p>
                      <a:pPr algn="ctr" fontAlgn="b"/>
                      <a:r>
                        <a:rPr lang="en-US" sz="1300" b="1" i="0" u="none" strike="noStrike" dirty="0">
                          <a:solidFill>
                            <a:srgbClr val="0070C0"/>
                          </a:solidFill>
                          <a:effectLst/>
                          <a:latin typeface="+mj-lt"/>
                        </a:rPr>
                        <a:t>2016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6"/>
                  </a:ext>
                </a:extLst>
              </a:tr>
              <a:tr h="25603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kern="1200" dirty="0" smtClean="0">
                          <a:solidFill>
                            <a:srgbClr val="0070C0"/>
                          </a:solidFill>
                          <a:effectLst/>
                          <a:latin typeface="+mn-lt"/>
                          <a:ea typeface="+mn-ea"/>
                          <a:cs typeface="+mn-cs"/>
                        </a:rPr>
                        <a:t>2017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28485526"/>
                  </a:ext>
                </a:extLst>
              </a:tr>
              <a:tr h="25603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kern="1200" dirty="0" smtClean="0">
                          <a:solidFill>
                            <a:srgbClr val="0070C0"/>
                          </a:solidFill>
                          <a:effectLst/>
                          <a:latin typeface="+mn-lt"/>
                          <a:ea typeface="+mn-ea"/>
                          <a:cs typeface="+mn-cs"/>
                        </a:rPr>
                        <a:t>2018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03937466"/>
                  </a:ext>
                </a:extLst>
              </a:tr>
            </a:tbl>
          </a:graphicData>
        </a:graphic>
      </p:graphicFrame>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32488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solidFill>
                  <a:srgbClr val="002060"/>
                </a:solidFill>
              </a:rPr>
              <a:t>Adult Lung 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Major Diagnoses by Year (Number)</a:t>
            </a:r>
            <a:endParaRPr lang="en-US" sz="24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07511067"/>
              </p:ext>
            </p:extLst>
          </p:nvPr>
        </p:nvGraphicFramePr>
        <p:xfrm>
          <a:off x="1524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56149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89419840"/>
              </p:ext>
            </p:extLst>
          </p:nvPr>
        </p:nvGraphicFramePr>
        <p:xfrm>
          <a:off x="228600" y="1531297"/>
          <a:ext cx="8763000" cy="457222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2" y="1908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solidFill>
                  <a:srgbClr val="002060"/>
                </a:solidFill>
              </a:rPr>
              <a:t>Adult Lung Transplants</a:t>
            </a:r>
            <a:br>
              <a:rPr lang="en-US" sz="2200" kern="0" dirty="0" smtClean="0">
                <a:solidFill>
                  <a:srgbClr val="002060"/>
                </a:solidFill>
              </a:rPr>
            </a:br>
            <a:r>
              <a:rPr lang="en-US" sz="2200" kern="0" dirty="0">
                <a:solidFill>
                  <a:srgbClr val="002060"/>
                </a:solidFill>
              </a:rPr>
              <a:t>Distribution </a:t>
            </a:r>
            <a:r>
              <a:rPr lang="en-US" sz="2200" kern="0" dirty="0" smtClean="0">
                <a:solidFill>
                  <a:srgbClr val="002060"/>
                </a:solidFill>
              </a:rPr>
              <a:t>of Donor-Recipient Height Difference </a:t>
            </a:r>
            <a:r>
              <a:rPr lang="en-US" sz="2000" kern="0" dirty="0" smtClean="0">
                <a:solidFill>
                  <a:srgbClr val="002060"/>
                </a:solidFill>
              </a:rPr>
              <a:t>by                        Procedure </a:t>
            </a:r>
            <a:r>
              <a:rPr lang="en-US" sz="2000" kern="0" dirty="0">
                <a:solidFill>
                  <a:srgbClr val="002060"/>
                </a:solidFill>
              </a:rPr>
              <a:t>Type and Recipient Diagnosis</a:t>
            </a:r>
            <a:endParaRPr lang="en-US" sz="1800" kern="0" dirty="0">
              <a:solidFill>
                <a:srgbClr val="002060"/>
              </a:solidFill>
            </a:endParaRPr>
          </a:p>
        </p:txBody>
      </p:sp>
      <p:sp>
        <p:nvSpPr>
          <p:cNvPr id="8" name="title_cohort"/>
          <p:cNvSpPr txBox="1"/>
          <p:nvPr/>
        </p:nvSpPr>
        <p:spPr>
          <a:xfrm>
            <a:off x="1542664" y="1118194"/>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2" name="TextBox 1"/>
          <p:cNvSpPr txBox="1"/>
          <p:nvPr/>
        </p:nvSpPr>
        <p:spPr>
          <a:xfrm>
            <a:off x="2462935" y="5788720"/>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1600" b="1" dirty="0">
              <a:solidFill>
                <a:srgbClr val="0070C0"/>
              </a:solidFill>
            </a:endParaRPr>
          </a:p>
        </p:txBody>
      </p:sp>
      <p:sp>
        <p:nvSpPr>
          <p:cNvPr id="20" name="TextBox 1"/>
          <p:cNvSpPr txBox="1"/>
          <p:nvPr/>
        </p:nvSpPr>
        <p:spPr>
          <a:xfrm>
            <a:off x="812412" y="5843854"/>
            <a:ext cx="1752548" cy="3103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A1ATD/COPD</a:t>
            </a:r>
            <a:endParaRPr lang="en-US" sz="1600" b="1" dirty="0">
              <a:solidFill>
                <a:srgbClr val="0070C0"/>
              </a:solidFill>
            </a:endParaRPr>
          </a:p>
        </p:txBody>
      </p:sp>
      <p:sp>
        <p:nvSpPr>
          <p:cNvPr id="21" name="TextBox 1"/>
          <p:cNvSpPr txBox="1"/>
          <p:nvPr/>
        </p:nvSpPr>
        <p:spPr>
          <a:xfrm>
            <a:off x="2920734" y="5849156"/>
            <a:ext cx="1600249" cy="3138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IIP/ILD-not IIP</a:t>
            </a:r>
            <a:endParaRPr lang="en-US" sz="1600" b="1" dirty="0">
              <a:solidFill>
                <a:srgbClr val="0070C0"/>
              </a:solidFill>
            </a:endParaRPr>
          </a:p>
        </p:txBody>
      </p:sp>
      <p:sp>
        <p:nvSpPr>
          <p:cNvPr id="23" name="TextBox 1"/>
          <p:cNvSpPr txBox="1"/>
          <p:nvPr/>
        </p:nvSpPr>
        <p:spPr>
          <a:xfrm>
            <a:off x="6866384" y="5840358"/>
            <a:ext cx="1600249" cy="3138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Other</a:t>
            </a:r>
            <a:endParaRPr lang="en-US" sz="1600" b="1" dirty="0">
              <a:solidFill>
                <a:srgbClr val="0070C0"/>
              </a:solidFill>
            </a:endParaRPr>
          </a:p>
        </p:txBody>
      </p:sp>
      <p:sp>
        <p:nvSpPr>
          <p:cNvPr id="24" name="TextBox 1"/>
          <p:cNvSpPr txBox="1"/>
          <p:nvPr/>
        </p:nvSpPr>
        <p:spPr>
          <a:xfrm>
            <a:off x="4736933" y="5832961"/>
            <a:ext cx="1600248" cy="3138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CF</a:t>
            </a:r>
            <a:endParaRPr lang="en-US" sz="1600" b="1" dirty="0">
              <a:solidFill>
                <a:srgbClr val="0070C0"/>
              </a:solidFill>
            </a:endParaRPr>
          </a:p>
        </p:txBody>
      </p:sp>
    </p:spTree>
    <p:extLst>
      <p:ext uri="{BB962C8B-B14F-4D97-AF65-F5344CB8AC3E}">
        <p14:creationId xmlns:p14="http://schemas.microsoft.com/office/powerpoint/2010/main" val="6264713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 y="1650940"/>
          <a:ext cx="8991598" cy="458983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_cohort"/>
          <p:cNvSpPr txBox="1"/>
          <p:nvPr/>
        </p:nvSpPr>
        <p:spPr>
          <a:xfrm>
            <a:off x="1553634" y="1068436"/>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2" name="TextBox 1"/>
          <p:cNvSpPr txBox="1"/>
          <p:nvPr/>
        </p:nvSpPr>
        <p:spPr>
          <a:xfrm>
            <a:off x="2462935" y="5788720"/>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1600" b="1" dirty="0">
              <a:solidFill>
                <a:srgbClr val="0070C0"/>
              </a:solidFill>
            </a:endParaRPr>
          </a:p>
        </p:txBody>
      </p:sp>
      <p:sp>
        <p:nvSpPr>
          <p:cNvPr id="26" name="TextBox 25"/>
          <p:cNvSpPr txBox="1"/>
          <p:nvPr/>
        </p:nvSpPr>
        <p:spPr>
          <a:xfrm>
            <a:off x="3006723" y="1433185"/>
            <a:ext cx="3236784" cy="400110"/>
          </a:xfrm>
          <a:prstGeom prst="rect">
            <a:avLst/>
          </a:prstGeom>
          <a:noFill/>
        </p:spPr>
        <p:txBody>
          <a:bodyPr wrap="none" rtlCol="0">
            <a:spAutoFit/>
          </a:bodyPr>
          <a:lstStyle/>
          <a:p>
            <a:pPr algn="ctr"/>
            <a:r>
              <a:rPr lang="en-US" sz="2000" b="1" kern="0" dirty="0" smtClean="0">
                <a:solidFill>
                  <a:srgbClr val="0070C0"/>
                </a:solidFill>
              </a:rPr>
              <a:t>Diagnosis: A1ATD/COPD</a:t>
            </a:r>
            <a:endParaRPr lang="en-US" sz="2000" b="1" kern="0" dirty="0">
              <a:solidFill>
                <a:srgbClr val="0070C0"/>
              </a:solidFill>
            </a:endParaRPr>
          </a:p>
        </p:txBody>
      </p:sp>
      <p:sp>
        <p:nvSpPr>
          <p:cNvPr id="16" name="TextBox 1"/>
          <p:cNvSpPr txBox="1"/>
          <p:nvPr/>
        </p:nvSpPr>
        <p:spPr>
          <a:xfrm>
            <a:off x="538508" y="5942250"/>
            <a:ext cx="1752548" cy="306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70C0"/>
                </a:solidFill>
              </a:rPr>
              <a:t>Female-to-Female</a:t>
            </a:r>
            <a:endParaRPr lang="en-US" sz="1600" b="1" dirty="0">
              <a:solidFill>
                <a:srgbClr val="0070C0"/>
              </a:solidFill>
            </a:endParaRPr>
          </a:p>
        </p:txBody>
      </p:sp>
      <p:sp>
        <p:nvSpPr>
          <p:cNvPr id="17" name="TextBox 1"/>
          <p:cNvSpPr txBox="1"/>
          <p:nvPr/>
        </p:nvSpPr>
        <p:spPr>
          <a:xfrm>
            <a:off x="2808465" y="5949844"/>
            <a:ext cx="1752548" cy="306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70C0"/>
                </a:solidFill>
              </a:rPr>
              <a:t>Female-to-Male</a:t>
            </a:r>
            <a:endParaRPr lang="en-US" sz="1400" b="1" dirty="0">
              <a:solidFill>
                <a:srgbClr val="0070C0"/>
              </a:solidFill>
            </a:endParaRPr>
          </a:p>
        </p:txBody>
      </p:sp>
      <p:sp>
        <p:nvSpPr>
          <p:cNvPr id="18" name="TextBox 1"/>
          <p:cNvSpPr txBox="1"/>
          <p:nvPr/>
        </p:nvSpPr>
        <p:spPr>
          <a:xfrm>
            <a:off x="5010398" y="5935816"/>
            <a:ext cx="1752548" cy="306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70C0"/>
                </a:solidFill>
              </a:rPr>
              <a:t>Male-to-Female</a:t>
            </a:r>
            <a:endParaRPr lang="en-US" sz="1600" b="1" dirty="0">
              <a:solidFill>
                <a:srgbClr val="0070C0"/>
              </a:solidFill>
            </a:endParaRPr>
          </a:p>
        </p:txBody>
      </p:sp>
      <p:sp>
        <p:nvSpPr>
          <p:cNvPr id="19" name="TextBox 1"/>
          <p:cNvSpPr txBox="1"/>
          <p:nvPr/>
        </p:nvSpPr>
        <p:spPr>
          <a:xfrm>
            <a:off x="7239052" y="5942250"/>
            <a:ext cx="1752548" cy="306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70C0"/>
                </a:solidFill>
              </a:rPr>
              <a:t>Male-to-Male</a:t>
            </a:r>
            <a:endParaRPr lang="en-US" sz="1600" b="1" dirty="0">
              <a:solidFill>
                <a:srgbClr val="0070C0"/>
              </a:solidFill>
            </a:endParaRPr>
          </a:p>
        </p:txBody>
      </p:sp>
      <p:sp>
        <p:nvSpPr>
          <p:cNvPr id="25" name="Title 1"/>
          <p:cNvSpPr txBox="1">
            <a:spLocks/>
          </p:cNvSpPr>
          <p:nvPr/>
        </p:nvSpPr>
        <p:spPr bwMode="auto">
          <a:xfrm>
            <a:off x="53113" y="123232"/>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solidFill>
                  <a:srgbClr val="002060"/>
                </a:solidFill>
              </a:rPr>
              <a:t>Adult Lung Transplants</a:t>
            </a:r>
            <a:br>
              <a:rPr lang="en-US" sz="2200" kern="0" dirty="0" smtClean="0">
                <a:solidFill>
                  <a:srgbClr val="002060"/>
                </a:solidFill>
              </a:rPr>
            </a:br>
            <a:r>
              <a:rPr lang="en-US" sz="2200" kern="0" dirty="0">
                <a:solidFill>
                  <a:srgbClr val="002060"/>
                </a:solidFill>
              </a:rPr>
              <a:t>Distribution of Donor-Recipient </a:t>
            </a:r>
            <a:r>
              <a:rPr lang="en-US" sz="2200" kern="0" dirty="0" smtClean="0">
                <a:solidFill>
                  <a:srgbClr val="002060"/>
                </a:solidFill>
              </a:rPr>
              <a:t>Height Difference by                   Procedure Type </a:t>
            </a:r>
            <a:r>
              <a:rPr lang="en-US" sz="2200" kern="0" dirty="0">
                <a:solidFill>
                  <a:srgbClr val="002060"/>
                </a:solidFill>
              </a:rPr>
              <a:t>and </a:t>
            </a:r>
            <a:r>
              <a:rPr lang="en-US" sz="2200" kern="0" dirty="0" smtClean="0">
                <a:solidFill>
                  <a:srgbClr val="002060"/>
                </a:solidFill>
              </a:rPr>
              <a:t>Donor-Recipient Sex Match</a:t>
            </a:r>
            <a:endParaRPr lang="en-US" sz="2200" kern="0" dirty="0">
              <a:solidFill>
                <a:srgbClr val="002060"/>
              </a:solidFill>
            </a:endParaRPr>
          </a:p>
        </p:txBody>
      </p:sp>
    </p:spTree>
    <p:extLst>
      <p:ext uri="{BB962C8B-B14F-4D97-AF65-F5344CB8AC3E}">
        <p14:creationId xmlns:p14="http://schemas.microsoft.com/office/powerpoint/2010/main" val="19651457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52400" y="1650939"/>
          <a:ext cx="8839200" cy="458983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_cohort"/>
          <p:cNvSpPr txBox="1"/>
          <p:nvPr/>
        </p:nvSpPr>
        <p:spPr>
          <a:xfrm>
            <a:off x="1542664" y="1118194"/>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2" name="TextBox 1"/>
          <p:cNvSpPr txBox="1"/>
          <p:nvPr/>
        </p:nvSpPr>
        <p:spPr>
          <a:xfrm>
            <a:off x="2462935" y="5788720"/>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1600" b="1" dirty="0">
              <a:solidFill>
                <a:srgbClr val="0070C0"/>
              </a:solidFill>
            </a:endParaRPr>
          </a:p>
        </p:txBody>
      </p:sp>
      <p:sp>
        <p:nvSpPr>
          <p:cNvPr id="26" name="TextBox 25"/>
          <p:cNvSpPr txBox="1"/>
          <p:nvPr/>
        </p:nvSpPr>
        <p:spPr>
          <a:xfrm>
            <a:off x="3009929" y="1433185"/>
            <a:ext cx="3230372" cy="400110"/>
          </a:xfrm>
          <a:prstGeom prst="rect">
            <a:avLst/>
          </a:prstGeom>
          <a:noFill/>
        </p:spPr>
        <p:txBody>
          <a:bodyPr wrap="none" rtlCol="0">
            <a:spAutoFit/>
          </a:bodyPr>
          <a:lstStyle/>
          <a:p>
            <a:pPr algn="ctr"/>
            <a:r>
              <a:rPr lang="en-US" sz="2000" b="1" kern="0" dirty="0" smtClean="0">
                <a:solidFill>
                  <a:srgbClr val="0070C0"/>
                </a:solidFill>
              </a:rPr>
              <a:t>Diagnosis: IIP/ILD-not IIP</a:t>
            </a:r>
            <a:endParaRPr lang="en-US" sz="2000" b="1" kern="0" dirty="0">
              <a:solidFill>
                <a:srgbClr val="0070C0"/>
              </a:solidFill>
            </a:endParaRPr>
          </a:p>
        </p:txBody>
      </p:sp>
      <p:sp>
        <p:nvSpPr>
          <p:cNvPr id="20" name="Title 1"/>
          <p:cNvSpPr txBox="1">
            <a:spLocks/>
          </p:cNvSpPr>
          <p:nvPr/>
        </p:nvSpPr>
        <p:spPr bwMode="auto">
          <a:xfrm>
            <a:off x="2" y="1908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solidFill>
                  <a:srgbClr val="002060"/>
                </a:solidFill>
              </a:rPr>
              <a:t>Adult Lung Transplants</a:t>
            </a:r>
            <a:br>
              <a:rPr lang="en-US" sz="2200" kern="0" dirty="0" smtClean="0">
                <a:solidFill>
                  <a:srgbClr val="002060"/>
                </a:solidFill>
              </a:rPr>
            </a:br>
            <a:r>
              <a:rPr lang="en-US" sz="2200" kern="0" dirty="0">
                <a:solidFill>
                  <a:srgbClr val="002060"/>
                </a:solidFill>
              </a:rPr>
              <a:t>Distribution of Donor-Recipient </a:t>
            </a:r>
            <a:r>
              <a:rPr lang="en-US" sz="2200" kern="0" dirty="0" smtClean="0">
                <a:solidFill>
                  <a:srgbClr val="002060"/>
                </a:solidFill>
              </a:rPr>
              <a:t>Height Difference by             Procedure Type </a:t>
            </a:r>
            <a:r>
              <a:rPr lang="en-US" sz="2200" kern="0" dirty="0">
                <a:solidFill>
                  <a:srgbClr val="002060"/>
                </a:solidFill>
              </a:rPr>
              <a:t>and </a:t>
            </a:r>
            <a:r>
              <a:rPr lang="en-US" sz="2200" kern="0" dirty="0" smtClean="0">
                <a:solidFill>
                  <a:srgbClr val="002060"/>
                </a:solidFill>
              </a:rPr>
              <a:t>Donor-Recipient Sex Match</a:t>
            </a:r>
            <a:endParaRPr lang="en-US" sz="2200" kern="0" dirty="0">
              <a:solidFill>
                <a:srgbClr val="002060"/>
              </a:solidFill>
            </a:endParaRPr>
          </a:p>
        </p:txBody>
      </p:sp>
      <p:sp>
        <p:nvSpPr>
          <p:cNvPr id="21" name="TextBox 1"/>
          <p:cNvSpPr txBox="1"/>
          <p:nvPr/>
        </p:nvSpPr>
        <p:spPr>
          <a:xfrm>
            <a:off x="731825" y="5912994"/>
            <a:ext cx="1752548" cy="306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70C0"/>
                </a:solidFill>
              </a:rPr>
              <a:t>Female-to-Female</a:t>
            </a:r>
            <a:endParaRPr lang="en-US" sz="1600" b="1" dirty="0">
              <a:solidFill>
                <a:srgbClr val="0070C0"/>
              </a:solidFill>
            </a:endParaRPr>
          </a:p>
        </p:txBody>
      </p:sp>
      <p:sp>
        <p:nvSpPr>
          <p:cNvPr id="23" name="TextBox 1"/>
          <p:cNvSpPr txBox="1"/>
          <p:nvPr/>
        </p:nvSpPr>
        <p:spPr>
          <a:xfrm>
            <a:off x="2920909" y="5919925"/>
            <a:ext cx="1752548" cy="306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70C0"/>
                </a:solidFill>
              </a:rPr>
              <a:t>Female-to-Male</a:t>
            </a:r>
            <a:endParaRPr lang="en-US" sz="1400" b="1" dirty="0">
              <a:solidFill>
                <a:srgbClr val="0070C0"/>
              </a:solidFill>
            </a:endParaRPr>
          </a:p>
        </p:txBody>
      </p:sp>
      <p:sp>
        <p:nvSpPr>
          <p:cNvPr id="24" name="TextBox 1"/>
          <p:cNvSpPr txBox="1"/>
          <p:nvPr/>
        </p:nvSpPr>
        <p:spPr>
          <a:xfrm>
            <a:off x="5070602" y="5919925"/>
            <a:ext cx="1752548" cy="306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70C0"/>
                </a:solidFill>
              </a:rPr>
              <a:t>Male-to-Female</a:t>
            </a:r>
            <a:endParaRPr lang="en-US" sz="1600" b="1" dirty="0">
              <a:solidFill>
                <a:srgbClr val="0070C0"/>
              </a:solidFill>
            </a:endParaRPr>
          </a:p>
        </p:txBody>
      </p:sp>
      <p:sp>
        <p:nvSpPr>
          <p:cNvPr id="25" name="TextBox 1"/>
          <p:cNvSpPr txBox="1"/>
          <p:nvPr/>
        </p:nvSpPr>
        <p:spPr>
          <a:xfrm>
            <a:off x="7220295" y="5912994"/>
            <a:ext cx="1752548" cy="306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70C0"/>
                </a:solidFill>
              </a:rPr>
              <a:t>Male-to-Male</a:t>
            </a:r>
            <a:endParaRPr lang="en-US" sz="1600" b="1" dirty="0">
              <a:solidFill>
                <a:srgbClr val="0070C0"/>
              </a:solidFill>
            </a:endParaRPr>
          </a:p>
        </p:txBody>
      </p:sp>
    </p:spTree>
    <p:extLst>
      <p:ext uri="{BB962C8B-B14F-4D97-AF65-F5344CB8AC3E}">
        <p14:creationId xmlns:p14="http://schemas.microsoft.com/office/powerpoint/2010/main" val="15020785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52400" y="1597633"/>
          <a:ext cx="8839200" cy="458983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2" y="96946"/>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solidFill>
                  <a:srgbClr val="002060"/>
                </a:solidFill>
              </a:rPr>
              <a:t>Adult Lung Transplants</a:t>
            </a:r>
            <a:br>
              <a:rPr lang="en-US" sz="2200" kern="0" dirty="0" smtClean="0">
                <a:solidFill>
                  <a:srgbClr val="002060"/>
                </a:solidFill>
              </a:rPr>
            </a:br>
            <a:r>
              <a:rPr lang="en-US" sz="2200" kern="0" dirty="0">
                <a:solidFill>
                  <a:srgbClr val="002060"/>
                </a:solidFill>
              </a:rPr>
              <a:t>Distribution of Donor-Recipient </a:t>
            </a:r>
            <a:r>
              <a:rPr lang="en-US" sz="2200" kern="0" dirty="0" smtClean="0">
                <a:solidFill>
                  <a:srgbClr val="002060"/>
                </a:solidFill>
              </a:rPr>
              <a:t>Height Difference by             Procedure Type </a:t>
            </a:r>
            <a:r>
              <a:rPr lang="en-US" sz="2200" kern="0" dirty="0">
                <a:solidFill>
                  <a:srgbClr val="002060"/>
                </a:solidFill>
              </a:rPr>
              <a:t>and </a:t>
            </a:r>
            <a:r>
              <a:rPr lang="en-US" sz="2200" kern="0" dirty="0" smtClean="0">
                <a:solidFill>
                  <a:srgbClr val="002060"/>
                </a:solidFill>
              </a:rPr>
              <a:t>Donor-Recipient Sex Match</a:t>
            </a:r>
            <a:endParaRPr lang="en-US" sz="2200" kern="0" dirty="0">
              <a:solidFill>
                <a:srgbClr val="002060"/>
              </a:solidFill>
            </a:endParaRPr>
          </a:p>
        </p:txBody>
      </p:sp>
      <p:sp>
        <p:nvSpPr>
          <p:cNvPr id="8" name="title_cohort"/>
          <p:cNvSpPr txBox="1"/>
          <p:nvPr/>
        </p:nvSpPr>
        <p:spPr>
          <a:xfrm>
            <a:off x="1542664" y="1039119"/>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2" name="TextBox 1"/>
          <p:cNvSpPr txBox="1"/>
          <p:nvPr/>
        </p:nvSpPr>
        <p:spPr>
          <a:xfrm>
            <a:off x="2462935" y="5788720"/>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1600" b="1" dirty="0">
              <a:solidFill>
                <a:srgbClr val="0070C0"/>
              </a:solidFill>
            </a:endParaRPr>
          </a:p>
        </p:txBody>
      </p:sp>
      <p:sp>
        <p:nvSpPr>
          <p:cNvPr id="26" name="TextBox 25"/>
          <p:cNvSpPr txBox="1"/>
          <p:nvPr/>
        </p:nvSpPr>
        <p:spPr>
          <a:xfrm>
            <a:off x="3670364" y="1370876"/>
            <a:ext cx="1909497" cy="400110"/>
          </a:xfrm>
          <a:prstGeom prst="rect">
            <a:avLst/>
          </a:prstGeom>
          <a:noFill/>
        </p:spPr>
        <p:txBody>
          <a:bodyPr wrap="none" rtlCol="0">
            <a:spAutoFit/>
          </a:bodyPr>
          <a:lstStyle/>
          <a:p>
            <a:pPr algn="ctr"/>
            <a:r>
              <a:rPr lang="en-US" sz="2000" b="1" kern="0" dirty="0" smtClean="0">
                <a:solidFill>
                  <a:srgbClr val="0070C0"/>
                </a:solidFill>
              </a:rPr>
              <a:t>Diagnosis: CF</a:t>
            </a:r>
            <a:endParaRPr lang="en-US" sz="2000" b="1" kern="0" dirty="0">
              <a:solidFill>
                <a:srgbClr val="0070C0"/>
              </a:solidFill>
            </a:endParaRPr>
          </a:p>
        </p:txBody>
      </p:sp>
      <p:sp>
        <p:nvSpPr>
          <p:cNvPr id="20" name="TextBox 1"/>
          <p:cNvSpPr txBox="1"/>
          <p:nvPr/>
        </p:nvSpPr>
        <p:spPr>
          <a:xfrm>
            <a:off x="764825" y="5907933"/>
            <a:ext cx="1752548" cy="306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70C0"/>
                </a:solidFill>
              </a:rPr>
              <a:t>Female-to-Female</a:t>
            </a:r>
            <a:endParaRPr lang="en-US" sz="1600" b="1" dirty="0">
              <a:solidFill>
                <a:srgbClr val="0070C0"/>
              </a:solidFill>
            </a:endParaRPr>
          </a:p>
        </p:txBody>
      </p:sp>
      <p:sp>
        <p:nvSpPr>
          <p:cNvPr id="21" name="TextBox 1"/>
          <p:cNvSpPr txBox="1"/>
          <p:nvPr/>
        </p:nvSpPr>
        <p:spPr>
          <a:xfrm>
            <a:off x="2983178" y="5891412"/>
            <a:ext cx="1752548" cy="306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70C0"/>
                </a:solidFill>
              </a:rPr>
              <a:t>Female-to-Male</a:t>
            </a:r>
            <a:endParaRPr lang="en-US" sz="1400" b="1" dirty="0">
              <a:solidFill>
                <a:srgbClr val="0070C0"/>
              </a:solidFill>
            </a:endParaRPr>
          </a:p>
        </p:txBody>
      </p:sp>
      <p:sp>
        <p:nvSpPr>
          <p:cNvPr id="23" name="TextBox 1"/>
          <p:cNvSpPr txBox="1"/>
          <p:nvPr/>
        </p:nvSpPr>
        <p:spPr>
          <a:xfrm>
            <a:off x="5014814" y="5901544"/>
            <a:ext cx="1752548" cy="306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70C0"/>
                </a:solidFill>
              </a:rPr>
              <a:t>Male-to-Female</a:t>
            </a:r>
            <a:endParaRPr lang="en-US" sz="1600" b="1" dirty="0">
              <a:solidFill>
                <a:srgbClr val="0070C0"/>
              </a:solidFill>
            </a:endParaRPr>
          </a:p>
        </p:txBody>
      </p:sp>
      <p:sp>
        <p:nvSpPr>
          <p:cNvPr id="24" name="TextBox 1"/>
          <p:cNvSpPr txBox="1"/>
          <p:nvPr/>
        </p:nvSpPr>
        <p:spPr>
          <a:xfrm>
            <a:off x="7284463" y="5918797"/>
            <a:ext cx="1752548" cy="306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70C0"/>
                </a:solidFill>
              </a:rPr>
              <a:t>Male-to-Male</a:t>
            </a:r>
            <a:endParaRPr lang="en-US" sz="1600" b="1" dirty="0">
              <a:solidFill>
                <a:srgbClr val="0070C0"/>
              </a:solidFill>
            </a:endParaRPr>
          </a:p>
        </p:txBody>
      </p:sp>
    </p:spTree>
    <p:extLst>
      <p:ext uri="{BB962C8B-B14F-4D97-AF65-F5344CB8AC3E}">
        <p14:creationId xmlns:p14="http://schemas.microsoft.com/office/powerpoint/2010/main" val="10746152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52400" y="1650940"/>
          <a:ext cx="8839200" cy="458983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_cohort"/>
          <p:cNvSpPr txBox="1"/>
          <p:nvPr/>
        </p:nvSpPr>
        <p:spPr>
          <a:xfrm>
            <a:off x="1542664" y="1118194"/>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2" name="TextBox 1"/>
          <p:cNvSpPr txBox="1"/>
          <p:nvPr/>
        </p:nvSpPr>
        <p:spPr>
          <a:xfrm>
            <a:off x="2462935" y="5788720"/>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1600" b="1" dirty="0">
              <a:solidFill>
                <a:srgbClr val="0070C0"/>
              </a:solidFill>
            </a:endParaRPr>
          </a:p>
        </p:txBody>
      </p:sp>
      <p:sp>
        <p:nvSpPr>
          <p:cNvPr id="26" name="TextBox 25"/>
          <p:cNvSpPr txBox="1"/>
          <p:nvPr/>
        </p:nvSpPr>
        <p:spPr>
          <a:xfrm>
            <a:off x="3465183" y="1433185"/>
            <a:ext cx="2319866" cy="400110"/>
          </a:xfrm>
          <a:prstGeom prst="rect">
            <a:avLst/>
          </a:prstGeom>
          <a:noFill/>
        </p:spPr>
        <p:txBody>
          <a:bodyPr wrap="none" rtlCol="0">
            <a:spAutoFit/>
          </a:bodyPr>
          <a:lstStyle/>
          <a:p>
            <a:pPr algn="ctr"/>
            <a:r>
              <a:rPr lang="en-US" sz="2000" b="1" kern="0" dirty="0" smtClean="0">
                <a:solidFill>
                  <a:srgbClr val="0070C0"/>
                </a:solidFill>
              </a:rPr>
              <a:t>Diagnosis: Other</a:t>
            </a:r>
            <a:endParaRPr lang="en-US" sz="2000" b="1" kern="0" dirty="0">
              <a:solidFill>
                <a:srgbClr val="0070C0"/>
              </a:solidFill>
            </a:endParaRPr>
          </a:p>
        </p:txBody>
      </p:sp>
      <p:sp>
        <p:nvSpPr>
          <p:cNvPr id="27" name="Title 1"/>
          <p:cNvSpPr txBox="1">
            <a:spLocks/>
          </p:cNvSpPr>
          <p:nvPr/>
        </p:nvSpPr>
        <p:spPr bwMode="auto">
          <a:xfrm>
            <a:off x="2" y="1908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solidFill>
                  <a:srgbClr val="002060"/>
                </a:solidFill>
              </a:rPr>
              <a:t>Adult Lung Transplants</a:t>
            </a:r>
            <a:br>
              <a:rPr lang="en-US" sz="2200" kern="0" dirty="0" smtClean="0">
                <a:solidFill>
                  <a:srgbClr val="002060"/>
                </a:solidFill>
              </a:rPr>
            </a:br>
            <a:r>
              <a:rPr lang="en-US" sz="2200" kern="0" dirty="0">
                <a:solidFill>
                  <a:srgbClr val="002060"/>
                </a:solidFill>
              </a:rPr>
              <a:t>Distribution of Donor-Recipient </a:t>
            </a:r>
            <a:r>
              <a:rPr lang="en-US" sz="2200" kern="0" dirty="0" smtClean="0">
                <a:solidFill>
                  <a:srgbClr val="002060"/>
                </a:solidFill>
              </a:rPr>
              <a:t>Height Difference by                Procedure Type </a:t>
            </a:r>
            <a:r>
              <a:rPr lang="en-US" sz="2200" kern="0" dirty="0">
                <a:solidFill>
                  <a:srgbClr val="002060"/>
                </a:solidFill>
              </a:rPr>
              <a:t>and </a:t>
            </a:r>
            <a:r>
              <a:rPr lang="en-US" sz="2200" kern="0" dirty="0" smtClean="0">
                <a:solidFill>
                  <a:srgbClr val="002060"/>
                </a:solidFill>
              </a:rPr>
              <a:t>Donor-Recipient Sex Match</a:t>
            </a:r>
            <a:endParaRPr lang="en-US" sz="2200" kern="0" dirty="0">
              <a:solidFill>
                <a:srgbClr val="002060"/>
              </a:solidFill>
            </a:endParaRPr>
          </a:p>
        </p:txBody>
      </p:sp>
    </p:spTree>
    <p:extLst>
      <p:ext uri="{BB962C8B-B14F-4D97-AF65-F5344CB8AC3E}">
        <p14:creationId xmlns:p14="http://schemas.microsoft.com/office/powerpoint/2010/main" val="14909688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43613" y="1555555"/>
          <a:ext cx="8763000" cy="459123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53113" y="57055"/>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solidFill>
                  <a:srgbClr val="002060"/>
                </a:solidFill>
              </a:rPr>
              <a:t>Adult Lung Transplants</a:t>
            </a:r>
            <a:br>
              <a:rPr lang="en-US" sz="2200" kern="0" dirty="0" smtClean="0">
                <a:solidFill>
                  <a:srgbClr val="002060"/>
                </a:solidFill>
              </a:rPr>
            </a:br>
            <a:r>
              <a:rPr lang="en-US" sz="2200" kern="0" dirty="0">
                <a:solidFill>
                  <a:srgbClr val="002060"/>
                </a:solidFill>
              </a:rPr>
              <a:t>Distribution of Donor-Recipient </a:t>
            </a:r>
            <a:r>
              <a:rPr lang="en-US" sz="2200" kern="0" dirty="0" smtClean="0">
                <a:solidFill>
                  <a:srgbClr val="002060"/>
                </a:solidFill>
              </a:rPr>
              <a:t>Height Difference by          Procedure Type and </a:t>
            </a:r>
            <a:r>
              <a:rPr lang="en-US" sz="2000" kern="0" dirty="0" smtClean="0">
                <a:solidFill>
                  <a:srgbClr val="002060"/>
                </a:solidFill>
              </a:rPr>
              <a:t>Ischemic </a:t>
            </a:r>
            <a:r>
              <a:rPr lang="en-US" sz="2000" kern="0" dirty="0">
                <a:solidFill>
                  <a:srgbClr val="002060"/>
                </a:solidFill>
              </a:rPr>
              <a:t>Time</a:t>
            </a:r>
            <a:endParaRPr lang="en-US" sz="1800" kern="0" dirty="0">
              <a:solidFill>
                <a:srgbClr val="002060"/>
              </a:solidFill>
            </a:endParaRPr>
          </a:p>
        </p:txBody>
      </p:sp>
      <p:sp>
        <p:nvSpPr>
          <p:cNvPr id="8" name="title_cohort"/>
          <p:cNvSpPr txBox="1"/>
          <p:nvPr/>
        </p:nvSpPr>
        <p:spPr>
          <a:xfrm>
            <a:off x="1462813" y="952674"/>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7" name="TextBox 16"/>
          <p:cNvSpPr txBox="1"/>
          <p:nvPr/>
        </p:nvSpPr>
        <p:spPr>
          <a:xfrm>
            <a:off x="3006721" y="1301105"/>
            <a:ext cx="3236784" cy="400110"/>
          </a:xfrm>
          <a:prstGeom prst="rect">
            <a:avLst/>
          </a:prstGeom>
          <a:noFill/>
        </p:spPr>
        <p:txBody>
          <a:bodyPr wrap="none" rtlCol="0">
            <a:spAutoFit/>
          </a:bodyPr>
          <a:lstStyle/>
          <a:p>
            <a:r>
              <a:rPr lang="en-US" sz="2000" b="1" kern="0" dirty="0" smtClean="0">
                <a:solidFill>
                  <a:srgbClr val="0070C0"/>
                </a:solidFill>
              </a:rPr>
              <a:t>Diagnosis</a:t>
            </a:r>
            <a:r>
              <a:rPr lang="en-US" sz="2000" b="1" kern="0" dirty="0">
                <a:solidFill>
                  <a:srgbClr val="0070C0"/>
                </a:solidFill>
              </a:rPr>
              <a:t>: A1ATD/COPD</a:t>
            </a:r>
          </a:p>
        </p:txBody>
      </p:sp>
      <p:sp>
        <p:nvSpPr>
          <p:cNvPr id="18" name="TextBox 1"/>
          <p:cNvSpPr txBox="1"/>
          <p:nvPr/>
        </p:nvSpPr>
        <p:spPr>
          <a:xfrm>
            <a:off x="1123158" y="5863667"/>
            <a:ext cx="1752548" cy="2955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&lt;2 hours</a:t>
            </a:r>
            <a:endParaRPr lang="en-US" sz="1600" b="1" dirty="0">
              <a:solidFill>
                <a:srgbClr val="0070C0"/>
              </a:solidFill>
            </a:endParaRPr>
          </a:p>
        </p:txBody>
      </p:sp>
      <p:sp>
        <p:nvSpPr>
          <p:cNvPr id="19" name="TextBox 1"/>
          <p:cNvSpPr txBox="1"/>
          <p:nvPr/>
        </p:nvSpPr>
        <p:spPr>
          <a:xfrm>
            <a:off x="4399724" y="5853651"/>
            <a:ext cx="1600249" cy="2989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2-&lt;4 hours</a:t>
            </a:r>
            <a:endParaRPr lang="en-US" sz="1600" b="1" dirty="0">
              <a:solidFill>
                <a:srgbClr val="0070C0"/>
              </a:solidFill>
            </a:endParaRPr>
          </a:p>
        </p:txBody>
      </p:sp>
      <p:sp>
        <p:nvSpPr>
          <p:cNvPr id="20" name="TextBox 1"/>
          <p:cNvSpPr txBox="1"/>
          <p:nvPr/>
        </p:nvSpPr>
        <p:spPr>
          <a:xfrm>
            <a:off x="7195988" y="5863667"/>
            <a:ext cx="1600249" cy="2989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4+ hours</a:t>
            </a:r>
            <a:endParaRPr lang="en-US" sz="1600" b="1" dirty="0">
              <a:solidFill>
                <a:srgbClr val="0070C0"/>
              </a:solidFill>
            </a:endParaRPr>
          </a:p>
        </p:txBody>
      </p:sp>
    </p:spTree>
    <p:extLst>
      <p:ext uri="{BB962C8B-B14F-4D97-AF65-F5344CB8AC3E}">
        <p14:creationId xmlns:p14="http://schemas.microsoft.com/office/powerpoint/2010/main" val="18040521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28600" y="1612286"/>
          <a:ext cx="8763000" cy="462848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53113" y="94147"/>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solidFill>
                  <a:srgbClr val="002060"/>
                </a:solidFill>
              </a:rPr>
              <a:t>Adult Lung Transplants</a:t>
            </a:r>
            <a:br>
              <a:rPr lang="en-US" sz="2200" kern="0" dirty="0" smtClean="0">
                <a:solidFill>
                  <a:srgbClr val="002060"/>
                </a:solidFill>
              </a:rPr>
            </a:br>
            <a:r>
              <a:rPr lang="en-US" sz="2200" kern="0" dirty="0">
                <a:solidFill>
                  <a:srgbClr val="002060"/>
                </a:solidFill>
              </a:rPr>
              <a:t>Distribution of Donor-Recipient </a:t>
            </a:r>
            <a:r>
              <a:rPr lang="en-US" sz="2200" kern="0" dirty="0" smtClean="0">
                <a:solidFill>
                  <a:srgbClr val="002060"/>
                </a:solidFill>
              </a:rPr>
              <a:t>Height Difference by           Procedure Type and </a:t>
            </a:r>
            <a:r>
              <a:rPr lang="en-US" sz="2000" kern="0" dirty="0" smtClean="0">
                <a:solidFill>
                  <a:srgbClr val="002060"/>
                </a:solidFill>
              </a:rPr>
              <a:t>Ischemic </a:t>
            </a:r>
            <a:r>
              <a:rPr lang="en-US" sz="2000" kern="0" dirty="0">
                <a:solidFill>
                  <a:srgbClr val="002060"/>
                </a:solidFill>
              </a:rPr>
              <a:t>Time</a:t>
            </a:r>
            <a:endParaRPr lang="en-US" sz="1800" kern="0" dirty="0">
              <a:solidFill>
                <a:srgbClr val="002060"/>
              </a:solidFill>
            </a:endParaRPr>
          </a:p>
        </p:txBody>
      </p:sp>
      <p:sp>
        <p:nvSpPr>
          <p:cNvPr id="8" name="title_cohort"/>
          <p:cNvSpPr txBox="1"/>
          <p:nvPr/>
        </p:nvSpPr>
        <p:spPr>
          <a:xfrm>
            <a:off x="1462813" y="963083"/>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7" name="TextBox 16"/>
          <p:cNvSpPr txBox="1"/>
          <p:nvPr/>
        </p:nvSpPr>
        <p:spPr>
          <a:xfrm>
            <a:off x="2994913" y="1281495"/>
            <a:ext cx="3230373" cy="400110"/>
          </a:xfrm>
          <a:prstGeom prst="rect">
            <a:avLst/>
          </a:prstGeom>
          <a:noFill/>
        </p:spPr>
        <p:txBody>
          <a:bodyPr wrap="none" rtlCol="0">
            <a:spAutoFit/>
          </a:bodyPr>
          <a:lstStyle/>
          <a:p>
            <a:pPr algn="ctr"/>
            <a:r>
              <a:rPr lang="en-US" sz="2000" b="1" kern="0" dirty="0">
                <a:solidFill>
                  <a:srgbClr val="0070C0"/>
                </a:solidFill>
              </a:rPr>
              <a:t>Diagnosis: </a:t>
            </a:r>
            <a:r>
              <a:rPr lang="en-US" sz="2000" b="1" dirty="0">
                <a:solidFill>
                  <a:srgbClr val="0070C0"/>
                </a:solidFill>
              </a:rPr>
              <a:t>IIP/ILD-not IIP</a:t>
            </a:r>
          </a:p>
        </p:txBody>
      </p:sp>
      <p:sp>
        <p:nvSpPr>
          <p:cNvPr id="18" name="TextBox 1"/>
          <p:cNvSpPr txBox="1"/>
          <p:nvPr/>
        </p:nvSpPr>
        <p:spPr>
          <a:xfrm>
            <a:off x="1123158" y="5863667"/>
            <a:ext cx="1752548" cy="2955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&lt;2 hours</a:t>
            </a:r>
            <a:endParaRPr lang="en-US" sz="1600" b="1" dirty="0">
              <a:solidFill>
                <a:srgbClr val="0070C0"/>
              </a:solidFill>
            </a:endParaRPr>
          </a:p>
        </p:txBody>
      </p:sp>
      <p:sp>
        <p:nvSpPr>
          <p:cNvPr id="19" name="TextBox 1"/>
          <p:cNvSpPr txBox="1"/>
          <p:nvPr/>
        </p:nvSpPr>
        <p:spPr>
          <a:xfrm>
            <a:off x="4105016" y="5863667"/>
            <a:ext cx="1600249" cy="2989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2-&lt;4 hours</a:t>
            </a:r>
            <a:endParaRPr lang="en-US" sz="1600" b="1" dirty="0">
              <a:solidFill>
                <a:srgbClr val="0070C0"/>
              </a:solidFill>
            </a:endParaRPr>
          </a:p>
        </p:txBody>
      </p:sp>
      <p:sp>
        <p:nvSpPr>
          <p:cNvPr id="20" name="TextBox 1"/>
          <p:cNvSpPr txBox="1"/>
          <p:nvPr/>
        </p:nvSpPr>
        <p:spPr>
          <a:xfrm>
            <a:off x="7131303" y="5847885"/>
            <a:ext cx="1600249" cy="2989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4+ hours</a:t>
            </a:r>
            <a:endParaRPr lang="en-US" sz="1600" b="1" dirty="0">
              <a:solidFill>
                <a:srgbClr val="0070C0"/>
              </a:solidFill>
            </a:endParaRPr>
          </a:p>
        </p:txBody>
      </p:sp>
    </p:spTree>
    <p:extLst>
      <p:ext uri="{BB962C8B-B14F-4D97-AF65-F5344CB8AC3E}">
        <p14:creationId xmlns:p14="http://schemas.microsoft.com/office/powerpoint/2010/main" val="10988990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28600" y="1612285"/>
          <a:ext cx="8686800" cy="4606889"/>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2" y="126452"/>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solidFill>
                  <a:srgbClr val="002060"/>
                </a:solidFill>
              </a:rPr>
              <a:t>Adult Lung Transplants</a:t>
            </a:r>
            <a:br>
              <a:rPr lang="en-US" sz="2200" kern="0" dirty="0" smtClean="0">
                <a:solidFill>
                  <a:srgbClr val="002060"/>
                </a:solidFill>
              </a:rPr>
            </a:br>
            <a:r>
              <a:rPr lang="en-US" sz="2200" kern="0" dirty="0">
                <a:solidFill>
                  <a:srgbClr val="002060"/>
                </a:solidFill>
              </a:rPr>
              <a:t>Distribution of Donor-Recipient </a:t>
            </a:r>
            <a:r>
              <a:rPr lang="en-US" sz="2200" kern="0" dirty="0" smtClean="0">
                <a:solidFill>
                  <a:srgbClr val="002060"/>
                </a:solidFill>
              </a:rPr>
              <a:t>Height Difference by            Procedure Type and </a:t>
            </a:r>
            <a:r>
              <a:rPr lang="en-US" sz="2000" kern="0" dirty="0" smtClean="0">
                <a:solidFill>
                  <a:srgbClr val="002060"/>
                </a:solidFill>
              </a:rPr>
              <a:t>Ischemic </a:t>
            </a:r>
            <a:r>
              <a:rPr lang="en-US" sz="2000" kern="0" dirty="0">
                <a:solidFill>
                  <a:srgbClr val="002060"/>
                </a:solidFill>
              </a:rPr>
              <a:t>Time</a:t>
            </a:r>
            <a:endParaRPr lang="en-US" sz="1800" kern="0" dirty="0">
              <a:solidFill>
                <a:srgbClr val="002060"/>
              </a:solidFill>
            </a:endParaRPr>
          </a:p>
        </p:txBody>
      </p:sp>
      <p:sp>
        <p:nvSpPr>
          <p:cNvPr id="8" name="title_cohort"/>
          <p:cNvSpPr txBox="1"/>
          <p:nvPr/>
        </p:nvSpPr>
        <p:spPr>
          <a:xfrm>
            <a:off x="1462813" y="1072696"/>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7" name="TextBox 16"/>
          <p:cNvSpPr txBox="1"/>
          <p:nvPr/>
        </p:nvSpPr>
        <p:spPr>
          <a:xfrm>
            <a:off x="3670364" y="1353177"/>
            <a:ext cx="1909498" cy="400110"/>
          </a:xfrm>
          <a:prstGeom prst="rect">
            <a:avLst/>
          </a:prstGeom>
          <a:noFill/>
        </p:spPr>
        <p:txBody>
          <a:bodyPr wrap="none" rtlCol="0">
            <a:spAutoFit/>
          </a:bodyPr>
          <a:lstStyle/>
          <a:p>
            <a:pPr algn="ctr"/>
            <a:r>
              <a:rPr lang="en-US" sz="2000" b="1" kern="0" dirty="0" smtClean="0">
                <a:solidFill>
                  <a:srgbClr val="0070C0"/>
                </a:solidFill>
              </a:rPr>
              <a:t>Diagnosis: CF</a:t>
            </a:r>
            <a:endParaRPr lang="en-US" sz="2000" b="1" kern="0" dirty="0">
              <a:solidFill>
                <a:srgbClr val="0070C0"/>
              </a:solidFill>
            </a:endParaRPr>
          </a:p>
        </p:txBody>
      </p:sp>
      <p:sp>
        <p:nvSpPr>
          <p:cNvPr id="18" name="TextBox 1"/>
          <p:cNvSpPr txBox="1"/>
          <p:nvPr/>
        </p:nvSpPr>
        <p:spPr>
          <a:xfrm>
            <a:off x="1123158" y="5863667"/>
            <a:ext cx="1752548" cy="2955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&lt;2 hours</a:t>
            </a:r>
            <a:endParaRPr lang="en-US" sz="1600" b="1" dirty="0">
              <a:solidFill>
                <a:srgbClr val="0070C0"/>
              </a:solidFill>
            </a:endParaRPr>
          </a:p>
        </p:txBody>
      </p:sp>
      <p:sp>
        <p:nvSpPr>
          <p:cNvPr id="19" name="TextBox 1"/>
          <p:cNvSpPr txBox="1"/>
          <p:nvPr/>
        </p:nvSpPr>
        <p:spPr>
          <a:xfrm>
            <a:off x="4119084" y="5863667"/>
            <a:ext cx="1600249" cy="2989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2-&lt;4 hours</a:t>
            </a:r>
            <a:endParaRPr lang="en-US" sz="1600" b="1" dirty="0">
              <a:solidFill>
                <a:srgbClr val="0070C0"/>
              </a:solidFill>
            </a:endParaRPr>
          </a:p>
        </p:txBody>
      </p:sp>
      <p:sp>
        <p:nvSpPr>
          <p:cNvPr id="20" name="TextBox 1"/>
          <p:cNvSpPr txBox="1"/>
          <p:nvPr/>
        </p:nvSpPr>
        <p:spPr>
          <a:xfrm>
            <a:off x="7016350" y="5863667"/>
            <a:ext cx="1600249" cy="2989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4+ hours</a:t>
            </a:r>
            <a:endParaRPr lang="en-US" sz="1600" b="1" dirty="0">
              <a:solidFill>
                <a:srgbClr val="0070C0"/>
              </a:solidFill>
            </a:endParaRPr>
          </a:p>
        </p:txBody>
      </p:sp>
    </p:spTree>
    <p:extLst>
      <p:ext uri="{BB962C8B-B14F-4D97-AF65-F5344CB8AC3E}">
        <p14:creationId xmlns:p14="http://schemas.microsoft.com/office/powerpoint/2010/main" val="13574478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43613" y="1544757"/>
          <a:ext cx="8763000" cy="462848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53113" y="78993"/>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solidFill>
                  <a:srgbClr val="002060"/>
                </a:solidFill>
              </a:rPr>
              <a:t>Adult Lung Transplants</a:t>
            </a:r>
            <a:br>
              <a:rPr lang="en-US" sz="2200" kern="0" dirty="0" smtClean="0">
                <a:solidFill>
                  <a:srgbClr val="002060"/>
                </a:solidFill>
              </a:rPr>
            </a:br>
            <a:r>
              <a:rPr lang="en-US" sz="2200" kern="0" dirty="0">
                <a:solidFill>
                  <a:srgbClr val="002060"/>
                </a:solidFill>
              </a:rPr>
              <a:t>Distribution of Donor-Recipient </a:t>
            </a:r>
            <a:r>
              <a:rPr lang="en-US" sz="2200" kern="0" dirty="0" smtClean="0">
                <a:solidFill>
                  <a:srgbClr val="002060"/>
                </a:solidFill>
              </a:rPr>
              <a:t>Height Difference by                 Procedure Type and </a:t>
            </a:r>
            <a:r>
              <a:rPr lang="en-US" sz="2000" kern="0" dirty="0" smtClean="0">
                <a:solidFill>
                  <a:srgbClr val="002060"/>
                </a:solidFill>
              </a:rPr>
              <a:t>Ischemic </a:t>
            </a:r>
            <a:r>
              <a:rPr lang="en-US" sz="2000" kern="0" dirty="0">
                <a:solidFill>
                  <a:srgbClr val="002060"/>
                </a:solidFill>
              </a:rPr>
              <a:t>Time</a:t>
            </a:r>
            <a:endParaRPr lang="en-US" sz="1800" kern="0" dirty="0">
              <a:solidFill>
                <a:srgbClr val="002060"/>
              </a:solidFill>
            </a:endParaRPr>
          </a:p>
        </p:txBody>
      </p:sp>
      <p:sp>
        <p:nvSpPr>
          <p:cNvPr id="8" name="title_cohort"/>
          <p:cNvSpPr txBox="1"/>
          <p:nvPr/>
        </p:nvSpPr>
        <p:spPr>
          <a:xfrm>
            <a:off x="1553634" y="983136"/>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7" name="TextBox 16"/>
          <p:cNvSpPr txBox="1"/>
          <p:nvPr/>
        </p:nvSpPr>
        <p:spPr>
          <a:xfrm>
            <a:off x="3500446" y="1297711"/>
            <a:ext cx="2249334" cy="400110"/>
          </a:xfrm>
          <a:prstGeom prst="rect">
            <a:avLst/>
          </a:prstGeom>
          <a:noFill/>
        </p:spPr>
        <p:txBody>
          <a:bodyPr wrap="none" rtlCol="0">
            <a:spAutoFit/>
          </a:bodyPr>
          <a:lstStyle/>
          <a:p>
            <a:pPr algn="ctr"/>
            <a:r>
              <a:rPr lang="en-US" sz="2000" b="1" kern="0" dirty="0" smtClean="0">
                <a:solidFill>
                  <a:srgbClr val="0070C0"/>
                </a:solidFill>
              </a:rPr>
              <a:t>Diagnosis: Other</a:t>
            </a:r>
            <a:endParaRPr lang="en-US" sz="2000" b="1" kern="0" dirty="0">
              <a:solidFill>
                <a:srgbClr val="0070C0"/>
              </a:solidFill>
            </a:endParaRPr>
          </a:p>
        </p:txBody>
      </p:sp>
      <p:sp>
        <p:nvSpPr>
          <p:cNvPr id="18" name="TextBox 1"/>
          <p:cNvSpPr txBox="1"/>
          <p:nvPr/>
        </p:nvSpPr>
        <p:spPr>
          <a:xfrm>
            <a:off x="1123158" y="5863667"/>
            <a:ext cx="1752548" cy="2955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&lt;2 hours</a:t>
            </a:r>
            <a:endParaRPr lang="en-US" sz="1600" b="1" dirty="0">
              <a:solidFill>
                <a:srgbClr val="0070C0"/>
              </a:solidFill>
            </a:endParaRPr>
          </a:p>
        </p:txBody>
      </p:sp>
      <p:sp>
        <p:nvSpPr>
          <p:cNvPr id="19" name="TextBox 1"/>
          <p:cNvSpPr txBox="1"/>
          <p:nvPr/>
        </p:nvSpPr>
        <p:spPr>
          <a:xfrm>
            <a:off x="4235722" y="5863667"/>
            <a:ext cx="1600249" cy="2989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2-&lt;4 hours</a:t>
            </a:r>
            <a:endParaRPr lang="en-US" sz="1600" b="1" dirty="0">
              <a:solidFill>
                <a:srgbClr val="0070C0"/>
              </a:solidFill>
            </a:endParaRPr>
          </a:p>
        </p:txBody>
      </p:sp>
      <p:sp>
        <p:nvSpPr>
          <p:cNvPr id="20" name="TextBox 1"/>
          <p:cNvSpPr txBox="1"/>
          <p:nvPr/>
        </p:nvSpPr>
        <p:spPr>
          <a:xfrm>
            <a:off x="7195988" y="5863667"/>
            <a:ext cx="1600249" cy="2989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4+ hours</a:t>
            </a:r>
            <a:endParaRPr lang="en-US" sz="1600" b="1" dirty="0">
              <a:solidFill>
                <a:srgbClr val="0070C0"/>
              </a:solidFill>
            </a:endParaRPr>
          </a:p>
        </p:txBody>
      </p:sp>
    </p:spTree>
    <p:extLst>
      <p:ext uri="{BB962C8B-B14F-4D97-AF65-F5344CB8AC3E}">
        <p14:creationId xmlns:p14="http://schemas.microsoft.com/office/powerpoint/2010/main" val="33668764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 y="1650940"/>
          <a:ext cx="8991598" cy="458983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2" y="14937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solidFill>
                  <a:srgbClr val="002060"/>
                </a:solidFill>
              </a:rPr>
              <a:t>Adult Lung Transplants</a:t>
            </a:r>
            <a:br>
              <a:rPr lang="en-US" sz="2200" kern="0" dirty="0" smtClean="0">
                <a:solidFill>
                  <a:srgbClr val="002060"/>
                </a:solidFill>
              </a:rPr>
            </a:br>
            <a:r>
              <a:rPr lang="en-US" sz="2200" kern="0" dirty="0">
                <a:solidFill>
                  <a:srgbClr val="002060"/>
                </a:solidFill>
              </a:rPr>
              <a:t>Distribution of Donor-Recipient </a:t>
            </a:r>
            <a:r>
              <a:rPr lang="en-US" sz="2200" kern="0" dirty="0" smtClean="0">
                <a:solidFill>
                  <a:srgbClr val="002060"/>
                </a:solidFill>
              </a:rPr>
              <a:t>Height Difference by             Procedure Type and Donor Age</a:t>
            </a:r>
            <a:endParaRPr lang="en-US" sz="2200" kern="0" dirty="0">
              <a:solidFill>
                <a:srgbClr val="002060"/>
              </a:solidFill>
            </a:endParaRPr>
          </a:p>
        </p:txBody>
      </p:sp>
      <p:sp>
        <p:nvSpPr>
          <p:cNvPr id="8" name="title_cohort"/>
          <p:cNvSpPr txBox="1"/>
          <p:nvPr/>
        </p:nvSpPr>
        <p:spPr>
          <a:xfrm>
            <a:off x="1553634" y="1066125"/>
            <a:ext cx="63246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1" name="TextBox 1"/>
          <p:cNvSpPr txBox="1"/>
          <p:nvPr/>
        </p:nvSpPr>
        <p:spPr>
          <a:xfrm>
            <a:off x="435689" y="5878104"/>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&lt;18 yrs</a:t>
            </a:r>
            <a:endParaRPr lang="en-US" sz="1600" b="1" dirty="0">
              <a:solidFill>
                <a:srgbClr val="0070C0"/>
              </a:solidFill>
            </a:endParaRPr>
          </a:p>
        </p:txBody>
      </p:sp>
      <p:sp>
        <p:nvSpPr>
          <p:cNvPr id="22" name="TextBox 1"/>
          <p:cNvSpPr txBox="1"/>
          <p:nvPr/>
        </p:nvSpPr>
        <p:spPr>
          <a:xfrm>
            <a:off x="2287403" y="5870424"/>
            <a:ext cx="1600249" cy="3142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18-34 yrs</a:t>
            </a:r>
            <a:endParaRPr lang="en-US" sz="1600" b="1" dirty="0">
              <a:solidFill>
                <a:srgbClr val="0070C0"/>
              </a:solidFill>
            </a:endParaRPr>
          </a:p>
        </p:txBody>
      </p:sp>
      <p:sp>
        <p:nvSpPr>
          <p:cNvPr id="23" name="TextBox 1"/>
          <p:cNvSpPr txBox="1"/>
          <p:nvPr/>
        </p:nvSpPr>
        <p:spPr>
          <a:xfrm>
            <a:off x="3985074" y="5864782"/>
            <a:ext cx="1600248" cy="3246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35-44 yrs</a:t>
            </a:r>
            <a:endParaRPr lang="en-US" sz="1600" b="1" dirty="0">
              <a:solidFill>
                <a:srgbClr val="0070C0"/>
              </a:solidFill>
            </a:endParaRPr>
          </a:p>
        </p:txBody>
      </p:sp>
      <p:sp>
        <p:nvSpPr>
          <p:cNvPr id="24" name="TextBox 1"/>
          <p:cNvSpPr txBox="1"/>
          <p:nvPr/>
        </p:nvSpPr>
        <p:spPr>
          <a:xfrm>
            <a:off x="5836788" y="5867703"/>
            <a:ext cx="1600248" cy="3246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45-54 yrs</a:t>
            </a:r>
            <a:endParaRPr lang="en-US" sz="1600" b="1" dirty="0">
              <a:solidFill>
                <a:srgbClr val="0070C0"/>
              </a:solidFill>
            </a:endParaRPr>
          </a:p>
        </p:txBody>
      </p:sp>
      <p:sp>
        <p:nvSpPr>
          <p:cNvPr id="25" name="TextBox 1"/>
          <p:cNvSpPr txBox="1"/>
          <p:nvPr/>
        </p:nvSpPr>
        <p:spPr>
          <a:xfrm>
            <a:off x="7405420" y="5867703"/>
            <a:ext cx="1600248" cy="3246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70C0"/>
                </a:solidFill>
              </a:rPr>
              <a:t>55+ yrs</a:t>
            </a:r>
            <a:endParaRPr lang="en-US" sz="1600" b="1" dirty="0">
              <a:solidFill>
                <a:srgbClr val="0070C0"/>
              </a:solidFill>
            </a:endParaRPr>
          </a:p>
        </p:txBody>
      </p:sp>
      <p:sp>
        <p:nvSpPr>
          <p:cNvPr id="26" name="TextBox 25"/>
          <p:cNvSpPr txBox="1"/>
          <p:nvPr/>
        </p:nvSpPr>
        <p:spPr>
          <a:xfrm>
            <a:off x="2971454" y="1391923"/>
            <a:ext cx="3307317" cy="400110"/>
          </a:xfrm>
          <a:prstGeom prst="rect">
            <a:avLst/>
          </a:prstGeom>
          <a:noFill/>
        </p:spPr>
        <p:txBody>
          <a:bodyPr wrap="none" rtlCol="0">
            <a:spAutoFit/>
          </a:bodyPr>
          <a:lstStyle/>
          <a:p>
            <a:pPr algn="ctr"/>
            <a:r>
              <a:rPr lang="en-US" sz="2000" b="1" kern="0" dirty="0" smtClean="0">
                <a:solidFill>
                  <a:srgbClr val="0070C0"/>
                </a:solidFill>
              </a:rPr>
              <a:t>Diagnosis: </a:t>
            </a:r>
            <a:r>
              <a:rPr lang="en-US" sz="2000" b="1" kern="0" dirty="0">
                <a:solidFill>
                  <a:srgbClr val="0070C0"/>
                </a:solidFill>
              </a:rPr>
              <a:t>A1ATD/COPD</a:t>
            </a:r>
          </a:p>
        </p:txBody>
      </p:sp>
    </p:spTree>
    <p:extLst>
      <p:ext uri="{BB962C8B-B14F-4D97-AF65-F5344CB8AC3E}">
        <p14:creationId xmlns:p14="http://schemas.microsoft.com/office/powerpoint/2010/main" val="2112750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4A9236091AB348876378E1F235635F" ma:contentTypeVersion="0" ma:contentTypeDescription="Create a new document." ma:contentTypeScope="" ma:versionID="b8d2993a86a15f6ae2380fc1e2ee2d9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4.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Props1.xml><?xml version="1.0" encoding="utf-8"?>
<ds:datastoreItem xmlns:ds="http://schemas.openxmlformats.org/officeDocument/2006/customXml" ds:itemID="{B287D8F6-A7BE-4F4C-ACAD-2804E3ED0048}"/>
</file>

<file path=customXml/itemProps2.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3.xml><?xml version="1.0" encoding="utf-8"?>
<ds:datastoreItem xmlns:ds="http://schemas.openxmlformats.org/officeDocument/2006/customXml" ds:itemID="{C91805D6-AC72-435D-A51A-1C2C01D7BD28}">
  <ds:schemaRefs>
    <ds:schemaRef ds:uri="http://purl.org/dc/terms/"/>
    <ds:schemaRef ds:uri="http://schemas.microsoft.com/office/2006/metadata/properties"/>
    <ds:schemaRef ds:uri="http://purl.org/dc/elements/1.1/"/>
    <ds:schemaRef ds:uri="http://purl.org/dc/dcmitype/"/>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2B757A46-D28A-4B04-A8C8-2716E6FBAAB2}">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UNOSTemplate</Template>
  <TotalTime>25990</TotalTime>
  <Words>13427</Words>
  <Application>Microsoft Office PowerPoint</Application>
  <PresentationFormat>On-screen Show (4:3)</PresentationFormat>
  <Paragraphs>2113</Paragraphs>
  <Slides>151</Slides>
  <Notes>138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151</vt:i4>
      </vt:variant>
    </vt:vector>
  </HeadingPairs>
  <TitlesOfParts>
    <vt:vector size="157" baseType="lpstr">
      <vt:lpstr>Arial</vt:lpstr>
      <vt:lpstr>Calibri</vt:lpstr>
      <vt:lpstr>Times</vt:lpstr>
      <vt:lpstr>Times New Roman</vt:lpstr>
      <vt:lpstr>Webdings</vt:lpstr>
      <vt:lpstr>UNOSTemplate</vt:lpstr>
      <vt:lpstr>LUNG TRANSPLANTATION</vt:lpstr>
      <vt:lpstr>Table of Contents</vt:lpstr>
      <vt:lpstr>Donor, Recipient and Center Characteristics</vt:lpstr>
      <vt:lpstr>Adult Lung Transplants Number of Transplants by Year and Procedure Type</vt:lpstr>
      <vt:lpstr>PowerPoint Presentation</vt:lpstr>
      <vt:lpstr>PowerPoint Presentation</vt:lpstr>
      <vt:lpstr>Adult Lung Transplants Procedure Type within Diagnosis by Transplant Year</vt:lpstr>
      <vt:lpstr>Adult Lung Transplants Major Diagnoses by Year (%)</vt:lpstr>
      <vt:lpstr>Adult Lung Transplants Major Diagnoses by Year (Number)</vt:lpstr>
      <vt:lpstr>PowerPoint Presentation</vt:lpstr>
      <vt:lpstr>PowerPoint Presentation</vt:lpstr>
      <vt:lpstr>Post-Transplant Survival and Rejection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 and Employment Status and Rehospitalization Post Transplant</vt:lpstr>
      <vt:lpstr>PowerPoint Presentation</vt:lpstr>
      <vt:lpstr>PowerPoint Presentation</vt:lpstr>
      <vt:lpstr>PowerPoint Presentation</vt:lpstr>
      <vt:lpstr>PowerPoint Presentation</vt:lpstr>
      <vt:lpstr>PowerPoint Presentation</vt:lpstr>
      <vt:lpstr>Induction and Maintenance Immunosuppression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Post-Transplant Morbidities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Multivariable Analyses</vt:lpstr>
      <vt:lpstr>Adult Lung Transplants (2005-6/2013)
</vt:lpstr>
      <vt:lpstr>Adult Lung Transplants (2005-6/2013)
</vt:lpstr>
      <vt:lpstr>Adult Lung Transplants (2005-6/2013)
</vt:lpstr>
      <vt:lpstr>Adult Lung Transplants (2005-6/2013)
</vt:lpstr>
      <vt:lpstr>Adult Lung Transplants (2005-6/2013)
</vt:lpstr>
      <vt:lpstr>Adult Lung Transplants (2005-6/2013)
</vt:lpstr>
      <vt:lpstr>Adult Lung Transplants (2000-6/2008)
</vt:lpstr>
      <vt:lpstr>Adult Lung Transplants (2000-6/2008)
</vt:lpstr>
      <vt:lpstr>Adult Lung Transplants (2000-6/2008)
</vt:lpstr>
      <vt:lpstr>Adult Lung Transplants (2000-6/2008)
</vt:lpstr>
      <vt:lpstr>Adult Lung Transplants (2000-6/2008)
</vt:lpstr>
      <vt:lpstr>Adult Lung Transplants (2000-6/2008)
</vt:lpstr>
      <vt:lpstr>Adult Lung Transplants (2000-6/2008)
</vt:lpstr>
      <vt:lpstr>Adult Lung Transplants (2000-6/2008)
</vt:lpstr>
      <vt:lpstr>Adult Lung Transplants (2000-6/2008)
</vt:lpstr>
      <vt:lpstr>Adult Lung Transplants (2000-6/2008)
</vt:lpstr>
      <vt:lpstr>Focus Theme: Size Mismatch            (Donor-Recipient Height Difference)</vt:lpstr>
      <vt:lpstr>Focus Theme:   Select Characteristics by Size Mismatch</vt:lpstr>
      <vt:lpstr>Adult Lung Transplants Mean Donor-Recipient Height Difference (cm) by Diagnosis Category and Procedure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Theme -  Post-transplant Outcomes</vt:lpstr>
      <vt:lpstr>Adult Lung Transplants  % of Recipients Experiencing Treated Rejection Between Transplant Discharge and 1-Year Follow-Up by Donor-Recipient Height Difference and Procedure Type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Theme: Multivariable Analyses</vt:lpstr>
      <vt:lpstr>Adult Lung Transplants (2005-6/2017)
</vt:lpstr>
      <vt:lpstr>Adult Lung Transplants (2005-6/2017)
</vt:lpstr>
      <vt:lpstr>Adult Lung Transplants (2005-6/2017)
</vt:lpstr>
      <vt:lpstr>Adult Lung Transplants (2005-6/2017)
</vt:lpstr>
      <vt:lpstr>Adult Lung Transplants (2005-6/2017)
</vt:lpstr>
      <vt:lpstr>Adult Lung Transplants (2005-6/2017)
</vt:lpstr>
      <vt:lpstr>Adult Lung Transplants (2005-6/2017)
</vt:lpstr>
      <vt:lpstr>Adult Lung Transplants (2005-6/2017)
</vt:lpstr>
      <vt:lpstr>Adult Lung Transplants (2005-6/2017)
</vt:lpstr>
      <vt:lpstr>Adult Lung Transplants (2005-6/2017)
</vt:lpstr>
      <vt:lpstr>Adult Lung Transplants (2005-6/2017)
</vt:lpstr>
      <vt:lpstr>Adult Lung Transplants (2005-6/2017)
</vt:lpstr>
      <vt:lpstr>Adult Lung Transplants (2005-6/2017)
</vt:lpstr>
      <vt:lpstr>Adult Lung Transplants (2005-6/2013)
</vt:lpstr>
      <vt:lpstr>Adult Lung Transplants (2005-6/2013)
</vt:lpstr>
      <vt:lpstr>Adult Lung Transplants (2005-6/2013)
</vt:lpstr>
      <vt:lpstr>Adult Lung Transplants (2005-6/2013)
</vt:lpstr>
      <vt:lpstr>Adult Lung Transplants (2005-6/2013)
</vt:lpstr>
      <vt:lpstr>Adult Lung Transplants (2005-6/2013)
</vt:lpstr>
      <vt:lpstr>Adult Lung Transplants (2005-6/2013)
</vt:lpstr>
      <vt:lpstr>Adult Lung Transplants (2005-6/2013)
</vt:lpstr>
      <vt:lpstr>Adult Lung Transplants (2005-6/2013)
</vt:lpstr>
      <vt:lpstr>Adult Lung Transplants (2005-6/2013)
</vt:lpstr>
      <vt:lpstr>Adult Lung Transplants (2005-6/2013)
</vt:lpstr>
      <vt:lpstr>Adult Lung Transplants (2005-6/2013)
</vt:lpstr>
      <vt:lpstr>Adult Lung Transplants (2005-6/2013)
</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Wida Cherikh</cp:lastModifiedBy>
  <cp:revision>2601</cp:revision>
  <dcterms:created xsi:type="dcterms:W3CDTF">2009-06-30T12:53:17Z</dcterms:created>
  <dcterms:modified xsi:type="dcterms:W3CDTF">2020-01-02T18:11:17Z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0x0101003C4A9236091AB348876378E1F235635F</vt:lpwstr>
  </property>
</Properties>
</file>